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63" r:id="rId3"/>
    <p:sldId id="369" r:id="rId4"/>
    <p:sldId id="370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1392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6576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41065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53494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50621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4687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1918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224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46540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3569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5792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5443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F93ED-A0C2-47E6-A318-DBE38C226AB5}" type="datetimeFigureOut">
              <a:rPr lang="en-ZA" smtClean="0"/>
              <a:t>2020/10/02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9605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emf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Relationship Id="rId14" Type="http://schemas.openxmlformats.org/officeDocument/2006/relationships/image" Target="../media/image1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9B1F7F3-7C6C-47F8-974D-C7C1EC1A615F}"/>
              </a:ext>
            </a:extLst>
          </p:cNvPr>
          <p:cNvSpPr txBox="1"/>
          <p:nvPr/>
        </p:nvSpPr>
        <p:spPr>
          <a:xfrm>
            <a:off x="-1" y="2813447"/>
            <a:ext cx="912909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E-F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8501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Box 1023"/>
          <p:cNvSpPr txBox="1">
            <a:spLocks noChangeArrowheads="1"/>
          </p:cNvSpPr>
          <p:nvPr/>
        </p:nvSpPr>
        <p:spPr bwMode="auto">
          <a:xfrm>
            <a:off x="589924" y="116632"/>
            <a:ext cx="7747472" cy="507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ZA" sz="1600" b="1" dirty="0">
                <a:latin typeface="Calibri" pitchFamily="34" charset="0"/>
              </a:rPr>
              <a:t>GENERALISED GEOLOGIC CROSS-SECTION E-F THROUGH THE CAPE FOLD MOUNTAINS </a:t>
            </a:r>
            <a:r>
              <a:rPr lang="en-ZA" sz="1100" b="1" dirty="0">
                <a:latin typeface="Calibri" pitchFamily="34" charset="0"/>
              </a:rPr>
              <a:t>Vertical exaggeration: 6.7x</a:t>
            </a:r>
          </a:p>
        </p:txBody>
      </p:sp>
      <p:grpSp>
        <p:nvGrpSpPr>
          <p:cNvPr id="451" name="Group 450"/>
          <p:cNvGrpSpPr/>
          <p:nvPr/>
        </p:nvGrpSpPr>
        <p:grpSpPr>
          <a:xfrm>
            <a:off x="0" y="1124744"/>
            <a:ext cx="9048406" cy="2481644"/>
            <a:chOff x="0" y="1124744"/>
            <a:chExt cx="9048406" cy="2481644"/>
          </a:xfrm>
        </p:grpSpPr>
        <p:grpSp>
          <p:nvGrpSpPr>
            <p:cNvPr id="196" name="Group 195"/>
            <p:cNvGrpSpPr/>
            <p:nvPr/>
          </p:nvGrpSpPr>
          <p:grpSpPr>
            <a:xfrm>
              <a:off x="66410" y="1177795"/>
              <a:ext cx="8981996" cy="2424591"/>
              <a:chOff x="66410" y="1177795"/>
              <a:chExt cx="8981996" cy="2424591"/>
            </a:xfrm>
          </p:grpSpPr>
          <p:pic>
            <p:nvPicPr>
              <p:cNvPr id="197" name="Picture 2" descr="D:\2 Geology\1 2014 Geology Trip Oudtshoorn area\Geology map scans\Outdtshorn 006.BMP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659" t="-33772" r="58863" b="38339"/>
              <a:stretch/>
            </p:blipFill>
            <p:spPr bwMode="auto">
              <a:xfrm rot="16192225">
                <a:off x="5905446" y="629549"/>
                <a:ext cx="2404469" cy="35412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8" name="Picture 129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 rot="16200000">
                <a:off x="-120355" y="1587612"/>
                <a:ext cx="2206208" cy="14973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99" name="Picture 130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 rot="16200000">
                <a:off x="1318923" y="1579827"/>
                <a:ext cx="2228102" cy="14973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00" name="Picture 128"/>
              <p:cNvPicPr>
                <a:picLocks noChangeAspect="1" noChangeArrowheads="1"/>
              </p:cNvPicPr>
              <p:nvPr/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 rot="16200000">
                <a:off x="2745312" y="1536306"/>
                <a:ext cx="2206712" cy="15916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01" name="Picture 126"/>
              <p:cNvPicPr>
                <a:picLocks noChangeAspect="1" noChangeArrowheads="1"/>
              </p:cNvPicPr>
              <p:nvPr/>
            </p:nvPicPr>
            <p:blipFill>
              <a:blip r:embed="rId6"/>
              <a:srcRect/>
              <a:stretch>
                <a:fillRect/>
              </a:stretch>
            </p:blipFill>
            <p:spPr bwMode="auto">
              <a:xfrm rot="16200000">
                <a:off x="4196562" y="1586525"/>
                <a:ext cx="2234682" cy="14973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02" name="Picture 124"/>
              <p:cNvPicPr>
                <a:picLocks noChangeAspect="1" noChangeArrowheads="1"/>
              </p:cNvPicPr>
              <p:nvPr/>
            </p:nvPicPr>
            <p:blipFill>
              <a:blip r:embed="rId7"/>
              <a:srcRect r="3909" b="45313"/>
              <a:stretch>
                <a:fillRect/>
              </a:stretch>
            </p:blipFill>
            <p:spPr bwMode="auto">
              <a:xfrm rot="16200000">
                <a:off x="5273927" y="1895785"/>
                <a:ext cx="2177433" cy="8188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06" name="Isosceles Triangle 205"/>
              <p:cNvSpPr/>
              <p:nvPr/>
            </p:nvSpPr>
            <p:spPr bwMode="auto">
              <a:xfrm rot="21480000">
                <a:off x="298851" y="2780641"/>
                <a:ext cx="54769" cy="53579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pic>
            <p:nvPicPr>
              <p:cNvPr id="213" name="Picture 2"/>
              <p:cNvPicPr>
                <a:picLocks noChangeAspect="1" noChangeArrowheads="1"/>
              </p:cNvPicPr>
              <p:nvPr/>
            </p:nvPicPr>
            <p:blipFill>
              <a:blip r:embed="rId8"/>
              <a:srcRect l="15601" t="1437" r="8771" b="-2"/>
              <a:stretch>
                <a:fillRect/>
              </a:stretch>
            </p:blipFill>
            <p:spPr bwMode="auto">
              <a:xfrm rot="16140000">
                <a:off x="324775" y="1244844"/>
                <a:ext cx="260738" cy="3438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30" name="Picture 5"/>
              <p:cNvPicPr>
                <a:picLocks noChangeAspect="1" noChangeArrowheads="1"/>
              </p:cNvPicPr>
              <p:nvPr/>
            </p:nvPicPr>
            <p:blipFill>
              <a:blip r:embed="rId9"/>
              <a:srcRect l="9332" t="11551" r="7158" b="5849"/>
              <a:stretch>
                <a:fillRect/>
              </a:stretch>
            </p:blipFill>
            <p:spPr bwMode="auto">
              <a:xfrm>
                <a:off x="4021693" y="1796309"/>
                <a:ext cx="171033" cy="12238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31" name="Oval 230"/>
              <p:cNvSpPr/>
              <p:nvPr/>
            </p:nvSpPr>
            <p:spPr bwMode="auto">
              <a:xfrm>
                <a:off x="4035032" y="2754446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32" name="TextBox 16"/>
              <p:cNvSpPr txBox="1">
                <a:spLocks noChangeArrowheads="1"/>
              </p:cNvSpPr>
              <p:nvPr/>
            </p:nvSpPr>
            <p:spPr bwMode="auto">
              <a:xfrm>
                <a:off x="3943891" y="2797350"/>
                <a:ext cx="702061" cy="2077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De Rust</a:t>
                </a:r>
              </a:p>
            </p:txBody>
          </p:sp>
          <p:sp>
            <p:nvSpPr>
              <p:cNvPr id="233" name="Oval 232"/>
              <p:cNvSpPr/>
              <p:nvPr/>
            </p:nvSpPr>
            <p:spPr bwMode="auto">
              <a:xfrm>
                <a:off x="2662242" y="2788974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34" name="TextBox 137"/>
              <p:cNvSpPr txBox="1">
                <a:spLocks noChangeArrowheads="1"/>
              </p:cNvSpPr>
              <p:nvPr/>
            </p:nvSpPr>
            <p:spPr bwMode="auto">
              <a:xfrm>
                <a:off x="2605987" y="2820283"/>
                <a:ext cx="1027886" cy="2077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Klaarstroom</a:t>
                </a:r>
              </a:p>
            </p:txBody>
          </p:sp>
          <p:cxnSp>
            <p:nvCxnSpPr>
              <p:cNvPr id="235" name="Straight Connector 234"/>
              <p:cNvCxnSpPr/>
              <p:nvPr/>
            </p:nvCxnSpPr>
            <p:spPr>
              <a:xfrm flipV="1">
                <a:off x="325189" y="2311770"/>
                <a:ext cx="8620797" cy="46361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6" name="TextBox 115"/>
              <p:cNvSpPr txBox="1">
                <a:spLocks noChangeArrowheads="1"/>
              </p:cNvSpPr>
              <p:nvPr/>
            </p:nvSpPr>
            <p:spPr bwMode="auto">
              <a:xfrm>
                <a:off x="151757" y="2764492"/>
                <a:ext cx="350825" cy="2616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100" b="1" dirty="0">
                    <a:latin typeface="Calibri" pitchFamily="34" charset="0"/>
                  </a:rPr>
                  <a:t>E</a:t>
                </a:r>
              </a:p>
            </p:txBody>
          </p:sp>
          <p:pic>
            <p:nvPicPr>
              <p:cNvPr id="237" name="Picture 3"/>
              <p:cNvPicPr>
                <a:picLocks noChangeAspect="1" noChangeArrowheads="1"/>
              </p:cNvPicPr>
              <p:nvPr/>
            </p:nvPicPr>
            <p:blipFill>
              <a:blip r:embed="rId10"/>
              <a:srcRect l="14255" t="9987" r="19930" b="14337"/>
              <a:stretch>
                <a:fillRect/>
              </a:stretch>
            </p:blipFill>
            <p:spPr bwMode="auto">
              <a:xfrm>
                <a:off x="66410" y="2690248"/>
                <a:ext cx="187377" cy="1626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40" name="Isosceles Triangle 239"/>
              <p:cNvSpPr/>
              <p:nvPr/>
            </p:nvSpPr>
            <p:spPr bwMode="auto">
              <a:xfrm rot="21480000">
                <a:off x="8918334" y="2316485"/>
                <a:ext cx="54769" cy="53579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49" name="TextBox 115"/>
              <p:cNvSpPr txBox="1">
                <a:spLocks noChangeArrowheads="1"/>
              </p:cNvSpPr>
              <p:nvPr/>
            </p:nvSpPr>
            <p:spPr bwMode="auto">
              <a:xfrm>
                <a:off x="8850374" y="2295920"/>
                <a:ext cx="198032" cy="2616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100" b="1" dirty="0">
                    <a:latin typeface="Calibri" pitchFamily="34" charset="0"/>
                  </a:rPr>
                  <a:t>F</a:t>
                </a:r>
              </a:p>
            </p:txBody>
          </p:sp>
          <p:sp>
            <p:nvSpPr>
              <p:cNvPr id="250" name="Oval 249"/>
              <p:cNvSpPr/>
              <p:nvPr/>
            </p:nvSpPr>
            <p:spPr bwMode="auto">
              <a:xfrm>
                <a:off x="7847354" y="3134146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52" name="TextBox 16"/>
              <p:cNvSpPr txBox="1">
                <a:spLocks noChangeArrowheads="1"/>
              </p:cNvSpPr>
              <p:nvPr/>
            </p:nvSpPr>
            <p:spPr bwMode="auto">
              <a:xfrm>
                <a:off x="7760075" y="3181444"/>
                <a:ext cx="702061" cy="2769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George</a:t>
                </a:r>
              </a:p>
            </p:txBody>
          </p:sp>
          <p:pic>
            <p:nvPicPr>
              <p:cNvPr id="253" name="Picture 2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146324" y="1177795"/>
                <a:ext cx="191072" cy="1629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55" name="Picture 3"/>
              <p:cNvPicPr>
                <a:picLocks noChangeAspect="1" noChangeArrowheads="1"/>
              </p:cNvPicPr>
              <p:nvPr/>
            </p:nvPicPr>
            <p:blipFill>
              <a:blip r:embed="rId10"/>
              <a:srcRect l="14255" t="9987" r="19930" b="14337"/>
              <a:stretch>
                <a:fillRect/>
              </a:stretch>
            </p:blipFill>
            <p:spPr bwMode="auto">
              <a:xfrm>
                <a:off x="4662639" y="3305996"/>
                <a:ext cx="187377" cy="1626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59" name="Picture 2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58643" y="3392072"/>
                <a:ext cx="191072" cy="1629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62" name="Picture 3"/>
              <p:cNvPicPr>
                <a:picLocks noChangeAspect="1" noChangeArrowheads="1"/>
              </p:cNvPicPr>
              <p:nvPr/>
            </p:nvPicPr>
            <p:blipFill>
              <a:blip r:embed="rId10"/>
              <a:srcRect l="14255" t="9987" r="19930" b="14337"/>
              <a:stretch>
                <a:fillRect/>
              </a:stretch>
            </p:blipFill>
            <p:spPr bwMode="auto">
              <a:xfrm>
                <a:off x="6609837" y="3410328"/>
                <a:ext cx="187377" cy="1626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66" name="Picture 5"/>
              <p:cNvPicPr>
                <a:picLocks noChangeAspect="1" noChangeArrowheads="1"/>
              </p:cNvPicPr>
              <p:nvPr/>
            </p:nvPicPr>
            <p:blipFill>
              <a:blip r:embed="rId9"/>
              <a:srcRect l="9332" t="11551" r="7158" b="5849"/>
              <a:stretch>
                <a:fillRect/>
              </a:stretch>
            </p:blipFill>
            <p:spPr bwMode="auto">
              <a:xfrm>
                <a:off x="4495704" y="1218385"/>
                <a:ext cx="171033" cy="12238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68" name="Picture 4"/>
              <p:cNvPicPr>
                <a:picLocks noChangeAspect="1" noChangeArrowheads="1"/>
              </p:cNvPicPr>
              <p:nvPr/>
            </p:nvPicPr>
            <p:blipFill>
              <a:blip r:embed="rId12"/>
              <a:srcRect l="6635" t="7454" r="10866" b="2701"/>
              <a:stretch>
                <a:fillRect/>
              </a:stretch>
            </p:blipFill>
            <p:spPr bwMode="auto">
              <a:xfrm>
                <a:off x="6292755" y="1194944"/>
                <a:ext cx="167374" cy="1458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69" name="Oval 268"/>
              <p:cNvSpPr/>
              <p:nvPr/>
            </p:nvSpPr>
            <p:spPr bwMode="auto">
              <a:xfrm>
                <a:off x="8056912" y="2276872"/>
                <a:ext cx="89297" cy="8929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ZA"/>
              </a:p>
            </p:txBody>
          </p:sp>
          <p:sp>
            <p:nvSpPr>
              <p:cNvPr id="270" name="TextBox 16"/>
              <p:cNvSpPr txBox="1">
                <a:spLocks noChangeArrowheads="1"/>
              </p:cNvSpPr>
              <p:nvPr/>
            </p:nvSpPr>
            <p:spPr bwMode="auto">
              <a:xfrm>
                <a:off x="7237957" y="2144761"/>
                <a:ext cx="934443" cy="21536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ZA" sz="1200" b="1" dirty="0">
                    <a:solidFill>
                      <a:schemeClr val="bg1"/>
                    </a:solidFill>
                    <a:latin typeface="Calibri" pitchFamily="34" charset="0"/>
                  </a:rPr>
                  <a:t>Wilderness</a:t>
                </a:r>
              </a:p>
            </p:txBody>
          </p:sp>
        </p:grpSp>
        <p:sp>
          <p:nvSpPr>
            <p:cNvPr id="449" name="Rectangle 448"/>
            <p:cNvSpPr/>
            <p:nvPr/>
          </p:nvSpPr>
          <p:spPr>
            <a:xfrm>
              <a:off x="0" y="1124744"/>
              <a:ext cx="9048406" cy="2481644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</p:grpSp>
      <p:grpSp>
        <p:nvGrpSpPr>
          <p:cNvPr id="225" name="Group 224"/>
          <p:cNvGrpSpPr/>
          <p:nvPr/>
        </p:nvGrpSpPr>
        <p:grpSpPr>
          <a:xfrm>
            <a:off x="-97992" y="4180845"/>
            <a:ext cx="9313625" cy="2560523"/>
            <a:chOff x="-97992" y="4180845"/>
            <a:chExt cx="9313625" cy="2560523"/>
          </a:xfrm>
        </p:grpSpPr>
        <p:pic>
          <p:nvPicPr>
            <p:cNvPr id="130" name="Picture 3"/>
            <p:cNvPicPr>
              <a:picLocks noChangeAspect="1" noChangeArrowheads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" t="1743" r="209" b="1316"/>
            <a:stretch/>
          </p:blipFill>
          <p:spPr bwMode="auto">
            <a:xfrm>
              <a:off x="0" y="4866321"/>
              <a:ext cx="9160669" cy="1657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eform 4"/>
            <p:cNvSpPr/>
            <p:nvPr/>
          </p:nvSpPr>
          <p:spPr bwMode="auto">
            <a:xfrm>
              <a:off x="1218013" y="5867268"/>
              <a:ext cx="1593056" cy="497681"/>
            </a:xfrm>
            <a:custGeom>
              <a:avLst/>
              <a:gdLst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1650 w 2195512"/>
                <a:gd name="connsiteY17" fmla="*/ 323850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095499 w 2195512"/>
                <a:gd name="connsiteY22" fmla="*/ 45244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3038 h 693038"/>
                <a:gd name="connsiteX1" fmla="*/ 35719 w 2195512"/>
                <a:gd name="connsiteY1" fmla="*/ 647794 h 693038"/>
                <a:gd name="connsiteX2" fmla="*/ 88106 w 2195512"/>
                <a:gd name="connsiteY2" fmla="*/ 621601 h 693038"/>
                <a:gd name="connsiteX3" fmla="*/ 135731 w 2195512"/>
                <a:gd name="connsiteY3" fmla="*/ 612076 h 693038"/>
                <a:gd name="connsiteX4" fmla="*/ 202406 w 2195512"/>
                <a:gd name="connsiteY4" fmla="*/ 638269 h 693038"/>
                <a:gd name="connsiteX5" fmla="*/ 266700 w 2195512"/>
                <a:gd name="connsiteY5" fmla="*/ 652556 h 693038"/>
                <a:gd name="connsiteX6" fmla="*/ 361950 w 2195512"/>
                <a:gd name="connsiteY6" fmla="*/ 662082 h 693038"/>
                <a:gd name="connsiteX7" fmla="*/ 485775 w 2195512"/>
                <a:gd name="connsiteY7" fmla="*/ 664463 h 693038"/>
                <a:gd name="connsiteX8" fmla="*/ 626269 w 2195512"/>
                <a:gd name="connsiteY8" fmla="*/ 664463 h 693038"/>
                <a:gd name="connsiteX9" fmla="*/ 757237 w 2195512"/>
                <a:gd name="connsiteY9" fmla="*/ 643032 h 693038"/>
                <a:gd name="connsiteX10" fmla="*/ 857250 w 2195512"/>
                <a:gd name="connsiteY10" fmla="*/ 623982 h 693038"/>
                <a:gd name="connsiteX11" fmla="*/ 945356 w 2195512"/>
                <a:gd name="connsiteY11" fmla="*/ 607313 h 693038"/>
                <a:gd name="connsiteX12" fmla="*/ 1078706 w 2195512"/>
                <a:gd name="connsiteY12" fmla="*/ 554926 h 693038"/>
                <a:gd name="connsiteX13" fmla="*/ 1207294 w 2195512"/>
                <a:gd name="connsiteY13" fmla="*/ 519207 h 693038"/>
                <a:gd name="connsiteX14" fmla="*/ 1338262 w 2195512"/>
                <a:gd name="connsiteY14" fmla="*/ 483488 h 693038"/>
                <a:gd name="connsiteX15" fmla="*/ 1478756 w 2195512"/>
                <a:gd name="connsiteY15" fmla="*/ 452532 h 693038"/>
                <a:gd name="connsiteX16" fmla="*/ 1640681 w 2195512"/>
                <a:gd name="connsiteY16" fmla="*/ 393001 h 693038"/>
                <a:gd name="connsiteX17" fmla="*/ 1790699 w 2195512"/>
                <a:gd name="connsiteY17" fmla="*/ 300132 h 693038"/>
                <a:gd name="connsiteX18" fmla="*/ 1850231 w 2195512"/>
                <a:gd name="connsiteY18" fmla="*/ 250126 h 693038"/>
                <a:gd name="connsiteX19" fmla="*/ 1926431 w 2195512"/>
                <a:gd name="connsiteY19" fmla="*/ 212026 h 693038"/>
                <a:gd name="connsiteX20" fmla="*/ 1997868 w 2195512"/>
                <a:gd name="connsiteY20" fmla="*/ 159638 h 693038"/>
                <a:gd name="connsiteX21" fmla="*/ 2055019 w 2195512"/>
                <a:gd name="connsiteY21" fmla="*/ 97726 h 693038"/>
                <a:gd name="connsiteX22" fmla="*/ 2095499 w 2195512"/>
                <a:gd name="connsiteY22" fmla="*/ 45338 h 693038"/>
                <a:gd name="connsiteX23" fmla="*/ 2174081 w 2195512"/>
                <a:gd name="connsiteY23" fmla="*/ 94 h 693038"/>
                <a:gd name="connsiteX24" fmla="*/ 2195512 w 2195512"/>
                <a:gd name="connsiteY24" fmla="*/ 57244 h 693038"/>
                <a:gd name="connsiteX25" fmla="*/ 2131219 w 2195512"/>
                <a:gd name="connsiteY25" fmla="*/ 121538 h 693038"/>
                <a:gd name="connsiteX26" fmla="*/ 2055019 w 2195512"/>
                <a:gd name="connsiteY26" fmla="*/ 192976 h 693038"/>
                <a:gd name="connsiteX27" fmla="*/ 1974056 w 2195512"/>
                <a:gd name="connsiteY27" fmla="*/ 257269 h 693038"/>
                <a:gd name="connsiteX28" fmla="*/ 1876425 w 2195512"/>
                <a:gd name="connsiteY28" fmla="*/ 302513 h 693038"/>
                <a:gd name="connsiteX29" fmla="*/ 1781175 w 2195512"/>
                <a:gd name="connsiteY29" fmla="*/ 376332 h 693038"/>
                <a:gd name="connsiteX30" fmla="*/ 1654969 w 2195512"/>
                <a:gd name="connsiteY30" fmla="*/ 462057 h 693038"/>
                <a:gd name="connsiteX31" fmla="*/ 1497806 w 2195512"/>
                <a:gd name="connsiteY31" fmla="*/ 507301 h 693038"/>
                <a:gd name="connsiteX32" fmla="*/ 1307306 w 2195512"/>
                <a:gd name="connsiteY32" fmla="*/ 547782 h 693038"/>
                <a:gd name="connsiteX33" fmla="*/ 1135857 w 2195512"/>
                <a:gd name="connsiteY33" fmla="*/ 597788 h 693038"/>
                <a:gd name="connsiteX34" fmla="*/ 997744 w 2195512"/>
                <a:gd name="connsiteY34" fmla="*/ 647794 h 693038"/>
                <a:gd name="connsiteX35" fmla="*/ 850106 w 2195512"/>
                <a:gd name="connsiteY35" fmla="*/ 678751 h 693038"/>
                <a:gd name="connsiteX36" fmla="*/ 0 w 2195512"/>
                <a:gd name="connsiteY36" fmla="*/ 693038 h 693038"/>
                <a:gd name="connsiteX0" fmla="*/ 0 w 2195512"/>
                <a:gd name="connsiteY0" fmla="*/ 693035 h 693035"/>
                <a:gd name="connsiteX1" fmla="*/ 35719 w 2195512"/>
                <a:gd name="connsiteY1" fmla="*/ 647791 h 693035"/>
                <a:gd name="connsiteX2" fmla="*/ 88106 w 2195512"/>
                <a:gd name="connsiteY2" fmla="*/ 621598 h 693035"/>
                <a:gd name="connsiteX3" fmla="*/ 135731 w 2195512"/>
                <a:gd name="connsiteY3" fmla="*/ 612073 h 693035"/>
                <a:gd name="connsiteX4" fmla="*/ 202406 w 2195512"/>
                <a:gd name="connsiteY4" fmla="*/ 638266 h 693035"/>
                <a:gd name="connsiteX5" fmla="*/ 266700 w 2195512"/>
                <a:gd name="connsiteY5" fmla="*/ 652553 h 693035"/>
                <a:gd name="connsiteX6" fmla="*/ 361950 w 2195512"/>
                <a:gd name="connsiteY6" fmla="*/ 662079 h 693035"/>
                <a:gd name="connsiteX7" fmla="*/ 485775 w 2195512"/>
                <a:gd name="connsiteY7" fmla="*/ 664460 h 693035"/>
                <a:gd name="connsiteX8" fmla="*/ 626269 w 2195512"/>
                <a:gd name="connsiteY8" fmla="*/ 664460 h 693035"/>
                <a:gd name="connsiteX9" fmla="*/ 757237 w 2195512"/>
                <a:gd name="connsiteY9" fmla="*/ 643029 h 693035"/>
                <a:gd name="connsiteX10" fmla="*/ 857250 w 2195512"/>
                <a:gd name="connsiteY10" fmla="*/ 623979 h 693035"/>
                <a:gd name="connsiteX11" fmla="*/ 945356 w 2195512"/>
                <a:gd name="connsiteY11" fmla="*/ 607310 h 693035"/>
                <a:gd name="connsiteX12" fmla="*/ 1078706 w 2195512"/>
                <a:gd name="connsiteY12" fmla="*/ 554923 h 693035"/>
                <a:gd name="connsiteX13" fmla="*/ 1207294 w 2195512"/>
                <a:gd name="connsiteY13" fmla="*/ 519204 h 693035"/>
                <a:gd name="connsiteX14" fmla="*/ 1338262 w 2195512"/>
                <a:gd name="connsiteY14" fmla="*/ 483485 h 693035"/>
                <a:gd name="connsiteX15" fmla="*/ 1478756 w 2195512"/>
                <a:gd name="connsiteY15" fmla="*/ 452529 h 693035"/>
                <a:gd name="connsiteX16" fmla="*/ 1640681 w 2195512"/>
                <a:gd name="connsiteY16" fmla="*/ 392998 h 693035"/>
                <a:gd name="connsiteX17" fmla="*/ 1790699 w 2195512"/>
                <a:gd name="connsiteY17" fmla="*/ 300129 h 693035"/>
                <a:gd name="connsiteX18" fmla="*/ 1850231 w 2195512"/>
                <a:gd name="connsiteY18" fmla="*/ 250123 h 693035"/>
                <a:gd name="connsiteX19" fmla="*/ 1926431 w 2195512"/>
                <a:gd name="connsiteY19" fmla="*/ 212023 h 693035"/>
                <a:gd name="connsiteX20" fmla="*/ 1997868 w 2195512"/>
                <a:gd name="connsiteY20" fmla="*/ 159635 h 693035"/>
                <a:gd name="connsiteX21" fmla="*/ 2055019 w 2195512"/>
                <a:gd name="connsiteY21" fmla="*/ 97723 h 693035"/>
                <a:gd name="connsiteX22" fmla="*/ 2095499 w 2195512"/>
                <a:gd name="connsiteY22" fmla="*/ 45335 h 693035"/>
                <a:gd name="connsiteX23" fmla="*/ 2169318 w 2195512"/>
                <a:gd name="connsiteY23" fmla="*/ 91 h 693035"/>
                <a:gd name="connsiteX24" fmla="*/ 2195512 w 2195512"/>
                <a:gd name="connsiteY24" fmla="*/ 57241 h 693035"/>
                <a:gd name="connsiteX25" fmla="*/ 2131219 w 2195512"/>
                <a:gd name="connsiteY25" fmla="*/ 121535 h 693035"/>
                <a:gd name="connsiteX26" fmla="*/ 2055019 w 2195512"/>
                <a:gd name="connsiteY26" fmla="*/ 192973 h 693035"/>
                <a:gd name="connsiteX27" fmla="*/ 1974056 w 2195512"/>
                <a:gd name="connsiteY27" fmla="*/ 257266 h 693035"/>
                <a:gd name="connsiteX28" fmla="*/ 1876425 w 2195512"/>
                <a:gd name="connsiteY28" fmla="*/ 302510 h 693035"/>
                <a:gd name="connsiteX29" fmla="*/ 1781175 w 2195512"/>
                <a:gd name="connsiteY29" fmla="*/ 376329 h 693035"/>
                <a:gd name="connsiteX30" fmla="*/ 1654969 w 2195512"/>
                <a:gd name="connsiteY30" fmla="*/ 462054 h 693035"/>
                <a:gd name="connsiteX31" fmla="*/ 1497806 w 2195512"/>
                <a:gd name="connsiteY31" fmla="*/ 507298 h 693035"/>
                <a:gd name="connsiteX32" fmla="*/ 1307306 w 2195512"/>
                <a:gd name="connsiteY32" fmla="*/ 547779 h 693035"/>
                <a:gd name="connsiteX33" fmla="*/ 1135857 w 2195512"/>
                <a:gd name="connsiteY33" fmla="*/ 597785 h 693035"/>
                <a:gd name="connsiteX34" fmla="*/ 997744 w 2195512"/>
                <a:gd name="connsiteY34" fmla="*/ 647791 h 693035"/>
                <a:gd name="connsiteX35" fmla="*/ 850106 w 2195512"/>
                <a:gd name="connsiteY35" fmla="*/ 678748 h 693035"/>
                <a:gd name="connsiteX36" fmla="*/ 0 w 2195512"/>
                <a:gd name="connsiteY36" fmla="*/ 693035 h 693035"/>
                <a:gd name="connsiteX0" fmla="*/ 0 w 2197894"/>
                <a:gd name="connsiteY0" fmla="*/ 693035 h 693035"/>
                <a:gd name="connsiteX1" fmla="*/ 35719 w 2197894"/>
                <a:gd name="connsiteY1" fmla="*/ 647791 h 693035"/>
                <a:gd name="connsiteX2" fmla="*/ 88106 w 2197894"/>
                <a:gd name="connsiteY2" fmla="*/ 621598 h 693035"/>
                <a:gd name="connsiteX3" fmla="*/ 135731 w 2197894"/>
                <a:gd name="connsiteY3" fmla="*/ 612073 h 693035"/>
                <a:gd name="connsiteX4" fmla="*/ 202406 w 2197894"/>
                <a:gd name="connsiteY4" fmla="*/ 638266 h 693035"/>
                <a:gd name="connsiteX5" fmla="*/ 266700 w 2197894"/>
                <a:gd name="connsiteY5" fmla="*/ 652553 h 693035"/>
                <a:gd name="connsiteX6" fmla="*/ 361950 w 2197894"/>
                <a:gd name="connsiteY6" fmla="*/ 662079 h 693035"/>
                <a:gd name="connsiteX7" fmla="*/ 485775 w 2197894"/>
                <a:gd name="connsiteY7" fmla="*/ 664460 h 693035"/>
                <a:gd name="connsiteX8" fmla="*/ 626269 w 2197894"/>
                <a:gd name="connsiteY8" fmla="*/ 664460 h 693035"/>
                <a:gd name="connsiteX9" fmla="*/ 757237 w 2197894"/>
                <a:gd name="connsiteY9" fmla="*/ 643029 h 693035"/>
                <a:gd name="connsiteX10" fmla="*/ 857250 w 2197894"/>
                <a:gd name="connsiteY10" fmla="*/ 623979 h 693035"/>
                <a:gd name="connsiteX11" fmla="*/ 945356 w 2197894"/>
                <a:gd name="connsiteY11" fmla="*/ 607310 h 693035"/>
                <a:gd name="connsiteX12" fmla="*/ 1078706 w 2197894"/>
                <a:gd name="connsiteY12" fmla="*/ 554923 h 693035"/>
                <a:gd name="connsiteX13" fmla="*/ 1207294 w 2197894"/>
                <a:gd name="connsiteY13" fmla="*/ 519204 h 693035"/>
                <a:gd name="connsiteX14" fmla="*/ 1338262 w 2197894"/>
                <a:gd name="connsiteY14" fmla="*/ 483485 h 693035"/>
                <a:gd name="connsiteX15" fmla="*/ 1478756 w 2197894"/>
                <a:gd name="connsiteY15" fmla="*/ 452529 h 693035"/>
                <a:gd name="connsiteX16" fmla="*/ 1640681 w 2197894"/>
                <a:gd name="connsiteY16" fmla="*/ 392998 h 693035"/>
                <a:gd name="connsiteX17" fmla="*/ 1790699 w 2197894"/>
                <a:gd name="connsiteY17" fmla="*/ 300129 h 693035"/>
                <a:gd name="connsiteX18" fmla="*/ 1850231 w 2197894"/>
                <a:gd name="connsiteY18" fmla="*/ 250123 h 693035"/>
                <a:gd name="connsiteX19" fmla="*/ 1926431 w 2197894"/>
                <a:gd name="connsiteY19" fmla="*/ 212023 h 693035"/>
                <a:gd name="connsiteX20" fmla="*/ 1997868 w 2197894"/>
                <a:gd name="connsiteY20" fmla="*/ 159635 h 693035"/>
                <a:gd name="connsiteX21" fmla="*/ 2055019 w 2197894"/>
                <a:gd name="connsiteY21" fmla="*/ 97723 h 693035"/>
                <a:gd name="connsiteX22" fmla="*/ 2095499 w 2197894"/>
                <a:gd name="connsiteY22" fmla="*/ 45335 h 693035"/>
                <a:gd name="connsiteX23" fmla="*/ 2169318 w 2197894"/>
                <a:gd name="connsiteY23" fmla="*/ 91 h 693035"/>
                <a:gd name="connsiteX24" fmla="*/ 2197894 w 2197894"/>
                <a:gd name="connsiteY24" fmla="*/ 62003 h 693035"/>
                <a:gd name="connsiteX25" fmla="*/ 2131219 w 2197894"/>
                <a:gd name="connsiteY25" fmla="*/ 121535 h 693035"/>
                <a:gd name="connsiteX26" fmla="*/ 2055019 w 2197894"/>
                <a:gd name="connsiteY26" fmla="*/ 192973 h 693035"/>
                <a:gd name="connsiteX27" fmla="*/ 1974056 w 2197894"/>
                <a:gd name="connsiteY27" fmla="*/ 257266 h 693035"/>
                <a:gd name="connsiteX28" fmla="*/ 1876425 w 2197894"/>
                <a:gd name="connsiteY28" fmla="*/ 302510 h 693035"/>
                <a:gd name="connsiteX29" fmla="*/ 1781175 w 2197894"/>
                <a:gd name="connsiteY29" fmla="*/ 376329 h 693035"/>
                <a:gd name="connsiteX30" fmla="*/ 1654969 w 2197894"/>
                <a:gd name="connsiteY30" fmla="*/ 462054 h 693035"/>
                <a:gd name="connsiteX31" fmla="*/ 1497806 w 2197894"/>
                <a:gd name="connsiteY31" fmla="*/ 507298 h 693035"/>
                <a:gd name="connsiteX32" fmla="*/ 1307306 w 2197894"/>
                <a:gd name="connsiteY32" fmla="*/ 547779 h 693035"/>
                <a:gd name="connsiteX33" fmla="*/ 1135857 w 2197894"/>
                <a:gd name="connsiteY33" fmla="*/ 597785 h 693035"/>
                <a:gd name="connsiteX34" fmla="*/ 997744 w 2197894"/>
                <a:gd name="connsiteY34" fmla="*/ 647791 h 693035"/>
                <a:gd name="connsiteX35" fmla="*/ 850106 w 2197894"/>
                <a:gd name="connsiteY35" fmla="*/ 678748 h 693035"/>
                <a:gd name="connsiteX36" fmla="*/ 0 w 2197894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76329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85854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91232 w 2200895"/>
                <a:gd name="connsiteY12" fmla="*/ 554923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50750 w 2200895"/>
                <a:gd name="connsiteY1" fmla="*/ 63777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51701 w 2252596"/>
                <a:gd name="connsiteY0" fmla="*/ 690529 h 690529"/>
                <a:gd name="connsiteX1" fmla="*/ 102451 w 2252596"/>
                <a:gd name="connsiteY1" fmla="*/ 637771 h 690529"/>
                <a:gd name="connsiteX2" fmla="*/ 152333 w 2252596"/>
                <a:gd name="connsiteY2" fmla="*/ 621598 h 690529"/>
                <a:gd name="connsiteX3" fmla="*/ 199958 w 2252596"/>
                <a:gd name="connsiteY3" fmla="*/ 612073 h 690529"/>
                <a:gd name="connsiteX4" fmla="*/ 266633 w 2252596"/>
                <a:gd name="connsiteY4" fmla="*/ 638266 h 690529"/>
                <a:gd name="connsiteX5" fmla="*/ 330927 w 2252596"/>
                <a:gd name="connsiteY5" fmla="*/ 652553 h 690529"/>
                <a:gd name="connsiteX6" fmla="*/ 426177 w 2252596"/>
                <a:gd name="connsiteY6" fmla="*/ 662079 h 690529"/>
                <a:gd name="connsiteX7" fmla="*/ 550002 w 2252596"/>
                <a:gd name="connsiteY7" fmla="*/ 664460 h 690529"/>
                <a:gd name="connsiteX8" fmla="*/ 690496 w 2252596"/>
                <a:gd name="connsiteY8" fmla="*/ 664460 h 690529"/>
                <a:gd name="connsiteX9" fmla="*/ 821464 w 2252596"/>
                <a:gd name="connsiteY9" fmla="*/ 643029 h 690529"/>
                <a:gd name="connsiteX10" fmla="*/ 921477 w 2252596"/>
                <a:gd name="connsiteY10" fmla="*/ 623979 h 690529"/>
                <a:gd name="connsiteX11" fmla="*/ 1009583 w 2252596"/>
                <a:gd name="connsiteY11" fmla="*/ 597290 h 690529"/>
                <a:gd name="connsiteX12" fmla="*/ 1137923 w 2252596"/>
                <a:gd name="connsiteY12" fmla="*/ 542398 h 690529"/>
                <a:gd name="connsiteX13" fmla="*/ 1253986 w 2252596"/>
                <a:gd name="connsiteY13" fmla="*/ 514193 h 690529"/>
                <a:gd name="connsiteX14" fmla="*/ 1402489 w 2252596"/>
                <a:gd name="connsiteY14" fmla="*/ 483485 h 690529"/>
                <a:gd name="connsiteX15" fmla="*/ 1542983 w 2252596"/>
                <a:gd name="connsiteY15" fmla="*/ 452529 h 690529"/>
                <a:gd name="connsiteX16" fmla="*/ 1704908 w 2252596"/>
                <a:gd name="connsiteY16" fmla="*/ 392998 h 690529"/>
                <a:gd name="connsiteX17" fmla="*/ 1854926 w 2252596"/>
                <a:gd name="connsiteY17" fmla="*/ 300129 h 690529"/>
                <a:gd name="connsiteX18" fmla="*/ 1914458 w 2252596"/>
                <a:gd name="connsiteY18" fmla="*/ 250123 h 690529"/>
                <a:gd name="connsiteX19" fmla="*/ 1990658 w 2252596"/>
                <a:gd name="connsiteY19" fmla="*/ 212023 h 690529"/>
                <a:gd name="connsiteX20" fmla="*/ 2062095 w 2252596"/>
                <a:gd name="connsiteY20" fmla="*/ 159635 h 690529"/>
                <a:gd name="connsiteX21" fmla="*/ 2119246 w 2252596"/>
                <a:gd name="connsiteY21" fmla="*/ 97723 h 690529"/>
                <a:gd name="connsiteX22" fmla="*/ 2159726 w 2252596"/>
                <a:gd name="connsiteY22" fmla="*/ 45335 h 690529"/>
                <a:gd name="connsiteX23" fmla="*/ 2233545 w 2252596"/>
                <a:gd name="connsiteY23" fmla="*/ 91 h 690529"/>
                <a:gd name="connsiteX24" fmla="*/ 2252596 w 2252596"/>
                <a:gd name="connsiteY24" fmla="*/ 66766 h 690529"/>
                <a:gd name="connsiteX25" fmla="*/ 2195446 w 2252596"/>
                <a:gd name="connsiteY25" fmla="*/ 121535 h 690529"/>
                <a:gd name="connsiteX26" fmla="*/ 2119246 w 2252596"/>
                <a:gd name="connsiteY26" fmla="*/ 192973 h 690529"/>
                <a:gd name="connsiteX27" fmla="*/ 2038283 w 2252596"/>
                <a:gd name="connsiteY27" fmla="*/ 257266 h 690529"/>
                <a:gd name="connsiteX28" fmla="*/ 1940652 w 2252596"/>
                <a:gd name="connsiteY28" fmla="*/ 302510 h 690529"/>
                <a:gd name="connsiteX29" fmla="*/ 1845402 w 2252596"/>
                <a:gd name="connsiteY29" fmla="*/ 385854 h 690529"/>
                <a:gd name="connsiteX30" fmla="*/ 1719196 w 2252596"/>
                <a:gd name="connsiteY30" fmla="*/ 462054 h 690529"/>
                <a:gd name="connsiteX31" fmla="*/ 1562033 w 2252596"/>
                <a:gd name="connsiteY31" fmla="*/ 507298 h 690529"/>
                <a:gd name="connsiteX32" fmla="*/ 1371533 w 2252596"/>
                <a:gd name="connsiteY32" fmla="*/ 547779 h 690529"/>
                <a:gd name="connsiteX33" fmla="*/ 1200084 w 2252596"/>
                <a:gd name="connsiteY33" fmla="*/ 597785 h 690529"/>
                <a:gd name="connsiteX34" fmla="*/ 1061971 w 2252596"/>
                <a:gd name="connsiteY34" fmla="*/ 647791 h 690529"/>
                <a:gd name="connsiteX35" fmla="*/ 914333 w 2252596"/>
                <a:gd name="connsiteY35" fmla="*/ 678748 h 690529"/>
                <a:gd name="connsiteX36" fmla="*/ 51701 w 2252596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811882 w 2150145"/>
                <a:gd name="connsiteY0" fmla="*/ 678748 h 678748"/>
                <a:gd name="connsiteX1" fmla="*/ 0 w 2150145"/>
                <a:gd name="connsiteY1" fmla="*/ 637771 h 678748"/>
                <a:gd name="connsiteX2" fmla="*/ 54893 w 2150145"/>
                <a:gd name="connsiteY2" fmla="*/ 609072 h 678748"/>
                <a:gd name="connsiteX3" fmla="*/ 97507 w 2150145"/>
                <a:gd name="connsiteY3" fmla="*/ 612073 h 678748"/>
                <a:gd name="connsiteX4" fmla="*/ 164182 w 2150145"/>
                <a:gd name="connsiteY4" fmla="*/ 638266 h 678748"/>
                <a:gd name="connsiteX5" fmla="*/ 228476 w 2150145"/>
                <a:gd name="connsiteY5" fmla="*/ 652553 h 678748"/>
                <a:gd name="connsiteX6" fmla="*/ 323726 w 2150145"/>
                <a:gd name="connsiteY6" fmla="*/ 662079 h 678748"/>
                <a:gd name="connsiteX7" fmla="*/ 447551 w 2150145"/>
                <a:gd name="connsiteY7" fmla="*/ 664460 h 678748"/>
                <a:gd name="connsiteX8" fmla="*/ 588045 w 2150145"/>
                <a:gd name="connsiteY8" fmla="*/ 664460 h 678748"/>
                <a:gd name="connsiteX9" fmla="*/ 719013 w 2150145"/>
                <a:gd name="connsiteY9" fmla="*/ 643029 h 678748"/>
                <a:gd name="connsiteX10" fmla="*/ 819026 w 2150145"/>
                <a:gd name="connsiteY10" fmla="*/ 623979 h 678748"/>
                <a:gd name="connsiteX11" fmla="*/ 907132 w 2150145"/>
                <a:gd name="connsiteY11" fmla="*/ 597290 h 678748"/>
                <a:gd name="connsiteX12" fmla="*/ 1035472 w 2150145"/>
                <a:gd name="connsiteY12" fmla="*/ 542398 h 678748"/>
                <a:gd name="connsiteX13" fmla="*/ 1151535 w 2150145"/>
                <a:gd name="connsiteY13" fmla="*/ 514193 h 678748"/>
                <a:gd name="connsiteX14" fmla="*/ 1300038 w 2150145"/>
                <a:gd name="connsiteY14" fmla="*/ 483485 h 678748"/>
                <a:gd name="connsiteX15" fmla="*/ 1440532 w 2150145"/>
                <a:gd name="connsiteY15" fmla="*/ 452529 h 678748"/>
                <a:gd name="connsiteX16" fmla="*/ 1602457 w 2150145"/>
                <a:gd name="connsiteY16" fmla="*/ 392998 h 678748"/>
                <a:gd name="connsiteX17" fmla="*/ 1752475 w 2150145"/>
                <a:gd name="connsiteY17" fmla="*/ 300129 h 678748"/>
                <a:gd name="connsiteX18" fmla="*/ 1812007 w 2150145"/>
                <a:gd name="connsiteY18" fmla="*/ 250123 h 678748"/>
                <a:gd name="connsiteX19" fmla="*/ 1888207 w 2150145"/>
                <a:gd name="connsiteY19" fmla="*/ 212023 h 678748"/>
                <a:gd name="connsiteX20" fmla="*/ 1959644 w 2150145"/>
                <a:gd name="connsiteY20" fmla="*/ 159635 h 678748"/>
                <a:gd name="connsiteX21" fmla="*/ 2016795 w 2150145"/>
                <a:gd name="connsiteY21" fmla="*/ 97723 h 678748"/>
                <a:gd name="connsiteX22" fmla="*/ 2057275 w 2150145"/>
                <a:gd name="connsiteY22" fmla="*/ 45335 h 678748"/>
                <a:gd name="connsiteX23" fmla="*/ 2131094 w 2150145"/>
                <a:gd name="connsiteY23" fmla="*/ 91 h 678748"/>
                <a:gd name="connsiteX24" fmla="*/ 2150145 w 2150145"/>
                <a:gd name="connsiteY24" fmla="*/ 66766 h 678748"/>
                <a:gd name="connsiteX25" fmla="*/ 2092995 w 2150145"/>
                <a:gd name="connsiteY25" fmla="*/ 121535 h 678748"/>
                <a:gd name="connsiteX26" fmla="*/ 2016795 w 2150145"/>
                <a:gd name="connsiteY26" fmla="*/ 192973 h 678748"/>
                <a:gd name="connsiteX27" fmla="*/ 1935832 w 2150145"/>
                <a:gd name="connsiteY27" fmla="*/ 257266 h 678748"/>
                <a:gd name="connsiteX28" fmla="*/ 1838201 w 2150145"/>
                <a:gd name="connsiteY28" fmla="*/ 302510 h 678748"/>
                <a:gd name="connsiteX29" fmla="*/ 1742951 w 2150145"/>
                <a:gd name="connsiteY29" fmla="*/ 385854 h 678748"/>
                <a:gd name="connsiteX30" fmla="*/ 1616745 w 2150145"/>
                <a:gd name="connsiteY30" fmla="*/ 462054 h 678748"/>
                <a:gd name="connsiteX31" fmla="*/ 1459582 w 2150145"/>
                <a:gd name="connsiteY31" fmla="*/ 507298 h 678748"/>
                <a:gd name="connsiteX32" fmla="*/ 1269082 w 2150145"/>
                <a:gd name="connsiteY32" fmla="*/ 547779 h 678748"/>
                <a:gd name="connsiteX33" fmla="*/ 1097633 w 2150145"/>
                <a:gd name="connsiteY33" fmla="*/ 597785 h 678748"/>
                <a:gd name="connsiteX34" fmla="*/ 959520 w 2150145"/>
                <a:gd name="connsiteY34" fmla="*/ 647791 h 678748"/>
                <a:gd name="connsiteX35" fmla="*/ 811882 w 2150145"/>
                <a:gd name="connsiteY35" fmla="*/ 678748 h 678748"/>
                <a:gd name="connsiteX0" fmla="*/ 859477 w 2197740"/>
                <a:gd name="connsiteY0" fmla="*/ 678748 h 687871"/>
                <a:gd name="connsiteX1" fmla="*/ 0 w 2197740"/>
                <a:gd name="connsiteY1" fmla="*/ 687871 h 687871"/>
                <a:gd name="connsiteX2" fmla="*/ 102488 w 2197740"/>
                <a:gd name="connsiteY2" fmla="*/ 609072 h 687871"/>
                <a:gd name="connsiteX3" fmla="*/ 145102 w 2197740"/>
                <a:gd name="connsiteY3" fmla="*/ 612073 h 687871"/>
                <a:gd name="connsiteX4" fmla="*/ 211777 w 2197740"/>
                <a:gd name="connsiteY4" fmla="*/ 638266 h 687871"/>
                <a:gd name="connsiteX5" fmla="*/ 276071 w 2197740"/>
                <a:gd name="connsiteY5" fmla="*/ 652553 h 687871"/>
                <a:gd name="connsiteX6" fmla="*/ 371321 w 2197740"/>
                <a:gd name="connsiteY6" fmla="*/ 662079 h 687871"/>
                <a:gd name="connsiteX7" fmla="*/ 495146 w 2197740"/>
                <a:gd name="connsiteY7" fmla="*/ 664460 h 687871"/>
                <a:gd name="connsiteX8" fmla="*/ 635640 w 2197740"/>
                <a:gd name="connsiteY8" fmla="*/ 664460 h 687871"/>
                <a:gd name="connsiteX9" fmla="*/ 766608 w 2197740"/>
                <a:gd name="connsiteY9" fmla="*/ 643029 h 687871"/>
                <a:gd name="connsiteX10" fmla="*/ 866621 w 2197740"/>
                <a:gd name="connsiteY10" fmla="*/ 623979 h 687871"/>
                <a:gd name="connsiteX11" fmla="*/ 954727 w 2197740"/>
                <a:gd name="connsiteY11" fmla="*/ 597290 h 687871"/>
                <a:gd name="connsiteX12" fmla="*/ 1083067 w 2197740"/>
                <a:gd name="connsiteY12" fmla="*/ 542398 h 687871"/>
                <a:gd name="connsiteX13" fmla="*/ 1199130 w 2197740"/>
                <a:gd name="connsiteY13" fmla="*/ 514193 h 687871"/>
                <a:gd name="connsiteX14" fmla="*/ 1347633 w 2197740"/>
                <a:gd name="connsiteY14" fmla="*/ 483485 h 687871"/>
                <a:gd name="connsiteX15" fmla="*/ 1488127 w 2197740"/>
                <a:gd name="connsiteY15" fmla="*/ 452529 h 687871"/>
                <a:gd name="connsiteX16" fmla="*/ 1650052 w 2197740"/>
                <a:gd name="connsiteY16" fmla="*/ 392998 h 687871"/>
                <a:gd name="connsiteX17" fmla="*/ 1800070 w 2197740"/>
                <a:gd name="connsiteY17" fmla="*/ 300129 h 687871"/>
                <a:gd name="connsiteX18" fmla="*/ 1859602 w 2197740"/>
                <a:gd name="connsiteY18" fmla="*/ 250123 h 687871"/>
                <a:gd name="connsiteX19" fmla="*/ 1935802 w 2197740"/>
                <a:gd name="connsiteY19" fmla="*/ 212023 h 687871"/>
                <a:gd name="connsiteX20" fmla="*/ 2007239 w 2197740"/>
                <a:gd name="connsiteY20" fmla="*/ 159635 h 687871"/>
                <a:gd name="connsiteX21" fmla="*/ 2064390 w 2197740"/>
                <a:gd name="connsiteY21" fmla="*/ 97723 h 687871"/>
                <a:gd name="connsiteX22" fmla="*/ 2104870 w 2197740"/>
                <a:gd name="connsiteY22" fmla="*/ 45335 h 687871"/>
                <a:gd name="connsiteX23" fmla="*/ 2178689 w 2197740"/>
                <a:gd name="connsiteY23" fmla="*/ 91 h 687871"/>
                <a:gd name="connsiteX24" fmla="*/ 2197740 w 2197740"/>
                <a:gd name="connsiteY24" fmla="*/ 66766 h 687871"/>
                <a:gd name="connsiteX25" fmla="*/ 2140590 w 2197740"/>
                <a:gd name="connsiteY25" fmla="*/ 121535 h 687871"/>
                <a:gd name="connsiteX26" fmla="*/ 2064390 w 2197740"/>
                <a:gd name="connsiteY26" fmla="*/ 192973 h 687871"/>
                <a:gd name="connsiteX27" fmla="*/ 1983427 w 2197740"/>
                <a:gd name="connsiteY27" fmla="*/ 257266 h 687871"/>
                <a:gd name="connsiteX28" fmla="*/ 1885796 w 2197740"/>
                <a:gd name="connsiteY28" fmla="*/ 302510 h 687871"/>
                <a:gd name="connsiteX29" fmla="*/ 1790546 w 2197740"/>
                <a:gd name="connsiteY29" fmla="*/ 385854 h 687871"/>
                <a:gd name="connsiteX30" fmla="*/ 1664340 w 2197740"/>
                <a:gd name="connsiteY30" fmla="*/ 462054 h 687871"/>
                <a:gd name="connsiteX31" fmla="*/ 1507177 w 2197740"/>
                <a:gd name="connsiteY31" fmla="*/ 507298 h 687871"/>
                <a:gd name="connsiteX32" fmla="*/ 1316677 w 2197740"/>
                <a:gd name="connsiteY32" fmla="*/ 547779 h 687871"/>
                <a:gd name="connsiteX33" fmla="*/ 1145228 w 2197740"/>
                <a:gd name="connsiteY33" fmla="*/ 597785 h 687871"/>
                <a:gd name="connsiteX34" fmla="*/ 1007115 w 2197740"/>
                <a:gd name="connsiteY34" fmla="*/ 647791 h 687871"/>
                <a:gd name="connsiteX35" fmla="*/ 859477 w 2197740"/>
                <a:gd name="connsiteY35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92315"/>
                <a:gd name="connsiteX1" fmla="*/ 40803 w 2238543"/>
                <a:gd name="connsiteY1" fmla="*/ 687871 h 692315"/>
                <a:gd name="connsiteX2" fmla="*/ 143291 w 2238543"/>
                <a:gd name="connsiteY2" fmla="*/ 609072 h 692315"/>
                <a:gd name="connsiteX3" fmla="*/ 185905 w 2238543"/>
                <a:gd name="connsiteY3" fmla="*/ 612073 h 692315"/>
                <a:gd name="connsiteX4" fmla="*/ 252580 w 2238543"/>
                <a:gd name="connsiteY4" fmla="*/ 638266 h 692315"/>
                <a:gd name="connsiteX5" fmla="*/ 316874 w 2238543"/>
                <a:gd name="connsiteY5" fmla="*/ 652553 h 692315"/>
                <a:gd name="connsiteX6" fmla="*/ 412124 w 2238543"/>
                <a:gd name="connsiteY6" fmla="*/ 662079 h 692315"/>
                <a:gd name="connsiteX7" fmla="*/ 535949 w 2238543"/>
                <a:gd name="connsiteY7" fmla="*/ 664460 h 692315"/>
                <a:gd name="connsiteX8" fmla="*/ 676443 w 2238543"/>
                <a:gd name="connsiteY8" fmla="*/ 664460 h 692315"/>
                <a:gd name="connsiteX9" fmla="*/ 807411 w 2238543"/>
                <a:gd name="connsiteY9" fmla="*/ 643029 h 692315"/>
                <a:gd name="connsiteX10" fmla="*/ 907424 w 2238543"/>
                <a:gd name="connsiteY10" fmla="*/ 623979 h 692315"/>
                <a:gd name="connsiteX11" fmla="*/ 995530 w 2238543"/>
                <a:gd name="connsiteY11" fmla="*/ 597290 h 692315"/>
                <a:gd name="connsiteX12" fmla="*/ 1123870 w 2238543"/>
                <a:gd name="connsiteY12" fmla="*/ 542398 h 692315"/>
                <a:gd name="connsiteX13" fmla="*/ 1239933 w 2238543"/>
                <a:gd name="connsiteY13" fmla="*/ 514193 h 692315"/>
                <a:gd name="connsiteX14" fmla="*/ 1388436 w 2238543"/>
                <a:gd name="connsiteY14" fmla="*/ 483485 h 692315"/>
                <a:gd name="connsiteX15" fmla="*/ 1528930 w 2238543"/>
                <a:gd name="connsiteY15" fmla="*/ 452529 h 692315"/>
                <a:gd name="connsiteX16" fmla="*/ 1690855 w 2238543"/>
                <a:gd name="connsiteY16" fmla="*/ 392998 h 692315"/>
                <a:gd name="connsiteX17" fmla="*/ 1840873 w 2238543"/>
                <a:gd name="connsiteY17" fmla="*/ 300129 h 692315"/>
                <a:gd name="connsiteX18" fmla="*/ 1900405 w 2238543"/>
                <a:gd name="connsiteY18" fmla="*/ 250123 h 692315"/>
                <a:gd name="connsiteX19" fmla="*/ 1976605 w 2238543"/>
                <a:gd name="connsiteY19" fmla="*/ 212023 h 692315"/>
                <a:gd name="connsiteX20" fmla="*/ 2048042 w 2238543"/>
                <a:gd name="connsiteY20" fmla="*/ 159635 h 692315"/>
                <a:gd name="connsiteX21" fmla="*/ 2105193 w 2238543"/>
                <a:gd name="connsiteY21" fmla="*/ 97723 h 692315"/>
                <a:gd name="connsiteX22" fmla="*/ 2145673 w 2238543"/>
                <a:gd name="connsiteY22" fmla="*/ 45335 h 692315"/>
                <a:gd name="connsiteX23" fmla="*/ 2219492 w 2238543"/>
                <a:gd name="connsiteY23" fmla="*/ 91 h 692315"/>
                <a:gd name="connsiteX24" fmla="*/ 2238543 w 2238543"/>
                <a:gd name="connsiteY24" fmla="*/ 66766 h 692315"/>
                <a:gd name="connsiteX25" fmla="*/ 2181393 w 2238543"/>
                <a:gd name="connsiteY25" fmla="*/ 121535 h 692315"/>
                <a:gd name="connsiteX26" fmla="*/ 2105193 w 2238543"/>
                <a:gd name="connsiteY26" fmla="*/ 192973 h 692315"/>
                <a:gd name="connsiteX27" fmla="*/ 2024230 w 2238543"/>
                <a:gd name="connsiteY27" fmla="*/ 257266 h 692315"/>
                <a:gd name="connsiteX28" fmla="*/ 1926599 w 2238543"/>
                <a:gd name="connsiteY28" fmla="*/ 302510 h 692315"/>
                <a:gd name="connsiteX29" fmla="*/ 1831349 w 2238543"/>
                <a:gd name="connsiteY29" fmla="*/ 385854 h 692315"/>
                <a:gd name="connsiteX30" fmla="*/ 1705143 w 2238543"/>
                <a:gd name="connsiteY30" fmla="*/ 462054 h 692315"/>
                <a:gd name="connsiteX31" fmla="*/ 1547980 w 2238543"/>
                <a:gd name="connsiteY31" fmla="*/ 507298 h 692315"/>
                <a:gd name="connsiteX32" fmla="*/ 1357480 w 2238543"/>
                <a:gd name="connsiteY32" fmla="*/ 547779 h 692315"/>
                <a:gd name="connsiteX33" fmla="*/ 1186031 w 2238543"/>
                <a:gd name="connsiteY33" fmla="*/ 597785 h 692315"/>
                <a:gd name="connsiteX34" fmla="*/ 1047918 w 2238543"/>
                <a:gd name="connsiteY34" fmla="*/ 647791 h 692315"/>
                <a:gd name="connsiteX35" fmla="*/ 900280 w 2238543"/>
                <a:gd name="connsiteY35" fmla="*/ 678748 h 692315"/>
                <a:gd name="connsiteX0" fmla="*/ 803798 w 2142061"/>
                <a:gd name="connsiteY0" fmla="*/ 678748 h 678748"/>
                <a:gd name="connsiteX1" fmla="*/ 46809 w 2142061"/>
                <a:gd name="connsiteY1" fmla="*/ 609072 h 678748"/>
                <a:gd name="connsiteX2" fmla="*/ 89423 w 2142061"/>
                <a:gd name="connsiteY2" fmla="*/ 612073 h 678748"/>
                <a:gd name="connsiteX3" fmla="*/ 156098 w 2142061"/>
                <a:gd name="connsiteY3" fmla="*/ 638266 h 678748"/>
                <a:gd name="connsiteX4" fmla="*/ 220392 w 2142061"/>
                <a:gd name="connsiteY4" fmla="*/ 652553 h 678748"/>
                <a:gd name="connsiteX5" fmla="*/ 315642 w 2142061"/>
                <a:gd name="connsiteY5" fmla="*/ 662079 h 678748"/>
                <a:gd name="connsiteX6" fmla="*/ 439467 w 2142061"/>
                <a:gd name="connsiteY6" fmla="*/ 664460 h 678748"/>
                <a:gd name="connsiteX7" fmla="*/ 579961 w 2142061"/>
                <a:gd name="connsiteY7" fmla="*/ 664460 h 678748"/>
                <a:gd name="connsiteX8" fmla="*/ 710929 w 2142061"/>
                <a:gd name="connsiteY8" fmla="*/ 643029 h 678748"/>
                <a:gd name="connsiteX9" fmla="*/ 810942 w 2142061"/>
                <a:gd name="connsiteY9" fmla="*/ 623979 h 678748"/>
                <a:gd name="connsiteX10" fmla="*/ 899048 w 2142061"/>
                <a:gd name="connsiteY10" fmla="*/ 597290 h 678748"/>
                <a:gd name="connsiteX11" fmla="*/ 1027388 w 2142061"/>
                <a:gd name="connsiteY11" fmla="*/ 542398 h 678748"/>
                <a:gd name="connsiteX12" fmla="*/ 1143451 w 2142061"/>
                <a:gd name="connsiteY12" fmla="*/ 514193 h 678748"/>
                <a:gd name="connsiteX13" fmla="*/ 1291954 w 2142061"/>
                <a:gd name="connsiteY13" fmla="*/ 483485 h 678748"/>
                <a:gd name="connsiteX14" fmla="*/ 1432448 w 2142061"/>
                <a:gd name="connsiteY14" fmla="*/ 452529 h 678748"/>
                <a:gd name="connsiteX15" fmla="*/ 1594373 w 2142061"/>
                <a:gd name="connsiteY15" fmla="*/ 392998 h 678748"/>
                <a:gd name="connsiteX16" fmla="*/ 1744391 w 2142061"/>
                <a:gd name="connsiteY16" fmla="*/ 300129 h 678748"/>
                <a:gd name="connsiteX17" fmla="*/ 1803923 w 2142061"/>
                <a:gd name="connsiteY17" fmla="*/ 250123 h 678748"/>
                <a:gd name="connsiteX18" fmla="*/ 1880123 w 2142061"/>
                <a:gd name="connsiteY18" fmla="*/ 212023 h 678748"/>
                <a:gd name="connsiteX19" fmla="*/ 1951560 w 2142061"/>
                <a:gd name="connsiteY19" fmla="*/ 159635 h 678748"/>
                <a:gd name="connsiteX20" fmla="*/ 2008711 w 2142061"/>
                <a:gd name="connsiteY20" fmla="*/ 97723 h 678748"/>
                <a:gd name="connsiteX21" fmla="*/ 2049191 w 2142061"/>
                <a:gd name="connsiteY21" fmla="*/ 45335 h 678748"/>
                <a:gd name="connsiteX22" fmla="*/ 2123010 w 2142061"/>
                <a:gd name="connsiteY22" fmla="*/ 91 h 678748"/>
                <a:gd name="connsiteX23" fmla="*/ 2142061 w 2142061"/>
                <a:gd name="connsiteY23" fmla="*/ 66766 h 678748"/>
                <a:gd name="connsiteX24" fmla="*/ 2084911 w 2142061"/>
                <a:gd name="connsiteY24" fmla="*/ 121535 h 678748"/>
                <a:gd name="connsiteX25" fmla="*/ 2008711 w 2142061"/>
                <a:gd name="connsiteY25" fmla="*/ 192973 h 678748"/>
                <a:gd name="connsiteX26" fmla="*/ 1927748 w 2142061"/>
                <a:gd name="connsiteY26" fmla="*/ 257266 h 678748"/>
                <a:gd name="connsiteX27" fmla="*/ 1830117 w 2142061"/>
                <a:gd name="connsiteY27" fmla="*/ 302510 h 678748"/>
                <a:gd name="connsiteX28" fmla="*/ 1734867 w 2142061"/>
                <a:gd name="connsiteY28" fmla="*/ 385854 h 678748"/>
                <a:gd name="connsiteX29" fmla="*/ 1608661 w 2142061"/>
                <a:gd name="connsiteY29" fmla="*/ 462054 h 678748"/>
                <a:gd name="connsiteX30" fmla="*/ 1451498 w 2142061"/>
                <a:gd name="connsiteY30" fmla="*/ 507298 h 678748"/>
                <a:gd name="connsiteX31" fmla="*/ 1260998 w 2142061"/>
                <a:gd name="connsiteY31" fmla="*/ 547779 h 678748"/>
                <a:gd name="connsiteX32" fmla="*/ 1089549 w 2142061"/>
                <a:gd name="connsiteY32" fmla="*/ 597785 h 678748"/>
                <a:gd name="connsiteX33" fmla="*/ 951436 w 2142061"/>
                <a:gd name="connsiteY33" fmla="*/ 647791 h 678748"/>
                <a:gd name="connsiteX34" fmla="*/ 803798 w 2142061"/>
                <a:gd name="connsiteY34" fmla="*/ 678748 h 678748"/>
                <a:gd name="connsiteX0" fmla="*/ 889148 w 2227411"/>
                <a:gd name="connsiteY0" fmla="*/ 678748 h 696544"/>
                <a:gd name="connsiteX1" fmla="*/ 34465 w 2227411"/>
                <a:gd name="connsiteY1" fmla="*/ 694242 h 696544"/>
                <a:gd name="connsiteX2" fmla="*/ 174773 w 2227411"/>
                <a:gd name="connsiteY2" fmla="*/ 612073 h 696544"/>
                <a:gd name="connsiteX3" fmla="*/ 241448 w 2227411"/>
                <a:gd name="connsiteY3" fmla="*/ 638266 h 696544"/>
                <a:gd name="connsiteX4" fmla="*/ 305742 w 2227411"/>
                <a:gd name="connsiteY4" fmla="*/ 652553 h 696544"/>
                <a:gd name="connsiteX5" fmla="*/ 400992 w 2227411"/>
                <a:gd name="connsiteY5" fmla="*/ 662079 h 696544"/>
                <a:gd name="connsiteX6" fmla="*/ 524817 w 2227411"/>
                <a:gd name="connsiteY6" fmla="*/ 664460 h 696544"/>
                <a:gd name="connsiteX7" fmla="*/ 665311 w 2227411"/>
                <a:gd name="connsiteY7" fmla="*/ 664460 h 696544"/>
                <a:gd name="connsiteX8" fmla="*/ 796279 w 2227411"/>
                <a:gd name="connsiteY8" fmla="*/ 643029 h 696544"/>
                <a:gd name="connsiteX9" fmla="*/ 896292 w 2227411"/>
                <a:gd name="connsiteY9" fmla="*/ 623979 h 696544"/>
                <a:gd name="connsiteX10" fmla="*/ 984398 w 2227411"/>
                <a:gd name="connsiteY10" fmla="*/ 597290 h 696544"/>
                <a:gd name="connsiteX11" fmla="*/ 1112738 w 2227411"/>
                <a:gd name="connsiteY11" fmla="*/ 542398 h 696544"/>
                <a:gd name="connsiteX12" fmla="*/ 1228801 w 2227411"/>
                <a:gd name="connsiteY12" fmla="*/ 514193 h 696544"/>
                <a:gd name="connsiteX13" fmla="*/ 1377304 w 2227411"/>
                <a:gd name="connsiteY13" fmla="*/ 483485 h 696544"/>
                <a:gd name="connsiteX14" fmla="*/ 1517798 w 2227411"/>
                <a:gd name="connsiteY14" fmla="*/ 452529 h 696544"/>
                <a:gd name="connsiteX15" fmla="*/ 1679723 w 2227411"/>
                <a:gd name="connsiteY15" fmla="*/ 392998 h 696544"/>
                <a:gd name="connsiteX16" fmla="*/ 1829741 w 2227411"/>
                <a:gd name="connsiteY16" fmla="*/ 300129 h 696544"/>
                <a:gd name="connsiteX17" fmla="*/ 1889273 w 2227411"/>
                <a:gd name="connsiteY17" fmla="*/ 250123 h 696544"/>
                <a:gd name="connsiteX18" fmla="*/ 1965473 w 2227411"/>
                <a:gd name="connsiteY18" fmla="*/ 212023 h 696544"/>
                <a:gd name="connsiteX19" fmla="*/ 2036910 w 2227411"/>
                <a:gd name="connsiteY19" fmla="*/ 159635 h 696544"/>
                <a:gd name="connsiteX20" fmla="*/ 2094061 w 2227411"/>
                <a:gd name="connsiteY20" fmla="*/ 97723 h 696544"/>
                <a:gd name="connsiteX21" fmla="*/ 2134541 w 2227411"/>
                <a:gd name="connsiteY21" fmla="*/ 45335 h 696544"/>
                <a:gd name="connsiteX22" fmla="*/ 2208360 w 2227411"/>
                <a:gd name="connsiteY22" fmla="*/ 91 h 696544"/>
                <a:gd name="connsiteX23" fmla="*/ 2227411 w 2227411"/>
                <a:gd name="connsiteY23" fmla="*/ 66766 h 696544"/>
                <a:gd name="connsiteX24" fmla="*/ 2170261 w 2227411"/>
                <a:gd name="connsiteY24" fmla="*/ 121535 h 696544"/>
                <a:gd name="connsiteX25" fmla="*/ 2094061 w 2227411"/>
                <a:gd name="connsiteY25" fmla="*/ 192973 h 696544"/>
                <a:gd name="connsiteX26" fmla="*/ 2013098 w 2227411"/>
                <a:gd name="connsiteY26" fmla="*/ 257266 h 696544"/>
                <a:gd name="connsiteX27" fmla="*/ 1915467 w 2227411"/>
                <a:gd name="connsiteY27" fmla="*/ 302510 h 696544"/>
                <a:gd name="connsiteX28" fmla="*/ 1820217 w 2227411"/>
                <a:gd name="connsiteY28" fmla="*/ 385854 h 696544"/>
                <a:gd name="connsiteX29" fmla="*/ 1694011 w 2227411"/>
                <a:gd name="connsiteY29" fmla="*/ 462054 h 696544"/>
                <a:gd name="connsiteX30" fmla="*/ 1536848 w 2227411"/>
                <a:gd name="connsiteY30" fmla="*/ 507298 h 696544"/>
                <a:gd name="connsiteX31" fmla="*/ 1346348 w 2227411"/>
                <a:gd name="connsiteY31" fmla="*/ 547779 h 696544"/>
                <a:gd name="connsiteX32" fmla="*/ 1174899 w 2227411"/>
                <a:gd name="connsiteY32" fmla="*/ 597785 h 696544"/>
                <a:gd name="connsiteX33" fmla="*/ 1036786 w 2227411"/>
                <a:gd name="connsiteY33" fmla="*/ 647791 h 696544"/>
                <a:gd name="connsiteX34" fmla="*/ 889148 w 2227411"/>
                <a:gd name="connsiteY34" fmla="*/ 678748 h 696544"/>
                <a:gd name="connsiteX0" fmla="*/ 895364 w 2233627"/>
                <a:gd name="connsiteY0" fmla="*/ 678748 h 696545"/>
                <a:gd name="connsiteX1" fmla="*/ 40681 w 2233627"/>
                <a:gd name="connsiteY1" fmla="*/ 694242 h 696545"/>
                <a:gd name="connsiteX2" fmla="*/ 148423 w 2233627"/>
                <a:gd name="connsiteY2" fmla="*/ 612073 h 696545"/>
                <a:gd name="connsiteX3" fmla="*/ 247664 w 2233627"/>
                <a:gd name="connsiteY3" fmla="*/ 638266 h 696545"/>
                <a:gd name="connsiteX4" fmla="*/ 311958 w 2233627"/>
                <a:gd name="connsiteY4" fmla="*/ 652553 h 696545"/>
                <a:gd name="connsiteX5" fmla="*/ 407208 w 2233627"/>
                <a:gd name="connsiteY5" fmla="*/ 662079 h 696545"/>
                <a:gd name="connsiteX6" fmla="*/ 531033 w 2233627"/>
                <a:gd name="connsiteY6" fmla="*/ 664460 h 696545"/>
                <a:gd name="connsiteX7" fmla="*/ 671527 w 2233627"/>
                <a:gd name="connsiteY7" fmla="*/ 664460 h 696545"/>
                <a:gd name="connsiteX8" fmla="*/ 802495 w 2233627"/>
                <a:gd name="connsiteY8" fmla="*/ 643029 h 696545"/>
                <a:gd name="connsiteX9" fmla="*/ 902508 w 2233627"/>
                <a:gd name="connsiteY9" fmla="*/ 623979 h 696545"/>
                <a:gd name="connsiteX10" fmla="*/ 990614 w 2233627"/>
                <a:gd name="connsiteY10" fmla="*/ 597290 h 696545"/>
                <a:gd name="connsiteX11" fmla="*/ 1118954 w 2233627"/>
                <a:gd name="connsiteY11" fmla="*/ 542398 h 696545"/>
                <a:gd name="connsiteX12" fmla="*/ 1235017 w 2233627"/>
                <a:gd name="connsiteY12" fmla="*/ 514193 h 696545"/>
                <a:gd name="connsiteX13" fmla="*/ 1383520 w 2233627"/>
                <a:gd name="connsiteY13" fmla="*/ 483485 h 696545"/>
                <a:gd name="connsiteX14" fmla="*/ 1524014 w 2233627"/>
                <a:gd name="connsiteY14" fmla="*/ 452529 h 696545"/>
                <a:gd name="connsiteX15" fmla="*/ 1685939 w 2233627"/>
                <a:gd name="connsiteY15" fmla="*/ 392998 h 696545"/>
                <a:gd name="connsiteX16" fmla="*/ 1835957 w 2233627"/>
                <a:gd name="connsiteY16" fmla="*/ 300129 h 696545"/>
                <a:gd name="connsiteX17" fmla="*/ 1895489 w 2233627"/>
                <a:gd name="connsiteY17" fmla="*/ 250123 h 696545"/>
                <a:gd name="connsiteX18" fmla="*/ 1971689 w 2233627"/>
                <a:gd name="connsiteY18" fmla="*/ 212023 h 696545"/>
                <a:gd name="connsiteX19" fmla="*/ 2043126 w 2233627"/>
                <a:gd name="connsiteY19" fmla="*/ 159635 h 696545"/>
                <a:gd name="connsiteX20" fmla="*/ 2100277 w 2233627"/>
                <a:gd name="connsiteY20" fmla="*/ 97723 h 696545"/>
                <a:gd name="connsiteX21" fmla="*/ 2140757 w 2233627"/>
                <a:gd name="connsiteY21" fmla="*/ 45335 h 696545"/>
                <a:gd name="connsiteX22" fmla="*/ 2214576 w 2233627"/>
                <a:gd name="connsiteY22" fmla="*/ 91 h 696545"/>
                <a:gd name="connsiteX23" fmla="*/ 2233627 w 2233627"/>
                <a:gd name="connsiteY23" fmla="*/ 66766 h 696545"/>
                <a:gd name="connsiteX24" fmla="*/ 2176477 w 2233627"/>
                <a:gd name="connsiteY24" fmla="*/ 121535 h 696545"/>
                <a:gd name="connsiteX25" fmla="*/ 2100277 w 2233627"/>
                <a:gd name="connsiteY25" fmla="*/ 192973 h 696545"/>
                <a:gd name="connsiteX26" fmla="*/ 2019314 w 2233627"/>
                <a:gd name="connsiteY26" fmla="*/ 257266 h 696545"/>
                <a:gd name="connsiteX27" fmla="*/ 1921683 w 2233627"/>
                <a:gd name="connsiteY27" fmla="*/ 302510 h 696545"/>
                <a:gd name="connsiteX28" fmla="*/ 1826433 w 2233627"/>
                <a:gd name="connsiteY28" fmla="*/ 385854 h 696545"/>
                <a:gd name="connsiteX29" fmla="*/ 1700227 w 2233627"/>
                <a:gd name="connsiteY29" fmla="*/ 462054 h 696545"/>
                <a:gd name="connsiteX30" fmla="*/ 1543064 w 2233627"/>
                <a:gd name="connsiteY30" fmla="*/ 507298 h 696545"/>
                <a:gd name="connsiteX31" fmla="*/ 1352564 w 2233627"/>
                <a:gd name="connsiteY31" fmla="*/ 547779 h 696545"/>
                <a:gd name="connsiteX32" fmla="*/ 1181115 w 2233627"/>
                <a:gd name="connsiteY32" fmla="*/ 597785 h 696545"/>
                <a:gd name="connsiteX33" fmla="*/ 1043002 w 2233627"/>
                <a:gd name="connsiteY33" fmla="*/ 647791 h 696545"/>
                <a:gd name="connsiteX34" fmla="*/ 895364 w 2233627"/>
                <a:gd name="connsiteY34" fmla="*/ 678748 h 696545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82322 w 2234834"/>
                <a:gd name="connsiteY32" fmla="*/ 59778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7901 w 2234834"/>
                <a:gd name="connsiteY27" fmla="*/ 310015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234834" h="697171">
                  <a:moveTo>
                    <a:pt x="914106" y="683758"/>
                  </a:moveTo>
                  <a:cubicBezTo>
                    <a:pt x="763335" y="677305"/>
                    <a:pt x="169301" y="706190"/>
                    <a:pt x="41888" y="694242"/>
                  </a:cubicBezTo>
                  <a:cubicBezTo>
                    <a:pt x="-85525" y="682295"/>
                    <a:pt x="115133" y="621402"/>
                    <a:pt x="149630" y="612073"/>
                  </a:cubicBezTo>
                  <a:cubicBezTo>
                    <a:pt x="184127" y="602744"/>
                    <a:pt x="227440" y="633504"/>
                    <a:pt x="248871" y="638266"/>
                  </a:cubicBezTo>
                  <a:lnTo>
                    <a:pt x="313165" y="652553"/>
                  </a:lnTo>
                  <a:lnTo>
                    <a:pt x="408415" y="662079"/>
                  </a:lnTo>
                  <a:lnTo>
                    <a:pt x="532240" y="664460"/>
                  </a:lnTo>
                  <a:lnTo>
                    <a:pt x="672734" y="664460"/>
                  </a:lnTo>
                  <a:lnTo>
                    <a:pt x="803702" y="643029"/>
                  </a:lnTo>
                  <a:cubicBezTo>
                    <a:pt x="842199" y="635092"/>
                    <a:pt x="872362" y="631602"/>
                    <a:pt x="903715" y="623979"/>
                  </a:cubicBezTo>
                  <a:cubicBezTo>
                    <a:pt x="935068" y="616356"/>
                    <a:pt x="949041" y="615587"/>
                    <a:pt x="991821" y="597290"/>
                  </a:cubicBezTo>
                  <a:cubicBezTo>
                    <a:pt x="1034601" y="578993"/>
                    <a:pt x="1079427" y="556248"/>
                    <a:pt x="1120161" y="542398"/>
                  </a:cubicBezTo>
                  <a:cubicBezTo>
                    <a:pt x="1160895" y="528549"/>
                    <a:pt x="1186723" y="524429"/>
                    <a:pt x="1236224" y="514193"/>
                  </a:cubicBezTo>
                  <a:lnTo>
                    <a:pt x="1384727" y="483485"/>
                  </a:lnTo>
                  <a:lnTo>
                    <a:pt x="1525221" y="452529"/>
                  </a:lnTo>
                  <a:lnTo>
                    <a:pt x="1687146" y="392998"/>
                  </a:lnTo>
                  <a:lnTo>
                    <a:pt x="1837164" y="300129"/>
                  </a:lnTo>
                  <a:cubicBezTo>
                    <a:pt x="1872089" y="276317"/>
                    <a:pt x="1874074" y="264807"/>
                    <a:pt x="1896696" y="250123"/>
                  </a:cubicBezTo>
                  <a:cubicBezTo>
                    <a:pt x="1919318" y="235439"/>
                    <a:pt x="1948290" y="227104"/>
                    <a:pt x="1972896" y="212023"/>
                  </a:cubicBezTo>
                  <a:cubicBezTo>
                    <a:pt x="1997502" y="196942"/>
                    <a:pt x="2022902" y="178685"/>
                    <a:pt x="2044333" y="159635"/>
                  </a:cubicBezTo>
                  <a:cubicBezTo>
                    <a:pt x="2065764" y="140585"/>
                    <a:pt x="2084418" y="116376"/>
                    <a:pt x="2101484" y="97723"/>
                  </a:cubicBezTo>
                  <a:cubicBezTo>
                    <a:pt x="2114977" y="80260"/>
                    <a:pt x="2122914" y="61607"/>
                    <a:pt x="2141964" y="45335"/>
                  </a:cubicBezTo>
                  <a:cubicBezTo>
                    <a:pt x="2161014" y="29063"/>
                    <a:pt x="2199114" y="-1893"/>
                    <a:pt x="2215783" y="91"/>
                  </a:cubicBezTo>
                  <a:lnTo>
                    <a:pt x="2234834" y="66766"/>
                  </a:lnTo>
                  <a:lnTo>
                    <a:pt x="2177684" y="121535"/>
                  </a:lnTo>
                  <a:lnTo>
                    <a:pt x="2101484" y="192973"/>
                  </a:lnTo>
                  <a:lnTo>
                    <a:pt x="2020521" y="257266"/>
                  </a:lnTo>
                  <a:lnTo>
                    <a:pt x="1927901" y="310015"/>
                  </a:lnTo>
                  <a:cubicBezTo>
                    <a:pt x="1896151" y="337796"/>
                    <a:pt x="1859390" y="358073"/>
                    <a:pt x="1827640" y="385854"/>
                  </a:cubicBezTo>
                  <a:cubicBezTo>
                    <a:pt x="1790731" y="412445"/>
                    <a:pt x="1748662" y="441813"/>
                    <a:pt x="1701434" y="462054"/>
                  </a:cubicBezTo>
                  <a:cubicBezTo>
                    <a:pt x="1654206" y="482295"/>
                    <a:pt x="1602215" y="493011"/>
                    <a:pt x="1544271" y="507298"/>
                  </a:cubicBezTo>
                  <a:lnTo>
                    <a:pt x="1353771" y="547779"/>
                  </a:lnTo>
                  <a:cubicBezTo>
                    <a:pt x="1291359" y="561190"/>
                    <a:pt x="1215835" y="571096"/>
                    <a:pt x="1169797" y="587765"/>
                  </a:cubicBezTo>
                  <a:lnTo>
                    <a:pt x="1044209" y="647791"/>
                  </a:lnTo>
                  <a:lnTo>
                    <a:pt x="914106" y="683758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" name="Freeform 5"/>
            <p:cNvSpPr/>
            <p:nvPr/>
          </p:nvSpPr>
          <p:spPr bwMode="auto">
            <a:xfrm>
              <a:off x="2639620" y="5169561"/>
              <a:ext cx="366713" cy="490537"/>
            </a:xfrm>
            <a:custGeom>
              <a:avLst/>
              <a:gdLst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50007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04775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14350" h="688501">
                  <a:moveTo>
                    <a:pt x="504825" y="62232"/>
                  </a:moveTo>
                  <a:lnTo>
                    <a:pt x="457200" y="100332"/>
                  </a:lnTo>
                  <a:lnTo>
                    <a:pt x="421482" y="95570"/>
                  </a:lnTo>
                  <a:lnTo>
                    <a:pt x="404813" y="95570"/>
                  </a:lnTo>
                  <a:lnTo>
                    <a:pt x="388144" y="95570"/>
                  </a:lnTo>
                  <a:lnTo>
                    <a:pt x="369094" y="78901"/>
                  </a:lnTo>
                  <a:lnTo>
                    <a:pt x="304800" y="76520"/>
                  </a:lnTo>
                  <a:lnTo>
                    <a:pt x="266700" y="81282"/>
                  </a:lnTo>
                  <a:lnTo>
                    <a:pt x="233363" y="57470"/>
                  </a:lnTo>
                  <a:cubicBezTo>
                    <a:pt x="223044" y="46357"/>
                    <a:pt x="211932" y="22148"/>
                    <a:pt x="204788" y="14607"/>
                  </a:cubicBezTo>
                  <a:cubicBezTo>
                    <a:pt x="197644" y="7066"/>
                    <a:pt x="196056" y="9448"/>
                    <a:pt x="190500" y="12226"/>
                  </a:cubicBezTo>
                  <a:cubicBezTo>
                    <a:pt x="184944" y="15004"/>
                    <a:pt x="176212" y="30879"/>
                    <a:pt x="171450" y="31276"/>
                  </a:cubicBezTo>
                  <a:lnTo>
                    <a:pt x="161925" y="14607"/>
                  </a:lnTo>
                  <a:cubicBezTo>
                    <a:pt x="157956" y="9448"/>
                    <a:pt x="152797" y="-2061"/>
                    <a:pt x="147638" y="320"/>
                  </a:cubicBezTo>
                  <a:cubicBezTo>
                    <a:pt x="142479" y="2701"/>
                    <a:pt x="138113" y="26117"/>
                    <a:pt x="130969" y="28895"/>
                  </a:cubicBezTo>
                  <a:lnTo>
                    <a:pt x="104775" y="16988"/>
                  </a:lnTo>
                  <a:cubicBezTo>
                    <a:pt x="96044" y="13019"/>
                    <a:pt x="11112" y="105491"/>
                    <a:pt x="0" y="159863"/>
                  </a:cubicBezTo>
                  <a:lnTo>
                    <a:pt x="38101" y="343220"/>
                  </a:lnTo>
                  <a:lnTo>
                    <a:pt x="83344" y="552770"/>
                  </a:lnTo>
                  <a:lnTo>
                    <a:pt x="121444" y="688501"/>
                  </a:lnTo>
                  <a:lnTo>
                    <a:pt x="169069" y="617063"/>
                  </a:lnTo>
                  <a:lnTo>
                    <a:pt x="223838" y="562295"/>
                  </a:lnTo>
                  <a:lnTo>
                    <a:pt x="295275" y="526576"/>
                  </a:lnTo>
                  <a:lnTo>
                    <a:pt x="326232" y="519432"/>
                  </a:lnTo>
                  <a:lnTo>
                    <a:pt x="373857" y="500382"/>
                  </a:lnTo>
                  <a:lnTo>
                    <a:pt x="404813" y="459901"/>
                  </a:lnTo>
                  <a:lnTo>
                    <a:pt x="440531" y="409895"/>
                  </a:lnTo>
                  <a:lnTo>
                    <a:pt x="464344" y="367032"/>
                  </a:lnTo>
                  <a:lnTo>
                    <a:pt x="481013" y="305120"/>
                  </a:lnTo>
                  <a:lnTo>
                    <a:pt x="495300" y="262257"/>
                  </a:lnTo>
                  <a:lnTo>
                    <a:pt x="514350" y="181295"/>
                  </a:lnTo>
                  <a:cubicBezTo>
                    <a:pt x="513556" y="158276"/>
                    <a:pt x="512763" y="135257"/>
                    <a:pt x="511969" y="112238"/>
                  </a:cubicBezTo>
                  <a:lnTo>
                    <a:pt x="504825" y="62232"/>
                  </a:lnTo>
                  <a:close/>
                </a:path>
              </a:pathLst>
            </a:custGeom>
            <a:solidFill>
              <a:srgbClr val="C6E2E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2727726" y="5196945"/>
              <a:ext cx="314325" cy="496491"/>
            </a:xfrm>
            <a:custGeom>
              <a:avLst/>
              <a:gdLst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1482 w 438150"/>
                <a:gd name="connsiteY4" fmla="*/ 133350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5263 w 438150"/>
                <a:gd name="connsiteY30" fmla="*/ 485783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70968 w 438150"/>
                <a:gd name="connsiteY31" fmla="*/ 426250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41151"/>
                <a:gd name="connsiteY0" fmla="*/ 26201 h 695333"/>
                <a:gd name="connsiteX1" fmla="*/ 421482 w 441151"/>
                <a:gd name="connsiteY1" fmla="*/ 8 h 695333"/>
                <a:gd name="connsiteX2" fmla="*/ 438150 w 441151"/>
                <a:gd name="connsiteY2" fmla="*/ 23820 h 695333"/>
                <a:gd name="connsiteX3" fmla="*/ 438150 w 441151"/>
                <a:gd name="connsiteY3" fmla="*/ 59539 h 695333"/>
                <a:gd name="connsiteX4" fmla="*/ 441151 w 441151"/>
                <a:gd name="connsiteY4" fmla="*/ 126089 h 695333"/>
                <a:gd name="connsiteX5" fmla="*/ 419100 w 441151"/>
                <a:gd name="connsiteY5" fmla="*/ 192889 h 695333"/>
                <a:gd name="connsiteX6" fmla="*/ 416719 w 441151"/>
                <a:gd name="connsiteY6" fmla="*/ 233370 h 695333"/>
                <a:gd name="connsiteX7" fmla="*/ 404813 w 441151"/>
                <a:gd name="connsiteY7" fmla="*/ 269089 h 695333"/>
                <a:gd name="connsiteX8" fmla="*/ 395288 w 441151"/>
                <a:gd name="connsiteY8" fmla="*/ 290520 h 695333"/>
                <a:gd name="connsiteX9" fmla="*/ 381000 w 441151"/>
                <a:gd name="connsiteY9" fmla="*/ 331001 h 695333"/>
                <a:gd name="connsiteX10" fmla="*/ 376485 w 441151"/>
                <a:gd name="connsiteY10" fmla="*/ 374359 h 695333"/>
                <a:gd name="connsiteX11" fmla="*/ 345777 w 441151"/>
                <a:gd name="connsiteY11" fmla="*/ 428633 h 695333"/>
                <a:gd name="connsiteX12" fmla="*/ 319087 w 441151"/>
                <a:gd name="connsiteY12" fmla="*/ 459589 h 695333"/>
                <a:gd name="connsiteX13" fmla="*/ 278607 w 441151"/>
                <a:gd name="connsiteY13" fmla="*/ 492926 h 695333"/>
                <a:gd name="connsiteX14" fmla="*/ 245269 w 441151"/>
                <a:gd name="connsiteY14" fmla="*/ 504833 h 695333"/>
                <a:gd name="connsiteX15" fmla="*/ 200025 w 441151"/>
                <a:gd name="connsiteY15" fmla="*/ 538170 h 695333"/>
                <a:gd name="connsiteX16" fmla="*/ 169069 w 441151"/>
                <a:gd name="connsiteY16" fmla="*/ 554839 h 695333"/>
                <a:gd name="connsiteX17" fmla="*/ 135732 w 441151"/>
                <a:gd name="connsiteY17" fmla="*/ 573889 h 695333"/>
                <a:gd name="connsiteX18" fmla="*/ 92869 w 441151"/>
                <a:gd name="connsiteY18" fmla="*/ 607226 h 695333"/>
                <a:gd name="connsiteX19" fmla="*/ 69057 w 441151"/>
                <a:gd name="connsiteY19" fmla="*/ 628658 h 695333"/>
                <a:gd name="connsiteX20" fmla="*/ 47625 w 441151"/>
                <a:gd name="connsiteY20" fmla="*/ 657233 h 695333"/>
                <a:gd name="connsiteX21" fmla="*/ 11907 w 441151"/>
                <a:gd name="connsiteY21" fmla="*/ 695333 h 695333"/>
                <a:gd name="connsiteX22" fmla="*/ 0 w 441151"/>
                <a:gd name="connsiteY22" fmla="*/ 647708 h 695333"/>
                <a:gd name="connsiteX23" fmla="*/ 21432 w 441151"/>
                <a:gd name="connsiteY23" fmla="*/ 611989 h 695333"/>
                <a:gd name="connsiteX24" fmla="*/ 45244 w 441151"/>
                <a:gd name="connsiteY24" fmla="*/ 581033 h 695333"/>
                <a:gd name="connsiteX25" fmla="*/ 73819 w 441151"/>
                <a:gd name="connsiteY25" fmla="*/ 552458 h 695333"/>
                <a:gd name="connsiteX26" fmla="*/ 95250 w 441151"/>
                <a:gd name="connsiteY26" fmla="*/ 526264 h 695333"/>
                <a:gd name="connsiteX27" fmla="*/ 133350 w 441151"/>
                <a:gd name="connsiteY27" fmla="*/ 507214 h 695333"/>
                <a:gd name="connsiteX28" fmla="*/ 166688 w 441151"/>
                <a:gd name="connsiteY28" fmla="*/ 492926 h 695333"/>
                <a:gd name="connsiteX29" fmla="*/ 197769 w 441151"/>
                <a:gd name="connsiteY29" fmla="*/ 478268 h 695333"/>
                <a:gd name="connsiteX30" fmla="*/ 242888 w 441151"/>
                <a:gd name="connsiteY30" fmla="*/ 452445 h 695333"/>
                <a:gd name="connsiteX31" fmla="*/ 270968 w 441151"/>
                <a:gd name="connsiteY31" fmla="*/ 426250 h 695333"/>
                <a:gd name="connsiteX32" fmla="*/ 314325 w 441151"/>
                <a:gd name="connsiteY32" fmla="*/ 378626 h 695333"/>
                <a:gd name="connsiteX33" fmla="*/ 328242 w 441151"/>
                <a:gd name="connsiteY33" fmla="*/ 347670 h 695333"/>
                <a:gd name="connsiteX34" fmla="*/ 347292 w 441151"/>
                <a:gd name="connsiteY34" fmla="*/ 293025 h 695333"/>
                <a:gd name="connsiteX35" fmla="*/ 356817 w 441151"/>
                <a:gd name="connsiteY35" fmla="*/ 259564 h 695333"/>
                <a:gd name="connsiteX36" fmla="*/ 378619 w 441151"/>
                <a:gd name="connsiteY36" fmla="*/ 190508 h 695333"/>
                <a:gd name="connsiteX37" fmla="*/ 381000 w 441151"/>
                <a:gd name="connsiteY37" fmla="*/ 152407 h 695333"/>
                <a:gd name="connsiteX38" fmla="*/ 388144 w 441151"/>
                <a:gd name="connsiteY38" fmla="*/ 111926 h 695333"/>
                <a:gd name="connsiteX39" fmla="*/ 378619 w 441151"/>
                <a:gd name="connsiteY39" fmla="*/ 26201 h 695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41151" h="695333">
                  <a:moveTo>
                    <a:pt x="378619" y="26201"/>
                  </a:moveTo>
                  <a:cubicBezTo>
                    <a:pt x="384175" y="7548"/>
                    <a:pt x="411560" y="405"/>
                    <a:pt x="421482" y="8"/>
                  </a:cubicBezTo>
                  <a:cubicBezTo>
                    <a:pt x="431404" y="-389"/>
                    <a:pt x="435372" y="13898"/>
                    <a:pt x="438150" y="23820"/>
                  </a:cubicBezTo>
                  <a:lnTo>
                    <a:pt x="438150" y="59539"/>
                  </a:lnTo>
                  <a:lnTo>
                    <a:pt x="441151" y="126089"/>
                  </a:lnTo>
                  <a:lnTo>
                    <a:pt x="419100" y="192889"/>
                  </a:lnTo>
                  <a:lnTo>
                    <a:pt x="416719" y="233370"/>
                  </a:lnTo>
                  <a:lnTo>
                    <a:pt x="404813" y="269089"/>
                  </a:lnTo>
                  <a:lnTo>
                    <a:pt x="395288" y="290520"/>
                  </a:lnTo>
                  <a:lnTo>
                    <a:pt x="381000" y="331001"/>
                  </a:lnTo>
                  <a:cubicBezTo>
                    <a:pt x="377866" y="344974"/>
                    <a:pt x="382356" y="358087"/>
                    <a:pt x="376485" y="374359"/>
                  </a:cubicBezTo>
                  <a:cubicBezTo>
                    <a:pt x="370615" y="390631"/>
                    <a:pt x="354674" y="418314"/>
                    <a:pt x="345777" y="428633"/>
                  </a:cubicBezTo>
                  <a:lnTo>
                    <a:pt x="319087" y="459589"/>
                  </a:lnTo>
                  <a:lnTo>
                    <a:pt x="278607" y="492926"/>
                  </a:lnTo>
                  <a:lnTo>
                    <a:pt x="245269" y="504833"/>
                  </a:lnTo>
                  <a:lnTo>
                    <a:pt x="200025" y="538170"/>
                  </a:lnTo>
                  <a:lnTo>
                    <a:pt x="169069" y="554839"/>
                  </a:lnTo>
                  <a:lnTo>
                    <a:pt x="135732" y="573889"/>
                  </a:lnTo>
                  <a:lnTo>
                    <a:pt x="92869" y="607226"/>
                  </a:lnTo>
                  <a:lnTo>
                    <a:pt x="69057" y="628658"/>
                  </a:lnTo>
                  <a:lnTo>
                    <a:pt x="47625" y="657233"/>
                  </a:lnTo>
                  <a:lnTo>
                    <a:pt x="11907" y="695333"/>
                  </a:lnTo>
                  <a:lnTo>
                    <a:pt x="0" y="647708"/>
                  </a:lnTo>
                  <a:lnTo>
                    <a:pt x="21432" y="611989"/>
                  </a:lnTo>
                  <a:lnTo>
                    <a:pt x="45244" y="581033"/>
                  </a:lnTo>
                  <a:lnTo>
                    <a:pt x="73819" y="552458"/>
                  </a:lnTo>
                  <a:lnTo>
                    <a:pt x="95250" y="526264"/>
                  </a:lnTo>
                  <a:lnTo>
                    <a:pt x="133350" y="507214"/>
                  </a:lnTo>
                  <a:lnTo>
                    <a:pt x="166688" y="492926"/>
                  </a:lnTo>
                  <a:cubicBezTo>
                    <a:pt x="177007" y="489354"/>
                    <a:pt x="185069" y="485015"/>
                    <a:pt x="197769" y="478268"/>
                  </a:cubicBezTo>
                  <a:cubicBezTo>
                    <a:pt x="210469" y="471521"/>
                    <a:pt x="228601" y="462367"/>
                    <a:pt x="242888" y="452445"/>
                  </a:cubicBezTo>
                  <a:lnTo>
                    <a:pt x="270968" y="426250"/>
                  </a:lnTo>
                  <a:cubicBezTo>
                    <a:pt x="282874" y="413947"/>
                    <a:pt x="304779" y="391723"/>
                    <a:pt x="314325" y="378626"/>
                  </a:cubicBezTo>
                  <a:cubicBezTo>
                    <a:pt x="323871" y="365529"/>
                    <a:pt x="322748" y="361937"/>
                    <a:pt x="328242" y="347670"/>
                  </a:cubicBezTo>
                  <a:cubicBezTo>
                    <a:pt x="333737" y="333403"/>
                    <a:pt x="342529" y="307709"/>
                    <a:pt x="347292" y="293025"/>
                  </a:cubicBezTo>
                  <a:lnTo>
                    <a:pt x="356817" y="259564"/>
                  </a:lnTo>
                  <a:lnTo>
                    <a:pt x="378619" y="190508"/>
                  </a:lnTo>
                  <a:lnTo>
                    <a:pt x="381000" y="152407"/>
                  </a:lnTo>
                  <a:lnTo>
                    <a:pt x="388144" y="111926"/>
                  </a:lnTo>
                  <a:lnTo>
                    <a:pt x="378619" y="26201"/>
                  </a:lnTo>
                  <a:close/>
                </a:path>
              </a:pathLst>
            </a:custGeom>
            <a:solidFill>
              <a:srgbClr val="92CEC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2739632" y="5217186"/>
              <a:ext cx="335756" cy="528637"/>
            </a:xfrm>
            <a:custGeom>
              <a:avLst/>
              <a:gdLst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23863 w 471488"/>
                <a:gd name="connsiteY31" fmla="*/ 50006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21468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6238 w 471488"/>
                <a:gd name="connsiteY8" fmla="*/ 426243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2 h 740570"/>
                <a:gd name="connsiteX1" fmla="*/ 459581 w 471488"/>
                <a:gd name="connsiteY1" fmla="*/ 57152 h 740570"/>
                <a:gd name="connsiteX2" fmla="*/ 471488 w 471488"/>
                <a:gd name="connsiteY2" fmla="*/ 71439 h 740570"/>
                <a:gd name="connsiteX3" fmla="*/ 469106 w 471488"/>
                <a:gd name="connsiteY3" fmla="*/ 130970 h 740570"/>
                <a:gd name="connsiteX4" fmla="*/ 461963 w 471488"/>
                <a:gd name="connsiteY4" fmla="*/ 202408 h 740570"/>
                <a:gd name="connsiteX5" fmla="*/ 445294 w 471488"/>
                <a:gd name="connsiteY5" fmla="*/ 264320 h 740570"/>
                <a:gd name="connsiteX6" fmla="*/ 431006 w 471488"/>
                <a:gd name="connsiteY6" fmla="*/ 307183 h 740570"/>
                <a:gd name="connsiteX7" fmla="*/ 409575 w 471488"/>
                <a:gd name="connsiteY7" fmla="*/ 364333 h 740570"/>
                <a:gd name="connsiteX8" fmla="*/ 376238 w 471488"/>
                <a:gd name="connsiteY8" fmla="*/ 426245 h 740570"/>
                <a:gd name="connsiteX9" fmla="*/ 326231 w 471488"/>
                <a:gd name="connsiteY9" fmla="*/ 478633 h 740570"/>
                <a:gd name="connsiteX10" fmla="*/ 273844 w 471488"/>
                <a:gd name="connsiteY10" fmla="*/ 521495 h 740570"/>
                <a:gd name="connsiteX11" fmla="*/ 219075 w 471488"/>
                <a:gd name="connsiteY11" fmla="*/ 564358 h 740570"/>
                <a:gd name="connsiteX12" fmla="*/ 173831 w 471488"/>
                <a:gd name="connsiteY12" fmla="*/ 597695 h 740570"/>
                <a:gd name="connsiteX13" fmla="*/ 130969 w 471488"/>
                <a:gd name="connsiteY13" fmla="*/ 628652 h 740570"/>
                <a:gd name="connsiteX14" fmla="*/ 97631 w 471488"/>
                <a:gd name="connsiteY14" fmla="*/ 654845 h 740570"/>
                <a:gd name="connsiteX15" fmla="*/ 57150 w 471488"/>
                <a:gd name="connsiteY15" fmla="*/ 695327 h 740570"/>
                <a:gd name="connsiteX16" fmla="*/ 19050 w 471488"/>
                <a:gd name="connsiteY16" fmla="*/ 740570 h 740570"/>
                <a:gd name="connsiteX17" fmla="*/ 0 w 471488"/>
                <a:gd name="connsiteY17" fmla="*/ 664370 h 740570"/>
                <a:gd name="connsiteX18" fmla="*/ 42863 w 471488"/>
                <a:gd name="connsiteY18" fmla="*/ 614364 h 740570"/>
                <a:gd name="connsiteX19" fmla="*/ 78581 w 471488"/>
                <a:gd name="connsiteY19" fmla="*/ 578645 h 740570"/>
                <a:gd name="connsiteX20" fmla="*/ 114300 w 471488"/>
                <a:gd name="connsiteY20" fmla="*/ 547689 h 740570"/>
                <a:gd name="connsiteX21" fmla="*/ 176213 w 471488"/>
                <a:gd name="connsiteY21" fmla="*/ 511970 h 740570"/>
                <a:gd name="connsiteX22" fmla="*/ 219075 w 471488"/>
                <a:gd name="connsiteY22" fmla="*/ 485777 h 740570"/>
                <a:gd name="connsiteX23" fmla="*/ 278606 w 471488"/>
                <a:gd name="connsiteY23" fmla="*/ 450058 h 740570"/>
                <a:gd name="connsiteX24" fmla="*/ 314324 w 471488"/>
                <a:gd name="connsiteY24" fmla="*/ 407195 h 740570"/>
                <a:gd name="connsiteX25" fmla="*/ 350044 w 471488"/>
                <a:gd name="connsiteY25" fmla="*/ 364333 h 740570"/>
                <a:gd name="connsiteX26" fmla="*/ 366713 w 471488"/>
                <a:gd name="connsiteY26" fmla="*/ 302420 h 740570"/>
                <a:gd name="connsiteX27" fmla="*/ 385763 w 471488"/>
                <a:gd name="connsiteY27" fmla="*/ 252414 h 740570"/>
                <a:gd name="connsiteX28" fmla="*/ 395288 w 471488"/>
                <a:gd name="connsiteY28" fmla="*/ 197645 h 740570"/>
                <a:gd name="connsiteX29" fmla="*/ 404813 w 471488"/>
                <a:gd name="connsiteY29" fmla="*/ 135733 h 740570"/>
                <a:gd name="connsiteX30" fmla="*/ 419100 w 471488"/>
                <a:gd name="connsiteY30" fmla="*/ 83345 h 740570"/>
                <a:gd name="connsiteX31" fmla="*/ 416719 w 471488"/>
                <a:gd name="connsiteY31" fmla="*/ 54770 h 740570"/>
                <a:gd name="connsiteX32" fmla="*/ 426244 w 471488"/>
                <a:gd name="connsiteY32" fmla="*/ 2 h 74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1488" h="740570">
                  <a:moveTo>
                    <a:pt x="426244" y="2"/>
                  </a:moveTo>
                  <a:cubicBezTo>
                    <a:pt x="433388" y="399"/>
                    <a:pt x="452040" y="45246"/>
                    <a:pt x="459581" y="57152"/>
                  </a:cubicBezTo>
                  <a:lnTo>
                    <a:pt x="471488" y="71439"/>
                  </a:lnTo>
                  <a:lnTo>
                    <a:pt x="469106" y="130970"/>
                  </a:lnTo>
                  <a:lnTo>
                    <a:pt x="461963" y="202408"/>
                  </a:lnTo>
                  <a:lnTo>
                    <a:pt x="445294" y="264320"/>
                  </a:lnTo>
                  <a:lnTo>
                    <a:pt x="431006" y="307183"/>
                  </a:lnTo>
                  <a:lnTo>
                    <a:pt x="409575" y="364333"/>
                  </a:lnTo>
                  <a:lnTo>
                    <a:pt x="376238" y="426245"/>
                  </a:lnTo>
                  <a:lnTo>
                    <a:pt x="326231" y="478633"/>
                  </a:lnTo>
                  <a:lnTo>
                    <a:pt x="273844" y="521495"/>
                  </a:lnTo>
                  <a:lnTo>
                    <a:pt x="219075" y="564358"/>
                  </a:lnTo>
                  <a:lnTo>
                    <a:pt x="173831" y="597695"/>
                  </a:lnTo>
                  <a:lnTo>
                    <a:pt x="130969" y="628652"/>
                  </a:lnTo>
                  <a:lnTo>
                    <a:pt x="97631" y="654845"/>
                  </a:lnTo>
                  <a:lnTo>
                    <a:pt x="57150" y="695327"/>
                  </a:lnTo>
                  <a:lnTo>
                    <a:pt x="19050" y="740570"/>
                  </a:lnTo>
                  <a:lnTo>
                    <a:pt x="0" y="664370"/>
                  </a:lnTo>
                  <a:lnTo>
                    <a:pt x="42863" y="614364"/>
                  </a:lnTo>
                  <a:lnTo>
                    <a:pt x="78581" y="578645"/>
                  </a:lnTo>
                  <a:lnTo>
                    <a:pt x="114300" y="547689"/>
                  </a:lnTo>
                  <a:lnTo>
                    <a:pt x="176213" y="511970"/>
                  </a:lnTo>
                  <a:lnTo>
                    <a:pt x="219075" y="485777"/>
                  </a:lnTo>
                  <a:lnTo>
                    <a:pt x="278606" y="450058"/>
                  </a:lnTo>
                  <a:lnTo>
                    <a:pt x="314324" y="407195"/>
                  </a:lnTo>
                  <a:lnTo>
                    <a:pt x="350044" y="364333"/>
                  </a:lnTo>
                  <a:lnTo>
                    <a:pt x="366713" y="302420"/>
                  </a:lnTo>
                  <a:lnTo>
                    <a:pt x="385763" y="252414"/>
                  </a:lnTo>
                  <a:lnTo>
                    <a:pt x="395288" y="197645"/>
                  </a:lnTo>
                  <a:lnTo>
                    <a:pt x="404813" y="135733"/>
                  </a:lnTo>
                  <a:lnTo>
                    <a:pt x="419100" y="83345"/>
                  </a:lnTo>
                  <a:lnTo>
                    <a:pt x="416719" y="54770"/>
                  </a:lnTo>
                  <a:cubicBezTo>
                    <a:pt x="417910" y="40880"/>
                    <a:pt x="419100" y="-395"/>
                    <a:pt x="426244" y="2"/>
                  </a:cubicBezTo>
                  <a:close/>
                </a:path>
              </a:pathLst>
            </a:custGeom>
            <a:solidFill>
              <a:srgbClr val="B8D6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9" name="Freeform 8"/>
            <p:cNvSpPr/>
            <p:nvPr/>
          </p:nvSpPr>
          <p:spPr bwMode="auto">
            <a:xfrm>
              <a:off x="2755111" y="5239808"/>
              <a:ext cx="350044" cy="541735"/>
            </a:xfrm>
            <a:custGeom>
              <a:avLst/>
              <a:gdLst>
                <a:gd name="connsiteX0" fmla="*/ 454819 w 490538"/>
                <a:gd name="connsiteY0" fmla="*/ 35719 h 750094"/>
                <a:gd name="connsiteX1" fmla="*/ 490538 w 490538"/>
                <a:gd name="connsiteY1" fmla="*/ 0 h 750094"/>
                <a:gd name="connsiteX2" fmla="*/ 488157 w 490538"/>
                <a:gd name="connsiteY2" fmla="*/ 83344 h 750094"/>
                <a:gd name="connsiteX3" fmla="*/ 488157 w 490538"/>
                <a:gd name="connsiteY3" fmla="*/ 147637 h 750094"/>
                <a:gd name="connsiteX4" fmla="*/ 478632 w 490538"/>
                <a:gd name="connsiteY4" fmla="*/ 209550 h 750094"/>
                <a:gd name="connsiteX5" fmla="*/ 452438 w 490538"/>
                <a:gd name="connsiteY5" fmla="*/ 297656 h 750094"/>
                <a:gd name="connsiteX6" fmla="*/ 431007 w 490538"/>
                <a:gd name="connsiteY6" fmla="*/ 347662 h 750094"/>
                <a:gd name="connsiteX7" fmla="*/ 414338 w 490538"/>
                <a:gd name="connsiteY7" fmla="*/ 385762 h 750094"/>
                <a:gd name="connsiteX8" fmla="*/ 378619 w 490538"/>
                <a:gd name="connsiteY8" fmla="*/ 426244 h 750094"/>
                <a:gd name="connsiteX9" fmla="*/ 350044 w 490538"/>
                <a:gd name="connsiteY9" fmla="*/ 471487 h 750094"/>
                <a:gd name="connsiteX10" fmla="*/ 309563 w 490538"/>
                <a:gd name="connsiteY10" fmla="*/ 509587 h 750094"/>
                <a:gd name="connsiteX11" fmla="*/ 257175 w 490538"/>
                <a:gd name="connsiteY11" fmla="*/ 550069 h 750094"/>
                <a:gd name="connsiteX12" fmla="*/ 195263 w 490538"/>
                <a:gd name="connsiteY12" fmla="*/ 595312 h 750094"/>
                <a:gd name="connsiteX13" fmla="*/ 152400 w 490538"/>
                <a:gd name="connsiteY13" fmla="*/ 633412 h 750094"/>
                <a:gd name="connsiteX14" fmla="*/ 116682 w 490538"/>
                <a:gd name="connsiteY14" fmla="*/ 661987 h 750094"/>
                <a:gd name="connsiteX15" fmla="*/ 83344 w 490538"/>
                <a:gd name="connsiteY15" fmla="*/ 697706 h 750094"/>
                <a:gd name="connsiteX16" fmla="*/ 16669 w 490538"/>
                <a:gd name="connsiteY16" fmla="*/ 750094 h 750094"/>
                <a:gd name="connsiteX17" fmla="*/ 0 w 490538"/>
                <a:gd name="connsiteY17" fmla="*/ 690562 h 750094"/>
                <a:gd name="connsiteX18" fmla="*/ 73819 w 490538"/>
                <a:gd name="connsiteY18" fmla="*/ 616744 h 750094"/>
                <a:gd name="connsiteX19" fmla="*/ 147638 w 490538"/>
                <a:gd name="connsiteY19" fmla="*/ 564356 h 750094"/>
                <a:gd name="connsiteX20" fmla="*/ 221457 w 490538"/>
                <a:gd name="connsiteY20" fmla="*/ 507206 h 750094"/>
                <a:gd name="connsiteX21" fmla="*/ 276225 w 490538"/>
                <a:gd name="connsiteY21" fmla="*/ 464344 h 750094"/>
                <a:gd name="connsiteX22" fmla="*/ 323850 w 490538"/>
                <a:gd name="connsiteY22" fmla="*/ 421481 h 750094"/>
                <a:gd name="connsiteX23" fmla="*/ 366713 w 490538"/>
                <a:gd name="connsiteY23" fmla="*/ 354806 h 750094"/>
                <a:gd name="connsiteX24" fmla="*/ 402432 w 490538"/>
                <a:gd name="connsiteY24" fmla="*/ 304800 h 750094"/>
                <a:gd name="connsiteX25" fmla="*/ 419100 w 490538"/>
                <a:gd name="connsiteY25" fmla="*/ 250031 h 750094"/>
                <a:gd name="connsiteX26" fmla="*/ 428625 w 490538"/>
                <a:gd name="connsiteY26" fmla="*/ 202406 h 750094"/>
                <a:gd name="connsiteX27" fmla="*/ 440532 w 490538"/>
                <a:gd name="connsiteY27" fmla="*/ 147637 h 750094"/>
                <a:gd name="connsiteX28" fmla="*/ 450057 w 490538"/>
                <a:gd name="connsiteY28" fmla="*/ 92869 h 750094"/>
                <a:gd name="connsiteX29" fmla="*/ 454819 w 490538"/>
                <a:gd name="connsiteY29" fmla="*/ 35719 h 75009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402432 w 492066"/>
                <a:gd name="connsiteY25" fmla="*/ 313810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92066" h="759104">
                  <a:moveTo>
                    <a:pt x="444799" y="44729"/>
                  </a:moveTo>
                  <a:cubicBezTo>
                    <a:pt x="451546" y="29251"/>
                    <a:pt x="483709" y="15360"/>
                    <a:pt x="490538" y="9010"/>
                  </a:cubicBezTo>
                  <a:cubicBezTo>
                    <a:pt x="495697" y="4247"/>
                    <a:pt x="486172" y="-7262"/>
                    <a:pt x="485775" y="6629"/>
                  </a:cubicBezTo>
                  <a:cubicBezTo>
                    <a:pt x="485378" y="20520"/>
                    <a:pt x="487760" y="68939"/>
                    <a:pt x="488157" y="92354"/>
                  </a:cubicBezTo>
                  <a:lnTo>
                    <a:pt x="488157" y="156647"/>
                  </a:lnTo>
                  <a:lnTo>
                    <a:pt x="483395" y="230466"/>
                  </a:lnTo>
                  <a:lnTo>
                    <a:pt x="452438" y="306666"/>
                  </a:lnTo>
                  <a:lnTo>
                    <a:pt x="431007" y="356672"/>
                  </a:lnTo>
                  <a:lnTo>
                    <a:pt x="414338" y="394772"/>
                  </a:lnTo>
                  <a:lnTo>
                    <a:pt x="390526" y="435254"/>
                  </a:lnTo>
                  <a:lnTo>
                    <a:pt x="350044" y="480497"/>
                  </a:lnTo>
                  <a:lnTo>
                    <a:pt x="309563" y="518597"/>
                  </a:lnTo>
                  <a:lnTo>
                    <a:pt x="257175" y="559079"/>
                  </a:lnTo>
                  <a:lnTo>
                    <a:pt x="195263" y="604322"/>
                  </a:lnTo>
                  <a:lnTo>
                    <a:pt x="152400" y="642422"/>
                  </a:lnTo>
                  <a:lnTo>
                    <a:pt x="116682" y="670997"/>
                  </a:lnTo>
                  <a:lnTo>
                    <a:pt x="83344" y="706716"/>
                  </a:lnTo>
                  <a:lnTo>
                    <a:pt x="16669" y="759104"/>
                  </a:lnTo>
                  <a:lnTo>
                    <a:pt x="0" y="699572"/>
                  </a:lnTo>
                  <a:lnTo>
                    <a:pt x="73819" y="625754"/>
                  </a:lnTo>
                  <a:lnTo>
                    <a:pt x="147638" y="573366"/>
                  </a:lnTo>
                  <a:lnTo>
                    <a:pt x="221457" y="516216"/>
                  </a:lnTo>
                  <a:lnTo>
                    <a:pt x="276225" y="473354"/>
                  </a:lnTo>
                  <a:lnTo>
                    <a:pt x="323850" y="430491"/>
                  </a:lnTo>
                  <a:lnTo>
                    <a:pt x="366713" y="363816"/>
                  </a:lnTo>
                  <a:lnTo>
                    <a:pt x="395288" y="311429"/>
                  </a:lnTo>
                  <a:lnTo>
                    <a:pt x="419100" y="259041"/>
                  </a:lnTo>
                  <a:lnTo>
                    <a:pt x="428625" y="211416"/>
                  </a:lnTo>
                  <a:lnTo>
                    <a:pt x="440532" y="156647"/>
                  </a:lnTo>
                  <a:lnTo>
                    <a:pt x="450057" y="101879"/>
                  </a:lnTo>
                  <a:cubicBezTo>
                    <a:pt x="450768" y="83226"/>
                    <a:pt x="438052" y="60207"/>
                    <a:pt x="444799" y="44729"/>
                  </a:cubicBezTo>
                  <a:close/>
                </a:path>
              </a:pathLst>
            </a:custGeom>
            <a:solidFill>
              <a:srgbClr val="A4BB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2767017" y="5236236"/>
              <a:ext cx="375047" cy="582215"/>
            </a:xfrm>
            <a:custGeom>
              <a:avLst/>
              <a:gdLst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31007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4294 w 521494"/>
                <a:gd name="connsiteY18" fmla="*/ 709613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23 h 816792"/>
                <a:gd name="connsiteX1" fmla="*/ 509588 w 521494"/>
                <a:gd name="connsiteY1" fmla="*/ 64317 h 816792"/>
                <a:gd name="connsiteX2" fmla="*/ 521494 w 521494"/>
                <a:gd name="connsiteY2" fmla="*/ 145280 h 816792"/>
                <a:gd name="connsiteX3" fmla="*/ 519113 w 521494"/>
                <a:gd name="connsiteY3" fmla="*/ 219098 h 816792"/>
                <a:gd name="connsiteX4" fmla="*/ 507206 w 521494"/>
                <a:gd name="connsiteY4" fmla="*/ 281011 h 816792"/>
                <a:gd name="connsiteX5" fmla="*/ 492919 w 521494"/>
                <a:gd name="connsiteY5" fmla="*/ 333398 h 816792"/>
                <a:gd name="connsiteX6" fmla="*/ 464344 w 521494"/>
                <a:gd name="connsiteY6" fmla="*/ 395311 h 816792"/>
                <a:gd name="connsiteX7" fmla="*/ 435769 w 521494"/>
                <a:gd name="connsiteY7" fmla="*/ 433411 h 816792"/>
                <a:gd name="connsiteX8" fmla="*/ 390525 w 521494"/>
                <a:gd name="connsiteY8" fmla="*/ 495323 h 816792"/>
                <a:gd name="connsiteX9" fmla="*/ 335756 w 521494"/>
                <a:gd name="connsiteY9" fmla="*/ 554855 h 816792"/>
                <a:gd name="connsiteX10" fmla="*/ 288131 w 521494"/>
                <a:gd name="connsiteY10" fmla="*/ 592955 h 816792"/>
                <a:gd name="connsiteX11" fmla="*/ 242888 w 521494"/>
                <a:gd name="connsiteY11" fmla="*/ 642961 h 816792"/>
                <a:gd name="connsiteX12" fmla="*/ 188119 w 521494"/>
                <a:gd name="connsiteY12" fmla="*/ 688205 h 816792"/>
                <a:gd name="connsiteX13" fmla="*/ 128588 w 521494"/>
                <a:gd name="connsiteY13" fmla="*/ 731067 h 816792"/>
                <a:gd name="connsiteX14" fmla="*/ 85725 w 521494"/>
                <a:gd name="connsiteY14" fmla="*/ 762023 h 816792"/>
                <a:gd name="connsiteX15" fmla="*/ 64294 w 521494"/>
                <a:gd name="connsiteY15" fmla="*/ 785836 h 816792"/>
                <a:gd name="connsiteX16" fmla="*/ 21431 w 521494"/>
                <a:gd name="connsiteY16" fmla="*/ 816792 h 816792"/>
                <a:gd name="connsiteX17" fmla="*/ 0 w 521494"/>
                <a:gd name="connsiteY17" fmla="*/ 759642 h 816792"/>
                <a:gd name="connsiteX18" fmla="*/ 64294 w 521494"/>
                <a:gd name="connsiteY18" fmla="*/ 709636 h 816792"/>
                <a:gd name="connsiteX19" fmla="*/ 104775 w 521494"/>
                <a:gd name="connsiteY19" fmla="*/ 671536 h 816792"/>
                <a:gd name="connsiteX20" fmla="*/ 173831 w 521494"/>
                <a:gd name="connsiteY20" fmla="*/ 614386 h 816792"/>
                <a:gd name="connsiteX21" fmla="*/ 219075 w 521494"/>
                <a:gd name="connsiteY21" fmla="*/ 583430 h 816792"/>
                <a:gd name="connsiteX22" fmla="*/ 269081 w 521494"/>
                <a:gd name="connsiteY22" fmla="*/ 538186 h 816792"/>
                <a:gd name="connsiteX23" fmla="*/ 340519 w 521494"/>
                <a:gd name="connsiteY23" fmla="*/ 483417 h 816792"/>
                <a:gd name="connsiteX24" fmla="*/ 369094 w 521494"/>
                <a:gd name="connsiteY24" fmla="*/ 440555 h 816792"/>
                <a:gd name="connsiteX25" fmla="*/ 397669 w 521494"/>
                <a:gd name="connsiteY25" fmla="*/ 402455 h 816792"/>
                <a:gd name="connsiteX26" fmla="*/ 423863 w 521494"/>
                <a:gd name="connsiteY26" fmla="*/ 350067 h 816792"/>
                <a:gd name="connsiteX27" fmla="*/ 433388 w 521494"/>
                <a:gd name="connsiteY27" fmla="*/ 316730 h 816792"/>
                <a:gd name="connsiteX28" fmla="*/ 452438 w 521494"/>
                <a:gd name="connsiteY28" fmla="*/ 273867 h 816792"/>
                <a:gd name="connsiteX29" fmla="*/ 469106 w 521494"/>
                <a:gd name="connsiteY29" fmla="*/ 211955 h 816792"/>
                <a:gd name="connsiteX30" fmla="*/ 471488 w 521494"/>
                <a:gd name="connsiteY30" fmla="*/ 147661 h 816792"/>
                <a:gd name="connsiteX31" fmla="*/ 473869 w 521494"/>
                <a:gd name="connsiteY31" fmla="*/ 88130 h 816792"/>
                <a:gd name="connsiteX32" fmla="*/ 473869 w 521494"/>
                <a:gd name="connsiteY32" fmla="*/ 57173 h 816792"/>
                <a:gd name="connsiteX33" fmla="*/ 471488 w 521494"/>
                <a:gd name="connsiteY33" fmla="*/ 23 h 816792"/>
                <a:gd name="connsiteX0" fmla="*/ 471488 w 526505"/>
                <a:gd name="connsiteY0" fmla="*/ 23 h 816792"/>
                <a:gd name="connsiteX1" fmla="*/ 509588 w 526505"/>
                <a:gd name="connsiteY1" fmla="*/ 64317 h 816792"/>
                <a:gd name="connsiteX2" fmla="*/ 526505 w 526505"/>
                <a:gd name="connsiteY2" fmla="*/ 130249 h 816792"/>
                <a:gd name="connsiteX3" fmla="*/ 519113 w 526505"/>
                <a:gd name="connsiteY3" fmla="*/ 219098 h 816792"/>
                <a:gd name="connsiteX4" fmla="*/ 507206 w 526505"/>
                <a:gd name="connsiteY4" fmla="*/ 281011 h 816792"/>
                <a:gd name="connsiteX5" fmla="*/ 492919 w 526505"/>
                <a:gd name="connsiteY5" fmla="*/ 333398 h 816792"/>
                <a:gd name="connsiteX6" fmla="*/ 464344 w 526505"/>
                <a:gd name="connsiteY6" fmla="*/ 395311 h 816792"/>
                <a:gd name="connsiteX7" fmla="*/ 435769 w 526505"/>
                <a:gd name="connsiteY7" fmla="*/ 433411 h 816792"/>
                <a:gd name="connsiteX8" fmla="*/ 390525 w 526505"/>
                <a:gd name="connsiteY8" fmla="*/ 495323 h 816792"/>
                <a:gd name="connsiteX9" fmla="*/ 335756 w 526505"/>
                <a:gd name="connsiteY9" fmla="*/ 554855 h 816792"/>
                <a:gd name="connsiteX10" fmla="*/ 288131 w 526505"/>
                <a:gd name="connsiteY10" fmla="*/ 592955 h 816792"/>
                <a:gd name="connsiteX11" fmla="*/ 242888 w 526505"/>
                <a:gd name="connsiteY11" fmla="*/ 642961 h 816792"/>
                <a:gd name="connsiteX12" fmla="*/ 188119 w 526505"/>
                <a:gd name="connsiteY12" fmla="*/ 688205 h 816792"/>
                <a:gd name="connsiteX13" fmla="*/ 128588 w 526505"/>
                <a:gd name="connsiteY13" fmla="*/ 731067 h 816792"/>
                <a:gd name="connsiteX14" fmla="*/ 85725 w 526505"/>
                <a:gd name="connsiteY14" fmla="*/ 762023 h 816792"/>
                <a:gd name="connsiteX15" fmla="*/ 64294 w 526505"/>
                <a:gd name="connsiteY15" fmla="*/ 785836 h 816792"/>
                <a:gd name="connsiteX16" fmla="*/ 21431 w 526505"/>
                <a:gd name="connsiteY16" fmla="*/ 816792 h 816792"/>
                <a:gd name="connsiteX17" fmla="*/ 0 w 526505"/>
                <a:gd name="connsiteY17" fmla="*/ 759642 h 816792"/>
                <a:gd name="connsiteX18" fmla="*/ 64294 w 526505"/>
                <a:gd name="connsiteY18" fmla="*/ 709636 h 816792"/>
                <a:gd name="connsiteX19" fmla="*/ 104775 w 526505"/>
                <a:gd name="connsiteY19" fmla="*/ 671536 h 816792"/>
                <a:gd name="connsiteX20" fmla="*/ 173831 w 526505"/>
                <a:gd name="connsiteY20" fmla="*/ 614386 h 816792"/>
                <a:gd name="connsiteX21" fmla="*/ 219075 w 526505"/>
                <a:gd name="connsiteY21" fmla="*/ 583430 h 816792"/>
                <a:gd name="connsiteX22" fmla="*/ 269081 w 526505"/>
                <a:gd name="connsiteY22" fmla="*/ 538186 h 816792"/>
                <a:gd name="connsiteX23" fmla="*/ 340519 w 526505"/>
                <a:gd name="connsiteY23" fmla="*/ 483417 h 816792"/>
                <a:gd name="connsiteX24" fmla="*/ 369094 w 526505"/>
                <a:gd name="connsiteY24" fmla="*/ 440555 h 816792"/>
                <a:gd name="connsiteX25" fmla="*/ 397669 w 526505"/>
                <a:gd name="connsiteY25" fmla="*/ 402455 h 816792"/>
                <a:gd name="connsiteX26" fmla="*/ 423863 w 526505"/>
                <a:gd name="connsiteY26" fmla="*/ 350067 h 816792"/>
                <a:gd name="connsiteX27" fmla="*/ 433388 w 526505"/>
                <a:gd name="connsiteY27" fmla="*/ 316730 h 816792"/>
                <a:gd name="connsiteX28" fmla="*/ 452438 w 526505"/>
                <a:gd name="connsiteY28" fmla="*/ 273867 h 816792"/>
                <a:gd name="connsiteX29" fmla="*/ 469106 w 526505"/>
                <a:gd name="connsiteY29" fmla="*/ 211955 h 816792"/>
                <a:gd name="connsiteX30" fmla="*/ 471488 w 526505"/>
                <a:gd name="connsiteY30" fmla="*/ 147661 h 816792"/>
                <a:gd name="connsiteX31" fmla="*/ 473869 w 526505"/>
                <a:gd name="connsiteY31" fmla="*/ 88130 h 816792"/>
                <a:gd name="connsiteX32" fmla="*/ 473869 w 526505"/>
                <a:gd name="connsiteY32" fmla="*/ 57173 h 816792"/>
                <a:gd name="connsiteX33" fmla="*/ 471488 w 526505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07206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19732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26538" h="816792">
                  <a:moveTo>
                    <a:pt x="471488" y="23"/>
                  </a:moveTo>
                  <a:cubicBezTo>
                    <a:pt x="477441" y="1214"/>
                    <a:pt x="501254" y="40108"/>
                    <a:pt x="509588" y="64317"/>
                  </a:cubicBezTo>
                  <a:cubicBezTo>
                    <a:pt x="513557" y="91305"/>
                    <a:pt x="527299" y="105643"/>
                    <a:pt x="526505" y="130249"/>
                  </a:cubicBezTo>
                  <a:cubicBezTo>
                    <a:pt x="525711" y="154855"/>
                    <a:pt x="519907" y="194492"/>
                    <a:pt x="519113" y="219098"/>
                  </a:cubicBezTo>
                  <a:cubicBezTo>
                    <a:pt x="519319" y="239736"/>
                    <a:pt x="519526" y="260373"/>
                    <a:pt x="519732" y="281011"/>
                  </a:cubicBezTo>
                  <a:lnTo>
                    <a:pt x="492919" y="333398"/>
                  </a:lnTo>
                  <a:lnTo>
                    <a:pt x="464344" y="395311"/>
                  </a:lnTo>
                  <a:lnTo>
                    <a:pt x="435769" y="433411"/>
                  </a:lnTo>
                  <a:lnTo>
                    <a:pt x="390525" y="495323"/>
                  </a:lnTo>
                  <a:lnTo>
                    <a:pt x="335756" y="554855"/>
                  </a:lnTo>
                  <a:lnTo>
                    <a:pt x="288131" y="592955"/>
                  </a:lnTo>
                  <a:lnTo>
                    <a:pt x="242888" y="642961"/>
                  </a:lnTo>
                  <a:lnTo>
                    <a:pt x="188119" y="688205"/>
                  </a:lnTo>
                  <a:lnTo>
                    <a:pt x="128588" y="731067"/>
                  </a:lnTo>
                  <a:lnTo>
                    <a:pt x="85725" y="762023"/>
                  </a:lnTo>
                  <a:lnTo>
                    <a:pt x="64294" y="785836"/>
                  </a:lnTo>
                  <a:lnTo>
                    <a:pt x="21431" y="816792"/>
                  </a:lnTo>
                  <a:lnTo>
                    <a:pt x="0" y="759642"/>
                  </a:lnTo>
                  <a:lnTo>
                    <a:pt x="64294" y="709636"/>
                  </a:lnTo>
                  <a:lnTo>
                    <a:pt x="104775" y="671536"/>
                  </a:lnTo>
                  <a:lnTo>
                    <a:pt x="173831" y="614386"/>
                  </a:lnTo>
                  <a:lnTo>
                    <a:pt x="219075" y="583430"/>
                  </a:lnTo>
                  <a:lnTo>
                    <a:pt x="269081" y="538186"/>
                  </a:lnTo>
                  <a:lnTo>
                    <a:pt x="340519" y="483417"/>
                  </a:lnTo>
                  <a:lnTo>
                    <a:pt x="369094" y="440555"/>
                  </a:lnTo>
                  <a:lnTo>
                    <a:pt x="397669" y="402455"/>
                  </a:lnTo>
                  <a:lnTo>
                    <a:pt x="423863" y="350067"/>
                  </a:lnTo>
                  <a:lnTo>
                    <a:pt x="433388" y="316730"/>
                  </a:lnTo>
                  <a:lnTo>
                    <a:pt x="452438" y="273867"/>
                  </a:lnTo>
                  <a:lnTo>
                    <a:pt x="469106" y="211955"/>
                  </a:lnTo>
                  <a:lnTo>
                    <a:pt x="471488" y="147661"/>
                  </a:lnTo>
                  <a:cubicBezTo>
                    <a:pt x="472282" y="127817"/>
                    <a:pt x="473075" y="107974"/>
                    <a:pt x="473869" y="88130"/>
                  </a:cubicBezTo>
                  <a:lnTo>
                    <a:pt x="473869" y="57173"/>
                  </a:lnTo>
                  <a:cubicBezTo>
                    <a:pt x="473472" y="42489"/>
                    <a:pt x="465535" y="-1168"/>
                    <a:pt x="471488" y="23"/>
                  </a:cubicBezTo>
                  <a:close/>
                </a:path>
              </a:pathLst>
            </a:custGeom>
            <a:solidFill>
              <a:srgbClr val="A6DAE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2780113" y="5232664"/>
              <a:ext cx="417910" cy="617935"/>
            </a:xfrm>
            <a:custGeom>
              <a:avLst/>
              <a:gdLst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64356 w 585788"/>
                <a:gd name="connsiteY11" fmla="*/ 364331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2919 w 585788"/>
                <a:gd name="connsiteY34" fmla="*/ 288131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0537 w 585788"/>
                <a:gd name="connsiteY34" fmla="*/ 285750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47675 w 585788"/>
                <a:gd name="connsiteY32" fmla="*/ 402805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37655 w 585788"/>
                <a:gd name="connsiteY32" fmla="*/ 400301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5788" h="867149">
                  <a:moveTo>
                    <a:pt x="478631" y="47999"/>
                  </a:moveTo>
                  <a:cubicBezTo>
                    <a:pt x="479425" y="30933"/>
                    <a:pt x="495697" y="3946"/>
                    <a:pt x="504825" y="374"/>
                  </a:cubicBezTo>
                  <a:cubicBezTo>
                    <a:pt x="513953" y="-3198"/>
                    <a:pt x="527050" y="19821"/>
                    <a:pt x="533400" y="26568"/>
                  </a:cubicBezTo>
                  <a:lnTo>
                    <a:pt x="542925" y="40855"/>
                  </a:lnTo>
                  <a:lnTo>
                    <a:pt x="545306" y="55143"/>
                  </a:lnTo>
                  <a:lnTo>
                    <a:pt x="559594" y="47999"/>
                  </a:lnTo>
                  <a:lnTo>
                    <a:pt x="573881" y="124199"/>
                  </a:lnTo>
                  <a:lnTo>
                    <a:pt x="585788" y="176586"/>
                  </a:lnTo>
                  <a:lnTo>
                    <a:pt x="585788" y="221830"/>
                  </a:lnTo>
                  <a:lnTo>
                    <a:pt x="583406" y="278980"/>
                  </a:lnTo>
                  <a:lnTo>
                    <a:pt x="573881" y="326605"/>
                  </a:lnTo>
                  <a:lnTo>
                    <a:pt x="564356" y="374230"/>
                  </a:lnTo>
                  <a:lnTo>
                    <a:pt x="523875" y="426618"/>
                  </a:lnTo>
                  <a:lnTo>
                    <a:pt x="473869" y="488530"/>
                  </a:lnTo>
                  <a:lnTo>
                    <a:pt x="426244" y="538536"/>
                  </a:lnTo>
                  <a:lnTo>
                    <a:pt x="378619" y="586161"/>
                  </a:lnTo>
                  <a:lnTo>
                    <a:pt x="326231" y="633786"/>
                  </a:lnTo>
                  <a:lnTo>
                    <a:pt x="259556" y="690936"/>
                  </a:lnTo>
                  <a:lnTo>
                    <a:pt x="192881" y="750468"/>
                  </a:lnTo>
                  <a:lnTo>
                    <a:pt x="123825" y="795711"/>
                  </a:lnTo>
                  <a:lnTo>
                    <a:pt x="57150" y="845718"/>
                  </a:lnTo>
                  <a:lnTo>
                    <a:pt x="14288" y="867149"/>
                  </a:lnTo>
                  <a:lnTo>
                    <a:pt x="0" y="829049"/>
                  </a:lnTo>
                  <a:lnTo>
                    <a:pt x="45244" y="788568"/>
                  </a:lnTo>
                  <a:lnTo>
                    <a:pt x="80963" y="757611"/>
                  </a:lnTo>
                  <a:lnTo>
                    <a:pt x="107156" y="736180"/>
                  </a:lnTo>
                  <a:lnTo>
                    <a:pt x="176213" y="688555"/>
                  </a:lnTo>
                  <a:lnTo>
                    <a:pt x="223838" y="650455"/>
                  </a:lnTo>
                  <a:lnTo>
                    <a:pt x="269081" y="598068"/>
                  </a:lnTo>
                  <a:lnTo>
                    <a:pt x="309563" y="569493"/>
                  </a:lnTo>
                  <a:lnTo>
                    <a:pt x="366713" y="509961"/>
                  </a:lnTo>
                  <a:lnTo>
                    <a:pt x="407194" y="450430"/>
                  </a:lnTo>
                  <a:lnTo>
                    <a:pt x="437655" y="400301"/>
                  </a:lnTo>
                  <a:lnTo>
                    <a:pt x="471488" y="340893"/>
                  </a:lnTo>
                  <a:lnTo>
                    <a:pt x="490537" y="286124"/>
                  </a:lnTo>
                  <a:lnTo>
                    <a:pt x="497681" y="248024"/>
                  </a:lnTo>
                  <a:lnTo>
                    <a:pt x="504825" y="188493"/>
                  </a:lnTo>
                  <a:lnTo>
                    <a:pt x="502445" y="145630"/>
                  </a:lnTo>
                  <a:lnTo>
                    <a:pt x="500063" y="102768"/>
                  </a:lnTo>
                  <a:cubicBezTo>
                    <a:pt x="492919" y="84512"/>
                    <a:pt x="495300" y="61492"/>
                    <a:pt x="478631" y="4799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2792020" y="5250524"/>
              <a:ext cx="446485" cy="647700"/>
            </a:xfrm>
            <a:custGeom>
              <a:avLst/>
              <a:gdLst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47687 w 616744"/>
                <a:gd name="connsiteY5" fmla="*/ 316706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52450 w 616744"/>
                <a:gd name="connsiteY5" fmla="*/ 323849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76262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83406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40544 w 626268"/>
                <a:gd name="connsiteY32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9119 w 626268"/>
                <a:gd name="connsiteY32" fmla="*/ 42863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392907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73881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26268" h="908633">
                  <a:moveTo>
                    <a:pt x="540544" y="3758"/>
                  </a:moveTo>
                  <a:cubicBezTo>
                    <a:pt x="537766" y="16458"/>
                    <a:pt x="551656" y="70830"/>
                    <a:pt x="557212" y="101389"/>
                  </a:cubicBezTo>
                  <a:lnTo>
                    <a:pt x="566366" y="187114"/>
                  </a:lnTo>
                  <a:cubicBezTo>
                    <a:pt x="567557" y="212117"/>
                    <a:pt x="565943" y="236327"/>
                    <a:pt x="564356" y="251408"/>
                  </a:cubicBezTo>
                  <a:lnTo>
                    <a:pt x="559594" y="296652"/>
                  </a:lnTo>
                  <a:cubicBezTo>
                    <a:pt x="556419" y="311336"/>
                    <a:pt x="554039" y="325226"/>
                    <a:pt x="545307" y="339514"/>
                  </a:cubicBezTo>
                  <a:lnTo>
                    <a:pt x="519112" y="382377"/>
                  </a:lnTo>
                  <a:lnTo>
                    <a:pt x="488157" y="430002"/>
                  </a:lnTo>
                  <a:lnTo>
                    <a:pt x="435769" y="487152"/>
                  </a:lnTo>
                  <a:lnTo>
                    <a:pt x="392907" y="530014"/>
                  </a:lnTo>
                  <a:lnTo>
                    <a:pt x="352425" y="570495"/>
                  </a:lnTo>
                  <a:lnTo>
                    <a:pt x="297656" y="620502"/>
                  </a:lnTo>
                  <a:lnTo>
                    <a:pt x="214312" y="689558"/>
                  </a:lnTo>
                  <a:lnTo>
                    <a:pt x="166687" y="730039"/>
                  </a:lnTo>
                  <a:lnTo>
                    <a:pt x="121444" y="763377"/>
                  </a:lnTo>
                  <a:lnTo>
                    <a:pt x="76200" y="794333"/>
                  </a:lnTo>
                  <a:lnTo>
                    <a:pt x="35719" y="822908"/>
                  </a:lnTo>
                  <a:lnTo>
                    <a:pt x="0" y="839577"/>
                  </a:lnTo>
                  <a:lnTo>
                    <a:pt x="19050" y="908633"/>
                  </a:lnTo>
                  <a:lnTo>
                    <a:pt x="95250" y="846720"/>
                  </a:lnTo>
                  <a:lnTo>
                    <a:pt x="211931" y="756233"/>
                  </a:lnTo>
                  <a:lnTo>
                    <a:pt x="300037" y="680033"/>
                  </a:lnTo>
                  <a:lnTo>
                    <a:pt x="385762" y="601452"/>
                  </a:lnTo>
                  <a:lnTo>
                    <a:pt x="466725" y="530014"/>
                  </a:lnTo>
                  <a:cubicBezTo>
                    <a:pt x="488950" y="505408"/>
                    <a:pt x="521097" y="483580"/>
                    <a:pt x="540544" y="463339"/>
                  </a:cubicBezTo>
                  <a:cubicBezTo>
                    <a:pt x="559991" y="443098"/>
                    <a:pt x="566737" y="424445"/>
                    <a:pt x="583406" y="408570"/>
                  </a:cubicBezTo>
                  <a:lnTo>
                    <a:pt x="614362" y="360945"/>
                  </a:lnTo>
                  <a:lnTo>
                    <a:pt x="626268" y="296652"/>
                  </a:lnTo>
                  <a:lnTo>
                    <a:pt x="616744" y="244264"/>
                  </a:lnTo>
                  <a:lnTo>
                    <a:pt x="609600" y="172827"/>
                  </a:lnTo>
                  <a:lnTo>
                    <a:pt x="597694" y="115677"/>
                  </a:lnTo>
                  <a:lnTo>
                    <a:pt x="585787" y="72814"/>
                  </a:lnTo>
                  <a:lnTo>
                    <a:pt x="573881" y="25190"/>
                  </a:lnTo>
                  <a:cubicBezTo>
                    <a:pt x="566341" y="13681"/>
                    <a:pt x="543322" y="-8942"/>
                    <a:pt x="540544" y="3758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2807498" y="5240999"/>
              <a:ext cx="482203" cy="709612"/>
            </a:xfrm>
            <a:custGeom>
              <a:avLst/>
              <a:gdLst>
                <a:gd name="connsiteX0" fmla="*/ 559594 w 683419"/>
                <a:gd name="connsiteY0" fmla="*/ 0 h 962025"/>
                <a:gd name="connsiteX1" fmla="*/ 576263 w 683419"/>
                <a:gd name="connsiteY1" fmla="*/ 83343 h 962025"/>
                <a:gd name="connsiteX2" fmla="*/ 590550 w 683419"/>
                <a:gd name="connsiteY2" fmla="*/ 135731 h 962025"/>
                <a:gd name="connsiteX3" fmla="*/ 600075 w 683419"/>
                <a:gd name="connsiteY3" fmla="*/ 180975 h 962025"/>
                <a:gd name="connsiteX4" fmla="*/ 604838 w 683419"/>
                <a:gd name="connsiteY4" fmla="*/ 221456 h 962025"/>
                <a:gd name="connsiteX5" fmla="*/ 609600 w 683419"/>
                <a:gd name="connsiteY5" fmla="*/ 264318 h 962025"/>
                <a:gd name="connsiteX6" fmla="*/ 609600 w 683419"/>
                <a:gd name="connsiteY6" fmla="*/ 314325 h 962025"/>
                <a:gd name="connsiteX7" fmla="*/ 592932 w 683419"/>
                <a:gd name="connsiteY7" fmla="*/ 359568 h 962025"/>
                <a:gd name="connsiteX8" fmla="*/ 538163 w 683419"/>
                <a:gd name="connsiteY8" fmla="*/ 423862 h 962025"/>
                <a:gd name="connsiteX9" fmla="*/ 473869 w 683419"/>
                <a:gd name="connsiteY9" fmla="*/ 483393 h 962025"/>
                <a:gd name="connsiteX10" fmla="*/ 407194 w 683419"/>
                <a:gd name="connsiteY10" fmla="*/ 547687 h 962025"/>
                <a:gd name="connsiteX11" fmla="*/ 345282 w 683419"/>
                <a:gd name="connsiteY11" fmla="*/ 602456 h 962025"/>
                <a:gd name="connsiteX12" fmla="*/ 254794 w 683419"/>
                <a:gd name="connsiteY12" fmla="*/ 681037 h 962025"/>
                <a:gd name="connsiteX13" fmla="*/ 152400 w 683419"/>
                <a:gd name="connsiteY13" fmla="*/ 773906 h 962025"/>
                <a:gd name="connsiteX14" fmla="*/ 83344 w 683419"/>
                <a:gd name="connsiteY14" fmla="*/ 821531 h 962025"/>
                <a:gd name="connsiteX15" fmla="*/ 0 w 683419"/>
                <a:gd name="connsiteY15" fmla="*/ 885825 h 962025"/>
                <a:gd name="connsiteX16" fmla="*/ 45244 w 683419"/>
                <a:gd name="connsiteY16" fmla="*/ 962025 h 962025"/>
                <a:gd name="connsiteX17" fmla="*/ 130969 w 683419"/>
                <a:gd name="connsiteY17" fmla="*/ 873918 h 962025"/>
                <a:gd name="connsiteX18" fmla="*/ 216694 w 683419"/>
                <a:gd name="connsiteY18" fmla="*/ 800100 h 962025"/>
                <a:gd name="connsiteX19" fmla="*/ 333375 w 683419"/>
                <a:gd name="connsiteY19" fmla="*/ 700087 h 962025"/>
                <a:gd name="connsiteX20" fmla="*/ 402432 w 683419"/>
                <a:gd name="connsiteY20" fmla="*/ 633412 h 962025"/>
                <a:gd name="connsiteX21" fmla="*/ 485775 w 683419"/>
                <a:gd name="connsiteY21" fmla="*/ 569118 h 962025"/>
                <a:gd name="connsiteX22" fmla="*/ 564357 w 683419"/>
                <a:gd name="connsiteY22" fmla="*/ 495300 h 962025"/>
                <a:gd name="connsiteX23" fmla="*/ 633413 w 683419"/>
                <a:gd name="connsiteY23" fmla="*/ 435768 h 962025"/>
                <a:gd name="connsiteX24" fmla="*/ 671513 w 683419"/>
                <a:gd name="connsiteY24" fmla="*/ 395287 h 962025"/>
                <a:gd name="connsiteX25" fmla="*/ 681038 w 683419"/>
                <a:gd name="connsiteY25" fmla="*/ 347662 h 962025"/>
                <a:gd name="connsiteX26" fmla="*/ 683419 w 683419"/>
                <a:gd name="connsiteY26" fmla="*/ 300037 h 962025"/>
                <a:gd name="connsiteX27" fmla="*/ 669132 w 683419"/>
                <a:gd name="connsiteY27" fmla="*/ 247650 h 962025"/>
                <a:gd name="connsiteX28" fmla="*/ 657225 w 683419"/>
                <a:gd name="connsiteY28" fmla="*/ 197643 h 962025"/>
                <a:gd name="connsiteX29" fmla="*/ 640557 w 683419"/>
                <a:gd name="connsiteY29" fmla="*/ 152400 h 962025"/>
                <a:gd name="connsiteX30" fmla="*/ 621507 w 683419"/>
                <a:gd name="connsiteY30" fmla="*/ 97631 h 962025"/>
                <a:gd name="connsiteX31" fmla="*/ 607219 w 683419"/>
                <a:gd name="connsiteY31" fmla="*/ 47625 h 962025"/>
                <a:gd name="connsiteX32" fmla="*/ 559594 w 683419"/>
                <a:gd name="connsiteY32" fmla="*/ 0 h 962025"/>
                <a:gd name="connsiteX0" fmla="*/ 559594 w 683419"/>
                <a:gd name="connsiteY0" fmla="*/ 33337 h 995362"/>
                <a:gd name="connsiteX1" fmla="*/ 576263 w 683419"/>
                <a:gd name="connsiteY1" fmla="*/ 116680 h 995362"/>
                <a:gd name="connsiteX2" fmla="*/ 590550 w 683419"/>
                <a:gd name="connsiteY2" fmla="*/ 169068 h 995362"/>
                <a:gd name="connsiteX3" fmla="*/ 600075 w 683419"/>
                <a:gd name="connsiteY3" fmla="*/ 214312 h 995362"/>
                <a:gd name="connsiteX4" fmla="*/ 604838 w 683419"/>
                <a:gd name="connsiteY4" fmla="*/ 254793 h 995362"/>
                <a:gd name="connsiteX5" fmla="*/ 609600 w 683419"/>
                <a:gd name="connsiteY5" fmla="*/ 297655 h 995362"/>
                <a:gd name="connsiteX6" fmla="*/ 609600 w 683419"/>
                <a:gd name="connsiteY6" fmla="*/ 347662 h 995362"/>
                <a:gd name="connsiteX7" fmla="*/ 592932 w 683419"/>
                <a:gd name="connsiteY7" fmla="*/ 392905 h 995362"/>
                <a:gd name="connsiteX8" fmla="*/ 538163 w 683419"/>
                <a:gd name="connsiteY8" fmla="*/ 457199 h 995362"/>
                <a:gd name="connsiteX9" fmla="*/ 473869 w 683419"/>
                <a:gd name="connsiteY9" fmla="*/ 516730 h 995362"/>
                <a:gd name="connsiteX10" fmla="*/ 407194 w 683419"/>
                <a:gd name="connsiteY10" fmla="*/ 581024 h 995362"/>
                <a:gd name="connsiteX11" fmla="*/ 345282 w 683419"/>
                <a:gd name="connsiteY11" fmla="*/ 635793 h 995362"/>
                <a:gd name="connsiteX12" fmla="*/ 254794 w 683419"/>
                <a:gd name="connsiteY12" fmla="*/ 714374 h 995362"/>
                <a:gd name="connsiteX13" fmla="*/ 152400 w 683419"/>
                <a:gd name="connsiteY13" fmla="*/ 807243 h 995362"/>
                <a:gd name="connsiteX14" fmla="*/ 83344 w 683419"/>
                <a:gd name="connsiteY14" fmla="*/ 854868 h 995362"/>
                <a:gd name="connsiteX15" fmla="*/ 0 w 683419"/>
                <a:gd name="connsiteY15" fmla="*/ 919162 h 995362"/>
                <a:gd name="connsiteX16" fmla="*/ 45244 w 683419"/>
                <a:gd name="connsiteY16" fmla="*/ 995362 h 995362"/>
                <a:gd name="connsiteX17" fmla="*/ 130969 w 683419"/>
                <a:gd name="connsiteY17" fmla="*/ 907255 h 995362"/>
                <a:gd name="connsiteX18" fmla="*/ 216694 w 683419"/>
                <a:gd name="connsiteY18" fmla="*/ 833437 h 995362"/>
                <a:gd name="connsiteX19" fmla="*/ 333375 w 683419"/>
                <a:gd name="connsiteY19" fmla="*/ 733424 h 995362"/>
                <a:gd name="connsiteX20" fmla="*/ 402432 w 683419"/>
                <a:gd name="connsiteY20" fmla="*/ 666749 h 995362"/>
                <a:gd name="connsiteX21" fmla="*/ 485775 w 683419"/>
                <a:gd name="connsiteY21" fmla="*/ 602455 h 995362"/>
                <a:gd name="connsiteX22" fmla="*/ 564357 w 683419"/>
                <a:gd name="connsiteY22" fmla="*/ 528637 h 995362"/>
                <a:gd name="connsiteX23" fmla="*/ 633413 w 683419"/>
                <a:gd name="connsiteY23" fmla="*/ 469105 h 995362"/>
                <a:gd name="connsiteX24" fmla="*/ 671513 w 683419"/>
                <a:gd name="connsiteY24" fmla="*/ 428624 h 995362"/>
                <a:gd name="connsiteX25" fmla="*/ 681038 w 683419"/>
                <a:gd name="connsiteY25" fmla="*/ 380999 h 995362"/>
                <a:gd name="connsiteX26" fmla="*/ 683419 w 683419"/>
                <a:gd name="connsiteY26" fmla="*/ 333374 h 995362"/>
                <a:gd name="connsiteX27" fmla="*/ 669132 w 683419"/>
                <a:gd name="connsiteY27" fmla="*/ 280987 h 995362"/>
                <a:gd name="connsiteX28" fmla="*/ 657225 w 683419"/>
                <a:gd name="connsiteY28" fmla="*/ 230980 h 995362"/>
                <a:gd name="connsiteX29" fmla="*/ 640557 w 683419"/>
                <a:gd name="connsiteY29" fmla="*/ 185737 h 995362"/>
                <a:gd name="connsiteX30" fmla="*/ 621507 w 683419"/>
                <a:gd name="connsiteY30" fmla="*/ 130968 h 995362"/>
                <a:gd name="connsiteX31" fmla="*/ 583406 w 683419"/>
                <a:gd name="connsiteY31" fmla="*/ 0 h 995362"/>
                <a:gd name="connsiteX32" fmla="*/ 559594 w 683419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8100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23888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76275" h="995362">
                  <a:moveTo>
                    <a:pt x="552450" y="33337"/>
                  </a:moveTo>
                  <a:lnTo>
                    <a:pt x="569119" y="116680"/>
                  </a:lnTo>
                  <a:lnTo>
                    <a:pt x="583406" y="169068"/>
                  </a:lnTo>
                  <a:lnTo>
                    <a:pt x="592931" y="214312"/>
                  </a:lnTo>
                  <a:lnTo>
                    <a:pt x="597694" y="254793"/>
                  </a:lnTo>
                  <a:lnTo>
                    <a:pt x="602456" y="297655"/>
                  </a:lnTo>
                  <a:lnTo>
                    <a:pt x="602456" y="347662"/>
                  </a:lnTo>
                  <a:lnTo>
                    <a:pt x="585788" y="392905"/>
                  </a:lnTo>
                  <a:lnTo>
                    <a:pt x="531019" y="457199"/>
                  </a:lnTo>
                  <a:lnTo>
                    <a:pt x="466725" y="516730"/>
                  </a:lnTo>
                  <a:lnTo>
                    <a:pt x="400050" y="581024"/>
                  </a:lnTo>
                  <a:lnTo>
                    <a:pt x="338138" y="635793"/>
                  </a:lnTo>
                  <a:lnTo>
                    <a:pt x="247650" y="714374"/>
                  </a:lnTo>
                  <a:lnTo>
                    <a:pt x="145256" y="807243"/>
                  </a:lnTo>
                  <a:lnTo>
                    <a:pt x="76200" y="854868"/>
                  </a:lnTo>
                  <a:lnTo>
                    <a:pt x="0" y="919162"/>
                  </a:lnTo>
                  <a:lnTo>
                    <a:pt x="30956" y="995362"/>
                  </a:lnTo>
                  <a:lnTo>
                    <a:pt x="123825" y="907255"/>
                  </a:lnTo>
                  <a:lnTo>
                    <a:pt x="209550" y="833437"/>
                  </a:lnTo>
                  <a:lnTo>
                    <a:pt x="326231" y="733424"/>
                  </a:lnTo>
                  <a:lnTo>
                    <a:pt x="402432" y="671511"/>
                  </a:lnTo>
                  <a:lnTo>
                    <a:pt x="478631" y="602455"/>
                  </a:lnTo>
                  <a:lnTo>
                    <a:pt x="566738" y="528637"/>
                  </a:lnTo>
                  <a:lnTo>
                    <a:pt x="631031" y="478630"/>
                  </a:lnTo>
                  <a:lnTo>
                    <a:pt x="664369" y="428624"/>
                  </a:lnTo>
                  <a:lnTo>
                    <a:pt x="673894" y="380999"/>
                  </a:lnTo>
                  <a:lnTo>
                    <a:pt x="676275" y="333374"/>
                  </a:lnTo>
                  <a:lnTo>
                    <a:pt x="661988" y="280987"/>
                  </a:lnTo>
                  <a:lnTo>
                    <a:pt x="650081" y="230980"/>
                  </a:lnTo>
                  <a:lnTo>
                    <a:pt x="633413" y="185737"/>
                  </a:lnTo>
                  <a:lnTo>
                    <a:pt x="623888" y="130968"/>
                  </a:lnTo>
                  <a:lnTo>
                    <a:pt x="576262" y="0"/>
                  </a:lnTo>
                  <a:lnTo>
                    <a:pt x="552450" y="33337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2915845" y="5283861"/>
              <a:ext cx="566738" cy="858440"/>
            </a:xfrm>
            <a:custGeom>
              <a:avLst/>
              <a:gdLst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38188 w 797719"/>
                <a:gd name="connsiteY28" fmla="*/ 547688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0570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2956"/>
                <a:gd name="connsiteY0" fmla="*/ 0 h 1204913"/>
                <a:gd name="connsiteX1" fmla="*/ 676275 w 792956"/>
                <a:gd name="connsiteY1" fmla="*/ 133350 h 1204913"/>
                <a:gd name="connsiteX2" fmla="*/ 728663 w 792956"/>
                <a:gd name="connsiteY2" fmla="*/ 276225 h 1204913"/>
                <a:gd name="connsiteX3" fmla="*/ 750094 w 792956"/>
                <a:gd name="connsiteY3" fmla="*/ 340519 h 1204913"/>
                <a:gd name="connsiteX4" fmla="*/ 759619 w 792956"/>
                <a:gd name="connsiteY4" fmla="*/ 378619 h 1204913"/>
                <a:gd name="connsiteX5" fmla="*/ 764381 w 792956"/>
                <a:gd name="connsiteY5" fmla="*/ 416719 h 1204913"/>
                <a:gd name="connsiteX6" fmla="*/ 766763 w 792956"/>
                <a:gd name="connsiteY6" fmla="*/ 452438 h 1204913"/>
                <a:gd name="connsiteX7" fmla="*/ 754857 w 792956"/>
                <a:gd name="connsiteY7" fmla="*/ 488157 h 1204913"/>
                <a:gd name="connsiteX8" fmla="*/ 735807 w 792956"/>
                <a:gd name="connsiteY8" fmla="*/ 545306 h 1204913"/>
                <a:gd name="connsiteX9" fmla="*/ 714375 w 792956"/>
                <a:gd name="connsiteY9" fmla="*/ 590550 h 1204913"/>
                <a:gd name="connsiteX10" fmla="*/ 697706 w 792956"/>
                <a:gd name="connsiteY10" fmla="*/ 626269 h 1204913"/>
                <a:gd name="connsiteX11" fmla="*/ 681038 w 792956"/>
                <a:gd name="connsiteY11" fmla="*/ 654844 h 1204913"/>
                <a:gd name="connsiteX12" fmla="*/ 626269 w 792956"/>
                <a:gd name="connsiteY12" fmla="*/ 704850 h 1204913"/>
                <a:gd name="connsiteX13" fmla="*/ 528638 w 792956"/>
                <a:gd name="connsiteY13" fmla="*/ 792957 h 1204913"/>
                <a:gd name="connsiteX14" fmla="*/ 390525 w 792956"/>
                <a:gd name="connsiteY14" fmla="*/ 892969 h 1204913"/>
                <a:gd name="connsiteX15" fmla="*/ 264319 w 792956"/>
                <a:gd name="connsiteY15" fmla="*/ 985838 h 1204913"/>
                <a:gd name="connsiteX16" fmla="*/ 166688 w 792956"/>
                <a:gd name="connsiteY16" fmla="*/ 1064419 h 1204913"/>
                <a:gd name="connsiteX17" fmla="*/ 95250 w 792956"/>
                <a:gd name="connsiteY17" fmla="*/ 1116807 h 1204913"/>
                <a:gd name="connsiteX18" fmla="*/ 23813 w 792956"/>
                <a:gd name="connsiteY18" fmla="*/ 1164432 h 1204913"/>
                <a:gd name="connsiteX19" fmla="*/ 0 w 792956"/>
                <a:gd name="connsiteY19" fmla="*/ 1178719 h 1204913"/>
                <a:gd name="connsiteX20" fmla="*/ 11906 w 792956"/>
                <a:gd name="connsiteY20" fmla="*/ 1204913 h 1204913"/>
                <a:gd name="connsiteX21" fmla="*/ 211931 w 792956"/>
                <a:gd name="connsiteY21" fmla="*/ 1062038 h 1204913"/>
                <a:gd name="connsiteX22" fmla="*/ 302418 w 792956"/>
                <a:gd name="connsiteY22" fmla="*/ 990601 h 1204913"/>
                <a:gd name="connsiteX23" fmla="*/ 421481 w 792956"/>
                <a:gd name="connsiteY23" fmla="*/ 900113 h 1204913"/>
                <a:gd name="connsiteX24" fmla="*/ 547688 w 792956"/>
                <a:gd name="connsiteY24" fmla="*/ 812007 h 1204913"/>
                <a:gd name="connsiteX25" fmla="*/ 619125 w 792956"/>
                <a:gd name="connsiteY25" fmla="*/ 742950 h 1204913"/>
                <a:gd name="connsiteX26" fmla="*/ 692944 w 792956"/>
                <a:gd name="connsiteY26" fmla="*/ 683419 h 1204913"/>
                <a:gd name="connsiteX27" fmla="*/ 740570 w 792956"/>
                <a:gd name="connsiteY27" fmla="*/ 614363 h 1204913"/>
                <a:gd name="connsiteX28" fmla="*/ 762001 w 792956"/>
                <a:gd name="connsiteY28" fmla="*/ 571500 h 1204913"/>
                <a:gd name="connsiteX29" fmla="*/ 788194 w 792956"/>
                <a:gd name="connsiteY29" fmla="*/ 481014 h 1204913"/>
                <a:gd name="connsiteX30" fmla="*/ 792956 w 792956"/>
                <a:gd name="connsiteY30" fmla="*/ 411956 h 1204913"/>
                <a:gd name="connsiteX31" fmla="*/ 766763 w 792956"/>
                <a:gd name="connsiteY31" fmla="*/ 316707 h 1204913"/>
                <a:gd name="connsiteX32" fmla="*/ 731044 w 792956"/>
                <a:gd name="connsiteY32" fmla="*/ 204788 h 1204913"/>
                <a:gd name="connsiteX33" fmla="*/ 692944 w 792956"/>
                <a:gd name="connsiteY33" fmla="*/ 95250 h 1204913"/>
                <a:gd name="connsiteX34" fmla="*/ 676275 w 792956"/>
                <a:gd name="connsiteY34" fmla="*/ 35719 h 1204913"/>
                <a:gd name="connsiteX35" fmla="*/ 638175 w 792956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19125 w 794478"/>
                <a:gd name="connsiteY25" fmla="*/ 742950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4478" h="1204913">
                  <a:moveTo>
                    <a:pt x="638175" y="0"/>
                  </a:moveTo>
                  <a:lnTo>
                    <a:pt x="676275" y="133350"/>
                  </a:lnTo>
                  <a:lnTo>
                    <a:pt x="728663" y="276225"/>
                  </a:lnTo>
                  <a:lnTo>
                    <a:pt x="750094" y="340519"/>
                  </a:lnTo>
                  <a:lnTo>
                    <a:pt x="759619" y="378619"/>
                  </a:lnTo>
                  <a:lnTo>
                    <a:pt x="764381" y="416719"/>
                  </a:lnTo>
                  <a:lnTo>
                    <a:pt x="766763" y="452438"/>
                  </a:lnTo>
                  <a:lnTo>
                    <a:pt x="762001" y="488157"/>
                  </a:lnTo>
                  <a:lnTo>
                    <a:pt x="735807" y="545306"/>
                  </a:lnTo>
                  <a:lnTo>
                    <a:pt x="714375" y="590550"/>
                  </a:lnTo>
                  <a:lnTo>
                    <a:pt x="697706" y="626269"/>
                  </a:lnTo>
                  <a:lnTo>
                    <a:pt x="681038" y="654844"/>
                  </a:lnTo>
                  <a:lnTo>
                    <a:pt x="628650" y="714375"/>
                  </a:lnTo>
                  <a:lnTo>
                    <a:pt x="528638" y="792957"/>
                  </a:lnTo>
                  <a:lnTo>
                    <a:pt x="390525" y="892969"/>
                  </a:lnTo>
                  <a:lnTo>
                    <a:pt x="264319" y="985838"/>
                  </a:lnTo>
                  <a:lnTo>
                    <a:pt x="166688" y="1064419"/>
                  </a:lnTo>
                  <a:lnTo>
                    <a:pt x="95250" y="1116807"/>
                  </a:lnTo>
                  <a:lnTo>
                    <a:pt x="11288" y="1154412"/>
                  </a:lnTo>
                  <a:lnTo>
                    <a:pt x="0" y="1178719"/>
                  </a:lnTo>
                  <a:lnTo>
                    <a:pt x="11906" y="1204913"/>
                  </a:lnTo>
                  <a:lnTo>
                    <a:pt x="211931" y="1062038"/>
                  </a:lnTo>
                  <a:lnTo>
                    <a:pt x="302418" y="990601"/>
                  </a:lnTo>
                  <a:lnTo>
                    <a:pt x="421481" y="900113"/>
                  </a:lnTo>
                  <a:lnTo>
                    <a:pt x="547688" y="812007"/>
                  </a:lnTo>
                  <a:lnTo>
                    <a:pt x="626269" y="750094"/>
                  </a:lnTo>
                  <a:lnTo>
                    <a:pt x="692944" y="683419"/>
                  </a:lnTo>
                  <a:lnTo>
                    <a:pt x="740570" y="614363"/>
                  </a:lnTo>
                  <a:lnTo>
                    <a:pt x="762001" y="571500"/>
                  </a:lnTo>
                  <a:lnTo>
                    <a:pt x="788194" y="481014"/>
                  </a:lnTo>
                  <a:cubicBezTo>
                    <a:pt x="793353" y="454423"/>
                    <a:pt x="796528" y="439341"/>
                    <a:pt x="792956" y="411956"/>
                  </a:cubicBezTo>
                  <a:cubicBezTo>
                    <a:pt x="789384" y="384572"/>
                    <a:pt x="777082" y="351235"/>
                    <a:pt x="766763" y="316707"/>
                  </a:cubicBezTo>
                  <a:lnTo>
                    <a:pt x="731044" y="204788"/>
                  </a:lnTo>
                  <a:lnTo>
                    <a:pt x="692944" y="95250"/>
                  </a:lnTo>
                  <a:lnTo>
                    <a:pt x="676275" y="35719"/>
                  </a:lnTo>
                  <a:lnTo>
                    <a:pt x="638175" y="0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2882507" y="5232664"/>
              <a:ext cx="582216" cy="889397"/>
            </a:xfrm>
            <a:custGeom>
              <a:avLst/>
              <a:gdLst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71500 w 819150"/>
                <a:gd name="connsiteY11" fmla="*/ 735806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39110 w 819150"/>
                <a:gd name="connsiteY34" fmla="*/ 209025 h 1247775"/>
                <a:gd name="connsiteX35" fmla="*/ 721519 w 819150"/>
                <a:gd name="connsiteY35" fmla="*/ 204787 h 1247775"/>
                <a:gd name="connsiteX36" fmla="*/ 707231 w 819150"/>
                <a:gd name="connsiteY36" fmla="*/ 142875 h 1247775"/>
                <a:gd name="connsiteX37" fmla="*/ 692944 w 819150"/>
                <a:gd name="connsiteY37" fmla="*/ 100012 h 1247775"/>
                <a:gd name="connsiteX38" fmla="*/ 676275 w 819150"/>
                <a:gd name="connsiteY38" fmla="*/ 52387 h 1247775"/>
                <a:gd name="connsiteX39" fmla="*/ 666750 w 819150"/>
                <a:gd name="connsiteY39" fmla="*/ 7144 h 1247775"/>
                <a:gd name="connsiteX40" fmla="*/ 652463 w 819150"/>
                <a:gd name="connsiteY40" fmla="*/ 42862 h 1247775"/>
                <a:gd name="connsiteX41" fmla="*/ 631031 w 819150"/>
                <a:gd name="connsiteY41" fmla="*/ 85725 h 1247775"/>
                <a:gd name="connsiteX42" fmla="*/ 607219 w 819150"/>
                <a:gd name="connsiteY42" fmla="*/ 45244 h 1247775"/>
                <a:gd name="connsiteX43" fmla="*/ 588169 w 819150"/>
                <a:gd name="connsiteY43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19560"/>
                <a:gd name="connsiteY0" fmla="*/ 0 h 1247775"/>
                <a:gd name="connsiteX1" fmla="*/ 604838 w 819560"/>
                <a:gd name="connsiteY1" fmla="*/ 76200 h 1247775"/>
                <a:gd name="connsiteX2" fmla="*/ 628650 w 819560"/>
                <a:gd name="connsiteY2" fmla="*/ 142875 h 1247775"/>
                <a:gd name="connsiteX3" fmla="*/ 657225 w 819560"/>
                <a:gd name="connsiteY3" fmla="*/ 230981 h 1247775"/>
                <a:gd name="connsiteX4" fmla="*/ 688181 w 819560"/>
                <a:gd name="connsiteY4" fmla="*/ 323850 h 1247775"/>
                <a:gd name="connsiteX5" fmla="*/ 716756 w 819560"/>
                <a:gd name="connsiteY5" fmla="*/ 392906 h 1247775"/>
                <a:gd name="connsiteX6" fmla="*/ 731044 w 819560"/>
                <a:gd name="connsiteY6" fmla="*/ 457200 h 1247775"/>
                <a:gd name="connsiteX7" fmla="*/ 733425 w 819560"/>
                <a:gd name="connsiteY7" fmla="*/ 504825 h 1247775"/>
                <a:gd name="connsiteX8" fmla="*/ 716756 w 819560"/>
                <a:gd name="connsiteY8" fmla="*/ 554831 h 1247775"/>
                <a:gd name="connsiteX9" fmla="*/ 683419 w 819560"/>
                <a:gd name="connsiteY9" fmla="*/ 611981 h 1247775"/>
                <a:gd name="connsiteX10" fmla="*/ 640556 w 819560"/>
                <a:gd name="connsiteY10" fmla="*/ 661988 h 1247775"/>
                <a:gd name="connsiteX11" fmla="*/ 550068 w 819560"/>
                <a:gd name="connsiteY11" fmla="*/ 728662 h 1247775"/>
                <a:gd name="connsiteX12" fmla="*/ 473868 w 819560"/>
                <a:gd name="connsiteY12" fmla="*/ 788194 h 1247775"/>
                <a:gd name="connsiteX13" fmla="*/ 378619 w 819560"/>
                <a:gd name="connsiteY13" fmla="*/ 864394 h 1247775"/>
                <a:gd name="connsiteX14" fmla="*/ 300038 w 819560"/>
                <a:gd name="connsiteY14" fmla="*/ 916781 h 1247775"/>
                <a:gd name="connsiteX15" fmla="*/ 197644 w 819560"/>
                <a:gd name="connsiteY15" fmla="*/ 1004887 h 1247775"/>
                <a:gd name="connsiteX16" fmla="*/ 121444 w 819560"/>
                <a:gd name="connsiteY16" fmla="*/ 1069181 h 1247775"/>
                <a:gd name="connsiteX17" fmla="*/ 33338 w 819560"/>
                <a:gd name="connsiteY17" fmla="*/ 1143000 h 1247775"/>
                <a:gd name="connsiteX18" fmla="*/ 0 w 819560"/>
                <a:gd name="connsiteY18" fmla="*/ 1164431 h 1247775"/>
                <a:gd name="connsiteX19" fmla="*/ 45244 w 819560"/>
                <a:gd name="connsiteY19" fmla="*/ 1247775 h 1247775"/>
                <a:gd name="connsiteX20" fmla="*/ 161925 w 819560"/>
                <a:gd name="connsiteY20" fmla="*/ 1173956 h 1247775"/>
                <a:gd name="connsiteX21" fmla="*/ 290513 w 819560"/>
                <a:gd name="connsiteY21" fmla="*/ 1071562 h 1247775"/>
                <a:gd name="connsiteX22" fmla="*/ 359569 w 819560"/>
                <a:gd name="connsiteY22" fmla="*/ 1026319 h 1247775"/>
                <a:gd name="connsiteX23" fmla="*/ 445294 w 819560"/>
                <a:gd name="connsiteY23" fmla="*/ 957262 h 1247775"/>
                <a:gd name="connsiteX24" fmla="*/ 531019 w 819560"/>
                <a:gd name="connsiteY24" fmla="*/ 895350 h 1247775"/>
                <a:gd name="connsiteX25" fmla="*/ 607219 w 819560"/>
                <a:gd name="connsiteY25" fmla="*/ 845344 h 1247775"/>
                <a:gd name="connsiteX26" fmla="*/ 707231 w 819560"/>
                <a:gd name="connsiteY26" fmla="*/ 752475 h 1247775"/>
                <a:gd name="connsiteX27" fmla="*/ 752475 w 819560"/>
                <a:gd name="connsiteY27" fmla="*/ 688181 h 1247775"/>
                <a:gd name="connsiteX28" fmla="*/ 795338 w 819560"/>
                <a:gd name="connsiteY28" fmla="*/ 600075 h 1247775"/>
                <a:gd name="connsiteX29" fmla="*/ 811759 w 819560"/>
                <a:gd name="connsiteY29" fmla="*/ 540915 h 1247775"/>
                <a:gd name="connsiteX30" fmla="*/ 819150 w 819560"/>
                <a:gd name="connsiteY30" fmla="*/ 490537 h 1247775"/>
                <a:gd name="connsiteX31" fmla="*/ 800100 w 819560"/>
                <a:gd name="connsiteY31" fmla="*/ 423862 h 1247775"/>
                <a:gd name="connsiteX32" fmla="*/ 776288 w 819560"/>
                <a:gd name="connsiteY32" fmla="*/ 326231 h 1247775"/>
                <a:gd name="connsiteX33" fmla="*/ 747713 w 819560"/>
                <a:gd name="connsiteY33" fmla="*/ 264319 h 1247775"/>
                <a:gd name="connsiteX34" fmla="*/ 721519 w 819560"/>
                <a:gd name="connsiteY34" fmla="*/ 204787 h 1247775"/>
                <a:gd name="connsiteX35" fmla="*/ 707231 w 819560"/>
                <a:gd name="connsiteY35" fmla="*/ 142875 h 1247775"/>
                <a:gd name="connsiteX36" fmla="*/ 692944 w 819560"/>
                <a:gd name="connsiteY36" fmla="*/ 100012 h 1247775"/>
                <a:gd name="connsiteX37" fmla="*/ 676275 w 819560"/>
                <a:gd name="connsiteY37" fmla="*/ 52387 h 1247775"/>
                <a:gd name="connsiteX38" fmla="*/ 666750 w 819560"/>
                <a:gd name="connsiteY38" fmla="*/ 7144 h 1247775"/>
                <a:gd name="connsiteX39" fmla="*/ 652463 w 819560"/>
                <a:gd name="connsiteY39" fmla="*/ 42862 h 1247775"/>
                <a:gd name="connsiteX40" fmla="*/ 631031 w 819560"/>
                <a:gd name="connsiteY40" fmla="*/ 85725 h 1247775"/>
                <a:gd name="connsiteX41" fmla="*/ 607219 w 819560"/>
                <a:gd name="connsiteY41" fmla="*/ 45244 h 1247775"/>
                <a:gd name="connsiteX42" fmla="*/ 588169 w 819560"/>
                <a:gd name="connsiteY42" fmla="*/ 0 h 1247775"/>
                <a:gd name="connsiteX0" fmla="*/ 588169 w 812170"/>
                <a:gd name="connsiteY0" fmla="*/ 0 h 1247775"/>
                <a:gd name="connsiteX1" fmla="*/ 604838 w 812170"/>
                <a:gd name="connsiteY1" fmla="*/ 76200 h 1247775"/>
                <a:gd name="connsiteX2" fmla="*/ 628650 w 812170"/>
                <a:gd name="connsiteY2" fmla="*/ 142875 h 1247775"/>
                <a:gd name="connsiteX3" fmla="*/ 657225 w 812170"/>
                <a:gd name="connsiteY3" fmla="*/ 230981 h 1247775"/>
                <a:gd name="connsiteX4" fmla="*/ 688181 w 812170"/>
                <a:gd name="connsiteY4" fmla="*/ 323850 h 1247775"/>
                <a:gd name="connsiteX5" fmla="*/ 716756 w 812170"/>
                <a:gd name="connsiteY5" fmla="*/ 392906 h 1247775"/>
                <a:gd name="connsiteX6" fmla="*/ 731044 w 812170"/>
                <a:gd name="connsiteY6" fmla="*/ 457200 h 1247775"/>
                <a:gd name="connsiteX7" fmla="*/ 733425 w 812170"/>
                <a:gd name="connsiteY7" fmla="*/ 504825 h 1247775"/>
                <a:gd name="connsiteX8" fmla="*/ 716756 w 812170"/>
                <a:gd name="connsiteY8" fmla="*/ 554831 h 1247775"/>
                <a:gd name="connsiteX9" fmla="*/ 683419 w 812170"/>
                <a:gd name="connsiteY9" fmla="*/ 611981 h 1247775"/>
                <a:gd name="connsiteX10" fmla="*/ 640556 w 812170"/>
                <a:gd name="connsiteY10" fmla="*/ 661988 h 1247775"/>
                <a:gd name="connsiteX11" fmla="*/ 550068 w 812170"/>
                <a:gd name="connsiteY11" fmla="*/ 728662 h 1247775"/>
                <a:gd name="connsiteX12" fmla="*/ 473868 w 812170"/>
                <a:gd name="connsiteY12" fmla="*/ 788194 h 1247775"/>
                <a:gd name="connsiteX13" fmla="*/ 378619 w 812170"/>
                <a:gd name="connsiteY13" fmla="*/ 864394 h 1247775"/>
                <a:gd name="connsiteX14" fmla="*/ 300038 w 812170"/>
                <a:gd name="connsiteY14" fmla="*/ 916781 h 1247775"/>
                <a:gd name="connsiteX15" fmla="*/ 197644 w 812170"/>
                <a:gd name="connsiteY15" fmla="*/ 1004887 h 1247775"/>
                <a:gd name="connsiteX16" fmla="*/ 121444 w 812170"/>
                <a:gd name="connsiteY16" fmla="*/ 1069181 h 1247775"/>
                <a:gd name="connsiteX17" fmla="*/ 33338 w 812170"/>
                <a:gd name="connsiteY17" fmla="*/ 1143000 h 1247775"/>
                <a:gd name="connsiteX18" fmla="*/ 0 w 812170"/>
                <a:gd name="connsiteY18" fmla="*/ 1164431 h 1247775"/>
                <a:gd name="connsiteX19" fmla="*/ 45244 w 812170"/>
                <a:gd name="connsiteY19" fmla="*/ 1247775 h 1247775"/>
                <a:gd name="connsiteX20" fmla="*/ 161925 w 812170"/>
                <a:gd name="connsiteY20" fmla="*/ 1173956 h 1247775"/>
                <a:gd name="connsiteX21" fmla="*/ 290513 w 812170"/>
                <a:gd name="connsiteY21" fmla="*/ 1071562 h 1247775"/>
                <a:gd name="connsiteX22" fmla="*/ 359569 w 812170"/>
                <a:gd name="connsiteY22" fmla="*/ 1026319 h 1247775"/>
                <a:gd name="connsiteX23" fmla="*/ 445294 w 812170"/>
                <a:gd name="connsiteY23" fmla="*/ 957262 h 1247775"/>
                <a:gd name="connsiteX24" fmla="*/ 531019 w 812170"/>
                <a:gd name="connsiteY24" fmla="*/ 895350 h 1247775"/>
                <a:gd name="connsiteX25" fmla="*/ 607219 w 812170"/>
                <a:gd name="connsiteY25" fmla="*/ 845344 h 1247775"/>
                <a:gd name="connsiteX26" fmla="*/ 707231 w 812170"/>
                <a:gd name="connsiteY26" fmla="*/ 752475 h 1247775"/>
                <a:gd name="connsiteX27" fmla="*/ 752475 w 812170"/>
                <a:gd name="connsiteY27" fmla="*/ 688181 h 1247775"/>
                <a:gd name="connsiteX28" fmla="*/ 795338 w 812170"/>
                <a:gd name="connsiteY28" fmla="*/ 600075 h 1247775"/>
                <a:gd name="connsiteX29" fmla="*/ 811759 w 812170"/>
                <a:gd name="connsiteY29" fmla="*/ 540915 h 1247775"/>
                <a:gd name="connsiteX30" fmla="*/ 806625 w 812170"/>
                <a:gd name="connsiteY30" fmla="*/ 488032 h 1247775"/>
                <a:gd name="connsiteX31" fmla="*/ 800100 w 812170"/>
                <a:gd name="connsiteY31" fmla="*/ 423862 h 1247775"/>
                <a:gd name="connsiteX32" fmla="*/ 776288 w 812170"/>
                <a:gd name="connsiteY32" fmla="*/ 326231 h 1247775"/>
                <a:gd name="connsiteX33" fmla="*/ 747713 w 812170"/>
                <a:gd name="connsiteY33" fmla="*/ 264319 h 1247775"/>
                <a:gd name="connsiteX34" fmla="*/ 721519 w 812170"/>
                <a:gd name="connsiteY34" fmla="*/ 204787 h 1247775"/>
                <a:gd name="connsiteX35" fmla="*/ 707231 w 812170"/>
                <a:gd name="connsiteY35" fmla="*/ 142875 h 1247775"/>
                <a:gd name="connsiteX36" fmla="*/ 692944 w 812170"/>
                <a:gd name="connsiteY36" fmla="*/ 100012 h 1247775"/>
                <a:gd name="connsiteX37" fmla="*/ 676275 w 812170"/>
                <a:gd name="connsiteY37" fmla="*/ 52387 h 1247775"/>
                <a:gd name="connsiteX38" fmla="*/ 666750 w 812170"/>
                <a:gd name="connsiteY38" fmla="*/ 7144 h 1247775"/>
                <a:gd name="connsiteX39" fmla="*/ 652463 w 812170"/>
                <a:gd name="connsiteY39" fmla="*/ 42862 h 1247775"/>
                <a:gd name="connsiteX40" fmla="*/ 631031 w 812170"/>
                <a:gd name="connsiteY40" fmla="*/ 85725 h 1247775"/>
                <a:gd name="connsiteX41" fmla="*/ 607219 w 812170"/>
                <a:gd name="connsiteY41" fmla="*/ 45244 h 1247775"/>
                <a:gd name="connsiteX42" fmla="*/ 588169 w 812170"/>
                <a:gd name="connsiteY42" fmla="*/ 0 h 1247775"/>
                <a:gd name="connsiteX0" fmla="*/ 588169 w 817224"/>
                <a:gd name="connsiteY0" fmla="*/ 0 h 1247775"/>
                <a:gd name="connsiteX1" fmla="*/ 604838 w 817224"/>
                <a:gd name="connsiteY1" fmla="*/ 76200 h 1247775"/>
                <a:gd name="connsiteX2" fmla="*/ 628650 w 817224"/>
                <a:gd name="connsiteY2" fmla="*/ 142875 h 1247775"/>
                <a:gd name="connsiteX3" fmla="*/ 657225 w 817224"/>
                <a:gd name="connsiteY3" fmla="*/ 230981 h 1247775"/>
                <a:gd name="connsiteX4" fmla="*/ 688181 w 817224"/>
                <a:gd name="connsiteY4" fmla="*/ 323850 h 1247775"/>
                <a:gd name="connsiteX5" fmla="*/ 716756 w 817224"/>
                <a:gd name="connsiteY5" fmla="*/ 392906 h 1247775"/>
                <a:gd name="connsiteX6" fmla="*/ 731044 w 817224"/>
                <a:gd name="connsiteY6" fmla="*/ 457200 h 1247775"/>
                <a:gd name="connsiteX7" fmla="*/ 733425 w 817224"/>
                <a:gd name="connsiteY7" fmla="*/ 504825 h 1247775"/>
                <a:gd name="connsiteX8" fmla="*/ 716756 w 817224"/>
                <a:gd name="connsiteY8" fmla="*/ 554831 h 1247775"/>
                <a:gd name="connsiteX9" fmla="*/ 683419 w 817224"/>
                <a:gd name="connsiteY9" fmla="*/ 611981 h 1247775"/>
                <a:gd name="connsiteX10" fmla="*/ 640556 w 817224"/>
                <a:gd name="connsiteY10" fmla="*/ 661988 h 1247775"/>
                <a:gd name="connsiteX11" fmla="*/ 550068 w 817224"/>
                <a:gd name="connsiteY11" fmla="*/ 728662 h 1247775"/>
                <a:gd name="connsiteX12" fmla="*/ 473868 w 817224"/>
                <a:gd name="connsiteY12" fmla="*/ 788194 h 1247775"/>
                <a:gd name="connsiteX13" fmla="*/ 378619 w 817224"/>
                <a:gd name="connsiteY13" fmla="*/ 864394 h 1247775"/>
                <a:gd name="connsiteX14" fmla="*/ 300038 w 817224"/>
                <a:gd name="connsiteY14" fmla="*/ 916781 h 1247775"/>
                <a:gd name="connsiteX15" fmla="*/ 197644 w 817224"/>
                <a:gd name="connsiteY15" fmla="*/ 1004887 h 1247775"/>
                <a:gd name="connsiteX16" fmla="*/ 121444 w 817224"/>
                <a:gd name="connsiteY16" fmla="*/ 1069181 h 1247775"/>
                <a:gd name="connsiteX17" fmla="*/ 33338 w 817224"/>
                <a:gd name="connsiteY17" fmla="*/ 1143000 h 1247775"/>
                <a:gd name="connsiteX18" fmla="*/ 0 w 817224"/>
                <a:gd name="connsiteY18" fmla="*/ 1164431 h 1247775"/>
                <a:gd name="connsiteX19" fmla="*/ 45244 w 817224"/>
                <a:gd name="connsiteY19" fmla="*/ 1247775 h 1247775"/>
                <a:gd name="connsiteX20" fmla="*/ 161925 w 817224"/>
                <a:gd name="connsiteY20" fmla="*/ 1173956 h 1247775"/>
                <a:gd name="connsiteX21" fmla="*/ 290513 w 817224"/>
                <a:gd name="connsiteY21" fmla="*/ 1071562 h 1247775"/>
                <a:gd name="connsiteX22" fmla="*/ 359569 w 817224"/>
                <a:gd name="connsiteY22" fmla="*/ 1026319 h 1247775"/>
                <a:gd name="connsiteX23" fmla="*/ 445294 w 817224"/>
                <a:gd name="connsiteY23" fmla="*/ 957262 h 1247775"/>
                <a:gd name="connsiteX24" fmla="*/ 531019 w 817224"/>
                <a:gd name="connsiteY24" fmla="*/ 895350 h 1247775"/>
                <a:gd name="connsiteX25" fmla="*/ 607219 w 817224"/>
                <a:gd name="connsiteY25" fmla="*/ 845344 h 1247775"/>
                <a:gd name="connsiteX26" fmla="*/ 707231 w 817224"/>
                <a:gd name="connsiteY26" fmla="*/ 752475 h 1247775"/>
                <a:gd name="connsiteX27" fmla="*/ 752475 w 817224"/>
                <a:gd name="connsiteY27" fmla="*/ 688181 h 1247775"/>
                <a:gd name="connsiteX28" fmla="*/ 795338 w 817224"/>
                <a:gd name="connsiteY28" fmla="*/ 600075 h 1247775"/>
                <a:gd name="connsiteX29" fmla="*/ 811759 w 817224"/>
                <a:gd name="connsiteY29" fmla="*/ 540915 h 1247775"/>
                <a:gd name="connsiteX30" fmla="*/ 816645 w 817224"/>
                <a:gd name="connsiteY30" fmla="*/ 485528 h 1247775"/>
                <a:gd name="connsiteX31" fmla="*/ 800100 w 817224"/>
                <a:gd name="connsiteY31" fmla="*/ 423862 h 1247775"/>
                <a:gd name="connsiteX32" fmla="*/ 776288 w 817224"/>
                <a:gd name="connsiteY32" fmla="*/ 326231 h 1247775"/>
                <a:gd name="connsiteX33" fmla="*/ 747713 w 817224"/>
                <a:gd name="connsiteY33" fmla="*/ 264319 h 1247775"/>
                <a:gd name="connsiteX34" fmla="*/ 721519 w 817224"/>
                <a:gd name="connsiteY34" fmla="*/ 204787 h 1247775"/>
                <a:gd name="connsiteX35" fmla="*/ 707231 w 817224"/>
                <a:gd name="connsiteY35" fmla="*/ 142875 h 1247775"/>
                <a:gd name="connsiteX36" fmla="*/ 692944 w 817224"/>
                <a:gd name="connsiteY36" fmla="*/ 100012 h 1247775"/>
                <a:gd name="connsiteX37" fmla="*/ 676275 w 817224"/>
                <a:gd name="connsiteY37" fmla="*/ 52387 h 1247775"/>
                <a:gd name="connsiteX38" fmla="*/ 666750 w 817224"/>
                <a:gd name="connsiteY38" fmla="*/ 7144 h 1247775"/>
                <a:gd name="connsiteX39" fmla="*/ 652463 w 817224"/>
                <a:gd name="connsiteY39" fmla="*/ 42862 h 1247775"/>
                <a:gd name="connsiteX40" fmla="*/ 631031 w 817224"/>
                <a:gd name="connsiteY40" fmla="*/ 85725 h 1247775"/>
                <a:gd name="connsiteX41" fmla="*/ 607219 w 817224"/>
                <a:gd name="connsiteY41" fmla="*/ 45244 h 1247775"/>
                <a:gd name="connsiteX42" fmla="*/ 588169 w 817224"/>
                <a:gd name="connsiteY42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17224" h="1247775">
                  <a:moveTo>
                    <a:pt x="588169" y="0"/>
                  </a:moveTo>
                  <a:lnTo>
                    <a:pt x="604838" y="76200"/>
                  </a:lnTo>
                  <a:lnTo>
                    <a:pt x="628650" y="142875"/>
                  </a:lnTo>
                  <a:lnTo>
                    <a:pt x="657225" y="230981"/>
                  </a:lnTo>
                  <a:lnTo>
                    <a:pt x="688181" y="323850"/>
                  </a:lnTo>
                  <a:lnTo>
                    <a:pt x="716756" y="392906"/>
                  </a:lnTo>
                  <a:lnTo>
                    <a:pt x="731044" y="457200"/>
                  </a:lnTo>
                  <a:lnTo>
                    <a:pt x="733425" y="504825"/>
                  </a:lnTo>
                  <a:lnTo>
                    <a:pt x="716756" y="554831"/>
                  </a:lnTo>
                  <a:lnTo>
                    <a:pt x="683419" y="611981"/>
                  </a:lnTo>
                  <a:lnTo>
                    <a:pt x="640556" y="661988"/>
                  </a:lnTo>
                  <a:lnTo>
                    <a:pt x="550068" y="728662"/>
                  </a:lnTo>
                  <a:lnTo>
                    <a:pt x="473868" y="788194"/>
                  </a:lnTo>
                  <a:lnTo>
                    <a:pt x="378619" y="864394"/>
                  </a:lnTo>
                  <a:lnTo>
                    <a:pt x="300038" y="916781"/>
                  </a:lnTo>
                  <a:lnTo>
                    <a:pt x="197644" y="1004887"/>
                  </a:lnTo>
                  <a:lnTo>
                    <a:pt x="121444" y="1069181"/>
                  </a:lnTo>
                  <a:lnTo>
                    <a:pt x="33338" y="1143000"/>
                  </a:lnTo>
                  <a:lnTo>
                    <a:pt x="0" y="1164431"/>
                  </a:lnTo>
                  <a:lnTo>
                    <a:pt x="45244" y="1247775"/>
                  </a:lnTo>
                  <a:lnTo>
                    <a:pt x="161925" y="1173956"/>
                  </a:lnTo>
                  <a:lnTo>
                    <a:pt x="290513" y="1071562"/>
                  </a:lnTo>
                  <a:lnTo>
                    <a:pt x="359569" y="1026319"/>
                  </a:lnTo>
                  <a:lnTo>
                    <a:pt x="445294" y="957262"/>
                  </a:lnTo>
                  <a:lnTo>
                    <a:pt x="531019" y="895350"/>
                  </a:lnTo>
                  <a:lnTo>
                    <a:pt x="607219" y="845344"/>
                  </a:lnTo>
                  <a:lnTo>
                    <a:pt x="707231" y="752475"/>
                  </a:lnTo>
                  <a:lnTo>
                    <a:pt x="752475" y="688181"/>
                  </a:lnTo>
                  <a:lnTo>
                    <a:pt x="795338" y="600075"/>
                  </a:lnTo>
                  <a:cubicBezTo>
                    <a:pt x="806054" y="574278"/>
                    <a:pt x="808208" y="560006"/>
                    <a:pt x="811759" y="540915"/>
                  </a:cubicBezTo>
                  <a:cubicBezTo>
                    <a:pt x="815310" y="521824"/>
                    <a:pt x="818588" y="505037"/>
                    <a:pt x="816645" y="485528"/>
                  </a:cubicBezTo>
                  <a:cubicBezTo>
                    <a:pt x="814702" y="466019"/>
                    <a:pt x="806826" y="450411"/>
                    <a:pt x="800100" y="423862"/>
                  </a:cubicBezTo>
                  <a:cubicBezTo>
                    <a:pt x="793374" y="397313"/>
                    <a:pt x="784225" y="358775"/>
                    <a:pt x="776288" y="326231"/>
                  </a:cubicBezTo>
                  <a:cubicBezTo>
                    <a:pt x="768351" y="293687"/>
                    <a:pt x="756841" y="284560"/>
                    <a:pt x="747713" y="264319"/>
                  </a:cubicBezTo>
                  <a:cubicBezTo>
                    <a:pt x="738585" y="244078"/>
                    <a:pt x="726282" y="225424"/>
                    <a:pt x="721519" y="204787"/>
                  </a:cubicBezTo>
                  <a:lnTo>
                    <a:pt x="707231" y="142875"/>
                  </a:lnTo>
                  <a:lnTo>
                    <a:pt x="692944" y="100012"/>
                  </a:lnTo>
                  <a:lnTo>
                    <a:pt x="676275" y="52387"/>
                  </a:lnTo>
                  <a:cubicBezTo>
                    <a:pt x="671909" y="36909"/>
                    <a:pt x="670719" y="8731"/>
                    <a:pt x="666750" y="7144"/>
                  </a:cubicBezTo>
                  <a:cubicBezTo>
                    <a:pt x="662781" y="5557"/>
                    <a:pt x="658416" y="29765"/>
                    <a:pt x="652463" y="42862"/>
                  </a:cubicBezTo>
                  <a:lnTo>
                    <a:pt x="631031" y="85725"/>
                  </a:lnTo>
                  <a:lnTo>
                    <a:pt x="607219" y="45244"/>
                  </a:lnTo>
                  <a:cubicBezTo>
                    <a:pt x="598488" y="-15081"/>
                    <a:pt x="594519" y="15081"/>
                    <a:pt x="588169" y="0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2926561" y="5033830"/>
              <a:ext cx="907256" cy="1325165"/>
            </a:xfrm>
            <a:custGeom>
              <a:avLst/>
              <a:gdLst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1999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85800 w 1262062"/>
                <a:gd name="connsiteY59" fmla="*/ 1033462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6275 w 1262062"/>
                <a:gd name="connsiteY59" fmla="*/ 1028700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54237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72082"/>
                <a:gd name="connsiteY0" fmla="*/ 364331 h 1857375"/>
                <a:gd name="connsiteX1" fmla="*/ 671512 w 1272082"/>
                <a:gd name="connsiteY1" fmla="*/ 273843 h 1857375"/>
                <a:gd name="connsiteX2" fmla="*/ 681037 w 1272082"/>
                <a:gd name="connsiteY2" fmla="*/ 221456 h 1857375"/>
                <a:gd name="connsiteX3" fmla="*/ 692943 w 1272082"/>
                <a:gd name="connsiteY3" fmla="*/ 211931 h 1857375"/>
                <a:gd name="connsiteX4" fmla="*/ 702468 w 1272082"/>
                <a:gd name="connsiteY4" fmla="*/ 264318 h 1857375"/>
                <a:gd name="connsiteX5" fmla="*/ 721518 w 1272082"/>
                <a:gd name="connsiteY5" fmla="*/ 197643 h 1857375"/>
                <a:gd name="connsiteX6" fmla="*/ 754856 w 1272082"/>
                <a:gd name="connsiteY6" fmla="*/ 114300 h 1857375"/>
                <a:gd name="connsiteX7" fmla="*/ 788193 w 1272082"/>
                <a:gd name="connsiteY7" fmla="*/ 35718 h 1857375"/>
                <a:gd name="connsiteX8" fmla="*/ 800100 w 1272082"/>
                <a:gd name="connsiteY8" fmla="*/ 9525 h 1857375"/>
                <a:gd name="connsiteX9" fmla="*/ 821531 w 1272082"/>
                <a:gd name="connsiteY9" fmla="*/ 0 h 1857375"/>
                <a:gd name="connsiteX10" fmla="*/ 831056 w 1272082"/>
                <a:gd name="connsiteY10" fmla="*/ 2381 h 1857375"/>
                <a:gd name="connsiteX11" fmla="*/ 845343 w 1272082"/>
                <a:gd name="connsiteY11" fmla="*/ 2381 h 1857375"/>
                <a:gd name="connsiteX12" fmla="*/ 866775 w 1272082"/>
                <a:gd name="connsiteY12" fmla="*/ 52387 h 1857375"/>
                <a:gd name="connsiteX13" fmla="*/ 888206 w 1272082"/>
                <a:gd name="connsiteY13" fmla="*/ 121443 h 1857375"/>
                <a:gd name="connsiteX14" fmla="*/ 885825 w 1272082"/>
                <a:gd name="connsiteY14" fmla="*/ 173831 h 1857375"/>
                <a:gd name="connsiteX15" fmla="*/ 892968 w 1272082"/>
                <a:gd name="connsiteY15" fmla="*/ 204787 h 1857375"/>
                <a:gd name="connsiteX16" fmla="*/ 902493 w 1272082"/>
                <a:gd name="connsiteY16" fmla="*/ 242887 h 1857375"/>
                <a:gd name="connsiteX17" fmla="*/ 923925 w 1272082"/>
                <a:gd name="connsiteY17" fmla="*/ 223837 h 1857375"/>
                <a:gd name="connsiteX18" fmla="*/ 942975 w 1272082"/>
                <a:gd name="connsiteY18" fmla="*/ 278606 h 1857375"/>
                <a:gd name="connsiteX19" fmla="*/ 952500 w 1272082"/>
                <a:gd name="connsiteY19" fmla="*/ 311943 h 1857375"/>
                <a:gd name="connsiteX20" fmla="*/ 964406 w 1272082"/>
                <a:gd name="connsiteY20" fmla="*/ 345281 h 1857375"/>
                <a:gd name="connsiteX21" fmla="*/ 969168 w 1272082"/>
                <a:gd name="connsiteY21" fmla="*/ 297656 h 1857375"/>
                <a:gd name="connsiteX22" fmla="*/ 985837 w 1272082"/>
                <a:gd name="connsiteY22" fmla="*/ 250031 h 1857375"/>
                <a:gd name="connsiteX23" fmla="*/ 1014412 w 1272082"/>
                <a:gd name="connsiteY23" fmla="*/ 257175 h 1857375"/>
                <a:gd name="connsiteX24" fmla="*/ 1019175 w 1272082"/>
                <a:gd name="connsiteY24" fmla="*/ 292893 h 1857375"/>
                <a:gd name="connsiteX25" fmla="*/ 1028700 w 1272082"/>
                <a:gd name="connsiteY25" fmla="*/ 361949 h 1857375"/>
                <a:gd name="connsiteX26" fmla="*/ 1045368 w 1272082"/>
                <a:gd name="connsiteY26" fmla="*/ 414337 h 1857375"/>
                <a:gd name="connsiteX27" fmla="*/ 1057275 w 1272082"/>
                <a:gd name="connsiteY27" fmla="*/ 354806 h 1857375"/>
                <a:gd name="connsiteX28" fmla="*/ 1059656 w 1272082"/>
                <a:gd name="connsiteY28" fmla="*/ 314325 h 1857375"/>
                <a:gd name="connsiteX29" fmla="*/ 1081087 w 1272082"/>
                <a:gd name="connsiteY29" fmla="*/ 280987 h 1857375"/>
                <a:gd name="connsiteX30" fmla="*/ 1090612 w 1272082"/>
                <a:gd name="connsiteY30" fmla="*/ 345281 h 1857375"/>
                <a:gd name="connsiteX31" fmla="*/ 1090612 w 1272082"/>
                <a:gd name="connsiteY31" fmla="*/ 385762 h 1857375"/>
                <a:gd name="connsiteX32" fmla="*/ 1092993 w 1272082"/>
                <a:gd name="connsiteY32" fmla="*/ 423862 h 1857375"/>
                <a:gd name="connsiteX33" fmla="*/ 1121568 w 1272082"/>
                <a:gd name="connsiteY33" fmla="*/ 371475 h 1857375"/>
                <a:gd name="connsiteX34" fmla="*/ 1152525 w 1272082"/>
                <a:gd name="connsiteY34" fmla="*/ 464343 h 1857375"/>
                <a:gd name="connsiteX35" fmla="*/ 1209675 w 1272082"/>
                <a:gd name="connsiteY35" fmla="*/ 609600 h 1857375"/>
                <a:gd name="connsiteX36" fmla="*/ 1238250 w 1272082"/>
                <a:gd name="connsiteY36" fmla="*/ 704850 h 1857375"/>
                <a:gd name="connsiteX37" fmla="*/ 1262062 w 1272082"/>
                <a:gd name="connsiteY37" fmla="*/ 812006 h 1857375"/>
                <a:gd name="connsiteX38" fmla="*/ 1272082 w 1272082"/>
                <a:gd name="connsiteY38" fmla="*/ 900112 h 1857375"/>
                <a:gd name="connsiteX39" fmla="*/ 1252537 w 1272082"/>
                <a:gd name="connsiteY39" fmla="*/ 973931 h 1857375"/>
                <a:gd name="connsiteX40" fmla="*/ 1236239 w 1272082"/>
                <a:gd name="connsiteY40" fmla="*/ 1059656 h 1857375"/>
                <a:gd name="connsiteX41" fmla="*/ 1193006 w 1272082"/>
                <a:gd name="connsiteY41" fmla="*/ 1147762 h 1857375"/>
                <a:gd name="connsiteX42" fmla="*/ 1135856 w 1272082"/>
                <a:gd name="connsiteY42" fmla="*/ 1269206 h 1857375"/>
                <a:gd name="connsiteX43" fmla="*/ 1050130 w 1272082"/>
                <a:gd name="connsiteY43" fmla="*/ 1385888 h 1857375"/>
                <a:gd name="connsiteX44" fmla="*/ 931068 w 1272082"/>
                <a:gd name="connsiteY44" fmla="*/ 1495425 h 1857375"/>
                <a:gd name="connsiteX45" fmla="*/ 826293 w 1272082"/>
                <a:gd name="connsiteY45" fmla="*/ 1583530 h 1857375"/>
                <a:gd name="connsiteX46" fmla="*/ 676275 w 1272082"/>
                <a:gd name="connsiteY46" fmla="*/ 1671637 h 1857375"/>
                <a:gd name="connsiteX47" fmla="*/ 583406 w 1272082"/>
                <a:gd name="connsiteY47" fmla="*/ 1747837 h 1857375"/>
                <a:gd name="connsiteX48" fmla="*/ 461962 w 1272082"/>
                <a:gd name="connsiteY48" fmla="*/ 1835943 h 1857375"/>
                <a:gd name="connsiteX49" fmla="*/ 440530 w 1272082"/>
                <a:gd name="connsiteY49" fmla="*/ 1857375 h 1857375"/>
                <a:gd name="connsiteX50" fmla="*/ 178593 w 1272082"/>
                <a:gd name="connsiteY50" fmla="*/ 1854993 h 1857375"/>
                <a:gd name="connsiteX51" fmla="*/ 100012 w 1272082"/>
                <a:gd name="connsiteY51" fmla="*/ 1721643 h 1857375"/>
                <a:gd name="connsiteX52" fmla="*/ 38100 w 1272082"/>
                <a:gd name="connsiteY52" fmla="*/ 1616868 h 1857375"/>
                <a:gd name="connsiteX53" fmla="*/ 0 w 1272082"/>
                <a:gd name="connsiteY53" fmla="*/ 1540668 h 1857375"/>
                <a:gd name="connsiteX54" fmla="*/ 180975 w 1272082"/>
                <a:gd name="connsiteY54" fmla="*/ 1423987 h 1857375"/>
                <a:gd name="connsiteX55" fmla="*/ 338137 w 1272082"/>
                <a:gd name="connsiteY55" fmla="*/ 1307306 h 1857375"/>
                <a:gd name="connsiteX56" fmla="*/ 476250 w 1272082"/>
                <a:gd name="connsiteY56" fmla="*/ 1202531 h 1857375"/>
                <a:gd name="connsiteX57" fmla="*/ 564356 w 1272082"/>
                <a:gd name="connsiteY57" fmla="*/ 1140618 h 1857375"/>
                <a:gd name="connsiteX58" fmla="*/ 626268 w 1272082"/>
                <a:gd name="connsiteY58" fmla="*/ 1083468 h 1857375"/>
                <a:gd name="connsiteX59" fmla="*/ 678657 w 1272082"/>
                <a:gd name="connsiteY59" fmla="*/ 1033463 h 1857375"/>
                <a:gd name="connsiteX60" fmla="*/ 721518 w 1272082"/>
                <a:gd name="connsiteY60" fmla="*/ 964406 h 1857375"/>
                <a:gd name="connsiteX61" fmla="*/ 761999 w 1272082"/>
                <a:gd name="connsiteY61" fmla="*/ 876300 h 1857375"/>
                <a:gd name="connsiteX62" fmla="*/ 776287 w 1272082"/>
                <a:gd name="connsiteY62" fmla="*/ 816768 h 1857375"/>
                <a:gd name="connsiteX63" fmla="*/ 775915 w 1272082"/>
                <a:gd name="connsiteY63" fmla="*/ 757237 h 1857375"/>
                <a:gd name="connsiteX64" fmla="*/ 754237 w 1272082"/>
                <a:gd name="connsiteY64" fmla="*/ 695325 h 1857375"/>
                <a:gd name="connsiteX65" fmla="*/ 726281 w 1272082"/>
                <a:gd name="connsiteY65" fmla="*/ 590550 h 1857375"/>
                <a:gd name="connsiteX66" fmla="*/ 704850 w 1272082"/>
                <a:gd name="connsiteY66" fmla="*/ 516731 h 1857375"/>
                <a:gd name="connsiteX67" fmla="*/ 683418 w 1272082"/>
                <a:gd name="connsiteY67" fmla="*/ 464343 h 1857375"/>
                <a:gd name="connsiteX68" fmla="*/ 673893 w 1272082"/>
                <a:gd name="connsiteY68" fmla="*/ 426243 h 1857375"/>
                <a:gd name="connsiteX69" fmla="*/ 650081 w 1272082"/>
                <a:gd name="connsiteY69" fmla="*/ 364331 h 1857375"/>
                <a:gd name="connsiteX0" fmla="*/ 650081 w 1272342"/>
                <a:gd name="connsiteY0" fmla="*/ 364331 h 1857375"/>
                <a:gd name="connsiteX1" fmla="*/ 671512 w 1272342"/>
                <a:gd name="connsiteY1" fmla="*/ 273843 h 1857375"/>
                <a:gd name="connsiteX2" fmla="*/ 681037 w 1272342"/>
                <a:gd name="connsiteY2" fmla="*/ 221456 h 1857375"/>
                <a:gd name="connsiteX3" fmla="*/ 692943 w 1272342"/>
                <a:gd name="connsiteY3" fmla="*/ 211931 h 1857375"/>
                <a:gd name="connsiteX4" fmla="*/ 702468 w 1272342"/>
                <a:gd name="connsiteY4" fmla="*/ 264318 h 1857375"/>
                <a:gd name="connsiteX5" fmla="*/ 721518 w 1272342"/>
                <a:gd name="connsiteY5" fmla="*/ 197643 h 1857375"/>
                <a:gd name="connsiteX6" fmla="*/ 754856 w 1272342"/>
                <a:gd name="connsiteY6" fmla="*/ 114300 h 1857375"/>
                <a:gd name="connsiteX7" fmla="*/ 788193 w 1272342"/>
                <a:gd name="connsiteY7" fmla="*/ 35718 h 1857375"/>
                <a:gd name="connsiteX8" fmla="*/ 800100 w 1272342"/>
                <a:gd name="connsiteY8" fmla="*/ 9525 h 1857375"/>
                <a:gd name="connsiteX9" fmla="*/ 821531 w 1272342"/>
                <a:gd name="connsiteY9" fmla="*/ 0 h 1857375"/>
                <a:gd name="connsiteX10" fmla="*/ 831056 w 1272342"/>
                <a:gd name="connsiteY10" fmla="*/ 2381 h 1857375"/>
                <a:gd name="connsiteX11" fmla="*/ 845343 w 1272342"/>
                <a:gd name="connsiteY11" fmla="*/ 2381 h 1857375"/>
                <a:gd name="connsiteX12" fmla="*/ 866775 w 1272342"/>
                <a:gd name="connsiteY12" fmla="*/ 52387 h 1857375"/>
                <a:gd name="connsiteX13" fmla="*/ 888206 w 1272342"/>
                <a:gd name="connsiteY13" fmla="*/ 121443 h 1857375"/>
                <a:gd name="connsiteX14" fmla="*/ 885825 w 1272342"/>
                <a:gd name="connsiteY14" fmla="*/ 173831 h 1857375"/>
                <a:gd name="connsiteX15" fmla="*/ 892968 w 1272342"/>
                <a:gd name="connsiteY15" fmla="*/ 204787 h 1857375"/>
                <a:gd name="connsiteX16" fmla="*/ 902493 w 1272342"/>
                <a:gd name="connsiteY16" fmla="*/ 242887 h 1857375"/>
                <a:gd name="connsiteX17" fmla="*/ 923925 w 1272342"/>
                <a:gd name="connsiteY17" fmla="*/ 223837 h 1857375"/>
                <a:gd name="connsiteX18" fmla="*/ 942975 w 1272342"/>
                <a:gd name="connsiteY18" fmla="*/ 278606 h 1857375"/>
                <a:gd name="connsiteX19" fmla="*/ 952500 w 1272342"/>
                <a:gd name="connsiteY19" fmla="*/ 311943 h 1857375"/>
                <a:gd name="connsiteX20" fmla="*/ 964406 w 1272342"/>
                <a:gd name="connsiteY20" fmla="*/ 345281 h 1857375"/>
                <a:gd name="connsiteX21" fmla="*/ 969168 w 1272342"/>
                <a:gd name="connsiteY21" fmla="*/ 297656 h 1857375"/>
                <a:gd name="connsiteX22" fmla="*/ 985837 w 1272342"/>
                <a:gd name="connsiteY22" fmla="*/ 250031 h 1857375"/>
                <a:gd name="connsiteX23" fmla="*/ 1014412 w 1272342"/>
                <a:gd name="connsiteY23" fmla="*/ 257175 h 1857375"/>
                <a:gd name="connsiteX24" fmla="*/ 1019175 w 1272342"/>
                <a:gd name="connsiteY24" fmla="*/ 292893 h 1857375"/>
                <a:gd name="connsiteX25" fmla="*/ 1028700 w 1272342"/>
                <a:gd name="connsiteY25" fmla="*/ 361949 h 1857375"/>
                <a:gd name="connsiteX26" fmla="*/ 1045368 w 1272342"/>
                <a:gd name="connsiteY26" fmla="*/ 414337 h 1857375"/>
                <a:gd name="connsiteX27" fmla="*/ 1057275 w 1272342"/>
                <a:gd name="connsiteY27" fmla="*/ 354806 h 1857375"/>
                <a:gd name="connsiteX28" fmla="*/ 1059656 w 1272342"/>
                <a:gd name="connsiteY28" fmla="*/ 314325 h 1857375"/>
                <a:gd name="connsiteX29" fmla="*/ 1081087 w 1272342"/>
                <a:gd name="connsiteY29" fmla="*/ 280987 h 1857375"/>
                <a:gd name="connsiteX30" fmla="*/ 1090612 w 1272342"/>
                <a:gd name="connsiteY30" fmla="*/ 345281 h 1857375"/>
                <a:gd name="connsiteX31" fmla="*/ 1090612 w 1272342"/>
                <a:gd name="connsiteY31" fmla="*/ 385762 h 1857375"/>
                <a:gd name="connsiteX32" fmla="*/ 1092993 w 1272342"/>
                <a:gd name="connsiteY32" fmla="*/ 423862 h 1857375"/>
                <a:gd name="connsiteX33" fmla="*/ 1121568 w 1272342"/>
                <a:gd name="connsiteY33" fmla="*/ 371475 h 1857375"/>
                <a:gd name="connsiteX34" fmla="*/ 1152525 w 1272342"/>
                <a:gd name="connsiteY34" fmla="*/ 464343 h 1857375"/>
                <a:gd name="connsiteX35" fmla="*/ 1209675 w 1272342"/>
                <a:gd name="connsiteY35" fmla="*/ 609600 h 1857375"/>
                <a:gd name="connsiteX36" fmla="*/ 1238250 w 1272342"/>
                <a:gd name="connsiteY36" fmla="*/ 704850 h 1857375"/>
                <a:gd name="connsiteX37" fmla="*/ 1262062 w 1272342"/>
                <a:gd name="connsiteY37" fmla="*/ 812006 h 1857375"/>
                <a:gd name="connsiteX38" fmla="*/ 1272082 w 1272342"/>
                <a:gd name="connsiteY38" fmla="*/ 900112 h 1857375"/>
                <a:gd name="connsiteX39" fmla="*/ 1252537 w 1272342"/>
                <a:gd name="connsiteY39" fmla="*/ 973931 h 1857375"/>
                <a:gd name="connsiteX40" fmla="*/ 1236239 w 1272342"/>
                <a:gd name="connsiteY40" fmla="*/ 1059656 h 1857375"/>
                <a:gd name="connsiteX41" fmla="*/ 1193006 w 1272342"/>
                <a:gd name="connsiteY41" fmla="*/ 1147762 h 1857375"/>
                <a:gd name="connsiteX42" fmla="*/ 1135856 w 1272342"/>
                <a:gd name="connsiteY42" fmla="*/ 1269206 h 1857375"/>
                <a:gd name="connsiteX43" fmla="*/ 1050130 w 1272342"/>
                <a:gd name="connsiteY43" fmla="*/ 1385888 h 1857375"/>
                <a:gd name="connsiteX44" fmla="*/ 931068 w 1272342"/>
                <a:gd name="connsiteY44" fmla="*/ 1495425 h 1857375"/>
                <a:gd name="connsiteX45" fmla="*/ 826293 w 1272342"/>
                <a:gd name="connsiteY45" fmla="*/ 1583530 h 1857375"/>
                <a:gd name="connsiteX46" fmla="*/ 676275 w 1272342"/>
                <a:gd name="connsiteY46" fmla="*/ 1671637 h 1857375"/>
                <a:gd name="connsiteX47" fmla="*/ 583406 w 1272342"/>
                <a:gd name="connsiteY47" fmla="*/ 1747837 h 1857375"/>
                <a:gd name="connsiteX48" fmla="*/ 461962 w 1272342"/>
                <a:gd name="connsiteY48" fmla="*/ 1835943 h 1857375"/>
                <a:gd name="connsiteX49" fmla="*/ 440530 w 1272342"/>
                <a:gd name="connsiteY49" fmla="*/ 1857375 h 1857375"/>
                <a:gd name="connsiteX50" fmla="*/ 178593 w 1272342"/>
                <a:gd name="connsiteY50" fmla="*/ 1854993 h 1857375"/>
                <a:gd name="connsiteX51" fmla="*/ 100012 w 1272342"/>
                <a:gd name="connsiteY51" fmla="*/ 1721643 h 1857375"/>
                <a:gd name="connsiteX52" fmla="*/ 38100 w 1272342"/>
                <a:gd name="connsiteY52" fmla="*/ 1616868 h 1857375"/>
                <a:gd name="connsiteX53" fmla="*/ 0 w 1272342"/>
                <a:gd name="connsiteY53" fmla="*/ 1540668 h 1857375"/>
                <a:gd name="connsiteX54" fmla="*/ 180975 w 1272342"/>
                <a:gd name="connsiteY54" fmla="*/ 1423987 h 1857375"/>
                <a:gd name="connsiteX55" fmla="*/ 338137 w 1272342"/>
                <a:gd name="connsiteY55" fmla="*/ 1307306 h 1857375"/>
                <a:gd name="connsiteX56" fmla="*/ 476250 w 1272342"/>
                <a:gd name="connsiteY56" fmla="*/ 1202531 h 1857375"/>
                <a:gd name="connsiteX57" fmla="*/ 564356 w 1272342"/>
                <a:gd name="connsiteY57" fmla="*/ 1140618 h 1857375"/>
                <a:gd name="connsiteX58" fmla="*/ 626268 w 1272342"/>
                <a:gd name="connsiteY58" fmla="*/ 1083468 h 1857375"/>
                <a:gd name="connsiteX59" fmla="*/ 678657 w 1272342"/>
                <a:gd name="connsiteY59" fmla="*/ 1033463 h 1857375"/>
                <a:gd name="connsiteX60" fmla="*/ 721518 w 1272342"/>
                <a:gd name="connsiteY60" fmla="*/ 964406 h 1857375"/>
                <a:gd name="connsiteX61" fmla="*/ 761999 w 1272342"/>
                <a:gd name="connsiteY61" fmla="*/ 876300 h 1857375"/>
                <a:gd name="connsiteX62" fmla="*/ 776287 w 1272342"/>
                <a:gd name="connsiteY62" fmla="*/ 816768 h 1857375"/>
                <a:gd name="connsiteX63" fmla="*/ 775915 w 1272342"/>
                <a:gd name="connsiteY63" fmla="*/ 757237 h 1857375"/>
                <a:gd name="connsiteX64" fmla="*/ 754237 w 1272342"/>
                <a:gd name="connsiteY64" fmla="*/ 695325 h 1857375"/>
                <a:gd name="connsiteX65" fmla="*/ 726281 w 1272342"/>
                <a:gd name="connsiteY65" fmla="*/ 590550 h 1857375"/>
                <a:gd name="connsiteX66" fmla="*/ 704850 w 1272342"/>
                <a:gd name="connsiteY66" fmla="*/ 516731 h 1857375"/>
                <a:gd name="connsiteX67" fmla="*/ 683418 w 1272342"/>
                <a:gd name="connsiteY67" fmla="*/ 464343 h 1857375"/>
                <a:gd name="connsiteX68" fmla="*/ 673893 w 1272342"/>
                <a:gd name="connsiteY68" fmla="*/ 426243 h 1857375"/>
                <a:gd name="connsiteX69" fmla="*/ 650081 w 1272342"/>
                <a:gd name="connsiteY69" fmla="*/ 364331 h 1857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272342" h="1857375">
                  <a:moveTo>
                    <a:pt x="650081" y="364331"/>
                  </a:moveTo>
                  <a:lnTo>
                    <a:pt x="671512" y="273843"/>
                  </a:lnTo>
                  <a:cubicBezTo>
                    <a:pt x="676671" y="250031"/>
                    <a:pt x="677465" y="231775"/>
                    <a:pt x="681037" y="221456"/>
                  </a:cubicBezTo>
                  <a:cubicBezTo>
                    <a:pt x="684609" y="211137"/>
                    <a:pt x="689371" y="204787"/>
                    <a:pt x="692943" y="211931"/>
                  </a:cubicBezTo>
                  <a:cubicBezTo>
                    <a:pt x="696515" y="219075"/>
                    <a:pt x="697706" y="266699"/>
                    <a:pt x="702468" y="264318"/>
                  </a:cubicBezTo>
                  <a:lnTo>
                    <a:pt x="721518" y="197643"/>
                  </a:lnTo>
                  <a:lnTo>
                    <a:pt x="754856" y="114300"/>
                  </a:lnTo>
                  <a:lnTo>
                    <a:pt x="788193" y="35718"/>
                  </a:lnTo>
                  <a:lnTo>
                    <a:pt x="800100" y="9525"/>
                  </a:lnTo>
                  <a:lnTo>
                    <a:pt x="821531" y="0"/>
                  </a:lnTo>
                  <a:lnTo>
                    <a:pt x="831056" y="2381"/>
                  </a:lnTo>
                  <a:lnTo>
                    <a:pt x="845343" y="2381"/>
                  </a:lnTo>
                  <a:lnTo>
                    <a:pt x="866775" y="52387"/>
                  </a:lnTo>
                  <a:lnTo>
                    <a:pt x="888206" y="121443"/>
                  </a:lnTo>
                  <a:lnTo>
                    <a:pt x="885825" y="173831"/>
                  </a:lnTo>
                  <a:lnTo>
                    <a:pt x="892968" y="204787"/>
                  </a:lnTo>
                  <a:lnTo>
                    <a:pt x="902493" y="242887"/>
                  </a:lnTo>
                  <a:cubicBezTo>
                    <a:pt x="907653" y="246062"/>
                    <a:pt x="917178" y="217884"/>
                    <a:pt x="923925" y="223837"/>
                  </a:cubicBezTo>
                  <a:cubicBezTo>
                    <a:pt x="930672" y="229790"/>
                    <a:pt x="938212" y="263922"/>
                    <a:pt x="942975" y="278606"/>
                  </a:cubicBezTo>
                  <a:lnTo>
                    <a:pt x="952500" y="311943"/>
                  </a:lnTo>
                  <a:lnTo>
                    <a:pt x="964406" y="345281"/>
                  </a:lnTo>
                  <a:lnTo>
                    <a:pt x="969168" y="297656"/>
                  </a:lnTo>
                  <a:cubicBezTo>
                    <a:pt x="972740" y="281781"/>
                    <a:pt x="978296" y="256778"/>
                    <a:pt x="985837" y="250031"/>
                  </a:cubicBezTo>
                  <a:cubicBezTo>
                    <a:pt x="993378" y="243284"/>
                    <a:pt x="1008856" y="250031"/>
                    <a:pt x="1014412" y="257175"/>
                  </a:cubicBezTo>
                  <a:lnTo>
                    <a:pt x="1019175" y="292893"/>
                  </a:lnTo>
                  <a:cubicBezTo>
                    <a:pt x="1019969" y="315118"/>
                    <a:pt x="1027906" y="339724"/>
                    <a:pt x="1028700" y="361949"/>
                  </a:cubicBezTo>
                  <a:lnTo>
                    <a:pt x="1045368" y="414337"/>
                  </a:lnTo>
                  <a:lnTo>
                    <a:pt x="1057275" y="354806"/>
                  </a:lnTo>
                  <a:lnTo>
                    <a:pt x="1059656" y="314325"/>
                  </a:lnTo>
                  <a:cubicBezTo>
                    <a:pt x="1063625" y="302022"/>
                    <a:pt x="1075928" y="275828"/>
                    <a:pt x="1081087" y="280987"/>
                  </a:cubicBezTo>
                  <a:cubicBezTo>
                    <a:pt x="1086246" y="286146"/>
                    <a:pt x="1089025" y="327819"/>
                    <a:pt x="1090612" y="345281"/>
                  </a:cubicBezTo>
                  <a:lnTo>
                    <a:pt x="1090612" y="385762"/>
                  </a:lnTo>
                  <a:lnTo>
                    <a:pt x="1092993" y="423862"/>
                  </a:lnTo>
                  <a:cubicBezTo>
                    <a:pt x="1098152" y="421481"/>
                    <a:pt x="1111646" y="364728"/>
                    <a:pt x="1121568" y="371475"/>
                  </a:cubicBezTo>
                  <a:cubicBezTo>
                    <a:pt x="1131490" y="378222"/>
                    <a:pt x="1137841" y="424656"/>
                    <a:pt x="1152525" y="464343"/>
                  </a:cubicBezTo>
                  <a:lnTo>
                    <a:pt x="1209675" y="609600"/>
                  </a:lnTo>
                  <a:lnTo>
                    <a:pt x="1238250" y="704850"/>
                  </a:lnTo>
                  <a:lnTo>
                    <a:pt x="1262062" y="812006"/>
                  </a:lnTo>
                  <a:cubicBezTo>
                    <a:pt x="1267701" y="844550"/>
                    <a:pt x="1273669" y="873125"/>
                    <a:pt x="1272082" y="900112"/>
                  </a:cubicBezTo>
                  <a:cubicBezTo>
                    <a:pt x="1270495" y="927099"/>
                    <a:pt x="1258511" y="947340"/>
                    <a:pt x="1252537" y="973931"/>
                  </a:cubicBezTo>
                  <a:cubicBezTo>
                    <a:pt x="1248233" y="1000522"/>
                    <a:pt x="1246161" y="1030684"/>
                    <a:pt x="1236239" y="1059656"/>
                  </a:cubicBezTo>
                  <a:cubicBezTo>
                    <a:pt x="1226317" y="1088628"/>
                    <a:pt x="1209737" y="1112837"/>
                    <a:pt x="1193006" y="1147762"/>
                  </a:cubicBezTo>
                  <a:lnTo>
                    <a:pt x="1135856" y="1269206"/>
                  </a:lnTo>
                  <a:lnTo>
                    <a:pt x="1050130" y="1385888"/>
                  </a:lnTo>
                  <a:lnTo>
                    <a:pt x="931068" y="1495425"/>
                  </a:lnTo>
                  <a:lnTo>
                    <a:pt x="826293" y="1583530"/>
                  </a:lnTo>
                  <a:lnTo>
                    <a:pt x="676275" y="1671637"/>
                  </a:lnTo>
                  <a:lnTo>
                    <a:pt x="583406" y="1747837"/>
                  </a:lnTo>
                  <a:lnTo>
                    <a:pt x="461962" y="1835943"/>
                  </a:lnTo>
                  <a:lnTo>
                    <a:pt x="440530" y="1857375"/>
                  </a:lnTo>
                  <a:lnTo>
                    <a:pt x="178593" y="1854993"/>
                  </a:lnTo>
                  <a:lnTo>
                    <a:pt x="100012" y="1721643"/>
                  </a:lnTo>
                  <a:lnTo>
                    <a:pt x="38100" y="1616868"/>
                  </a:lnTo>
                  <a:lnTo>
                    <a:pt x="0" y="1540668"/>
                  </a:lnTo>
                  <a:cubicBezTo>
                    <a:pt x="23813" y="1508521"/>
                    <a:pt x="124619" y="1462881"/>
                    <a:pt x="180975" y="1423987"/>
                  </a:cubicBezTo>
                  <a:cubicBezTo>
                    <a:pt x="237331" y="1385093"/>
                    <a:pt x="288925" y="1344215"/>
                    <a:pt x="338137" y="1307306"/>
                  </a:cubicBezTo>
                  <a:lnTo>
                    <a:pt x="476250" y="1202531"/>
                  </a:lnTo>
                  <a:cubicBezTo>
                    <a:pt x="513953" y="1174750"/>
                    <a:pt x="539353" y="1160462"/>
                    <a:pt x="564356" y="1140618"/>
                  </a:cubicBezTo>
                  <a:cubicBezTo>
                    <a:pt x="589359" y="1120774"/>
                    <a:pt x="607218" y="1101327"/>
                    <a:pt x="626268" y="1083468"/>
                  </a:cubicBezTo>
                  <a:cubicBezTo>
                    <a:pt x="645318" y="1065609"/>
                    <a:pt x="662782" y="1053307"/>
                    <a:pt x="678657" y="1033463"/>
                  </a:cubicBezTo>
                  <a:cubicBezTo>
                    <a:pt x="694532" y="1013619"/>
                    <a:pt x="707628" y="990600"/>
                    <a:pt x="721518" y="964406"/>
                  </a:cubicBezTo>
                  <a:cubicBezTo>
                    <a:pt x="735408" y="938212"/>
                    <a:pt x="752871" y="900906"/>
                    <a:pt x="761999" y="876300"/>
                  </a:cubicBezTo>
                  <a:cubicBezTo>
                    <a:pt x="771127" y="851694"/>
                    <a:pt x="773968" y="836612"/>
                    <a:pt x="776287" y="816768"/>
                  </a:cubicBezTo>
                  <a:cubicBezTo>
                    <a:pt x="778606" y="796924"/>
                    <a:pt x="779590" y="777478"/>
                    <a:pt x="775915" y="757237"/>
                  </a:cubicBezTo>
                  <a:cubicBezTo>
                    <a:pt x="772240" y="736997"/>
                    <a:pt x="761463" y="715962"/>
                    <a:pt x="754237" y="695325"/>
                  </a:cubicBezTo>
                  <a:cubicBezTo>
                    <a:pt x="751186" y="674688"/>
                    <a:pt x="736600" y="620316"/>
                    <a:pt x="726281" y="590550"/>
                  </a:cubicBezTo>
                  <a:lnTo>
                    <a:pt x="704850" y="516731"/>
                  </a:lnTo>
                  <a:lnTo>
                    <a:pt x="683418" y="464343"/>
                  </a:lnTo>
                  <a:lnTo>
                    <a:pt x="673893" y="426243"/>
                  </a:lnTo>
                  <a:lnTo>
                    <a:pt x="650081" y="364331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2831311" y="5225520"/>
              <a:ext cx="576263" cy="837010"/>
            </a:xfrm>
            <a:custGeom>
              <a:avLst/>
              <a:gdLst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5781 w 807243"/>
                <a:gd name="connsiteY6" fmla="*/ 790575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14626 h 1174170"/>
                <a:gd name="connsiteX1" fmla="*/ 76200 w 807243"/>
                <a:gd name="connsiteY1" fmla="*/ 1174170 h 1174170"/>
                <a:gd name="connsiteX2" fmla="*/ 171450 w 807243"/>
                <a:gd name="connsiteY2" fmla="*/ 1100351 h 1174170"/>
                <a:gd name="connsiteX3" fmla="*/ 295275 w 807243"/>
                <a:gd name="connsiteY3" fmla="*/ 995576 h 1174170"/>
                <a:gd name="connsiteX4" fmla="*/ 371474 w 807243"/>
                <a:gd name="connsiteY4" fmla="*/ 933663 h 1174170"/>
                <a:gd name="connsiteX5" fmla="*/ 461962 w 807243"/>
                <a:gd name="connsiteY5" fmla="*/ 866989 h 1174170"/>
                <a:gd name="connsiteX6" fmla="*/ 538162 w 807243"/>
                <a:gd name="connsiteY6" fmla="*/ 809839 h 1174170"/>
                <a:gd name="connsiteX7" fmla="*/ 631031 w 807243"/>
                <a:gd name="connsiteY7" fmla="*/ 728876 h 1174170"/>
                <a:gd name="connsiteX8" fmla="*/ 702468 w 807243"/>
                <a:gd name="connsiteY8" fmla="*/ 678870 h 1174170"/>
                <a:gd name="connsiteX9" fmla="*/ 742950 w 807243"/>
                <a:gd name="connsiteY9" fmla="*/ 633626 h 1174170"/>
                <a:gd name="connsiteX10" fmla="*/ 790575 w 807243"/>
                <a:gd name="connsiteY10" fmla="*/ 559808 h 1174170"/>
                <a:gd name="connsiteX11" fmla="*/ 807243 w 807243"/>
                <a:gd name="connsiteY11" fmla="*/ 521708 h 1174170"/>
                <a:gd name="connsiteX12" fmla="*/ 804862 w 807243"/>
                <a:gd name="connsiteY12" fmla="*/ 466939 h 1174170"/>
                <a:gd name="connsiteX13" fmla="*/ 790575 w 807243"/>
                <a:gd name="connsiteY13" fmla="*/ 412170 h 1174170"/>
                <a:gd name="connsiteX14" fmla="*/ 757237 w 807243"/>
                <a:gd name="connsiteY14" fmla="*/ 331208 h 1174170"/>
                <a:gd name="connsiteX15" fmla="*/ 726281 w 807243"/>
                <a:gd name="connsiteY15" fmla="*/ 245483 h 1174170"/>
                <a:gd name="connsiteX16" fmla="*/ 702468 w 807243"/>
                <a:gd name="connsiteY16" fmla="*/ 157376 h 1174170"/>
                <a:gd name="connsiteX17" fmla="*/ 688181 w 807243"/>
                <a:gd name="connsiteY17" fmla="*/ 85939 h 1174170"/>
                <a:gd name="connsiteX18" fmla="*/ 661987 w 807243"/>
                <a:gd name="connsiteY18" fmla="*/ 9739 h 1174170"/>
                <a:gd name="connsiteX19" fmla="*/ 631031 w 807243"/>
                <a:gd name="connsiteY19" fmla="*/ 71651 h 1174170"/>
                <a:gd name="connsiteX20" fmla="*/ 611981 w 807243"/>
                <a:gd name="connsiteY20" fmla="*/ 28789 h 1174170"/>
                <a:gd name="connsiteX21" fmla="*/ 581025 w 807243"/>
                <a:gd name="connsiteY21" fmla="*/ 76414 h 1174170"/>
                <a:gd name="connsiteX22" fmla="*/ 550068 w 807243"/>
                <a:gd name="connsiteY22" fmla="*/ 9739 h 1174170"/>
                <a:gd name="connsiteX23" fmla="*/ 547687 w 807243"/>
                <a:gd name="connsiteY23" fmla="*/ 26408 h 1174170"/>
                <a:gd name="connsiteX24" fmla="*/ 578643 w 807243"/>
                <a:gd name="connsiteY24" fmla="*/ 121658 h 1174170"/>
                <a:gd name="connsiteX25" fmla="*/ 611981 w 807243"/>
                <a:gd name="connsiteY25" fmla="*/ 238339 h 1174170"/>
                <a:gd name="connsiteX26" fmla="*/ 633412 w 807243"/>
                <a:gd name="connsiteY26" fmla="*/ 319301 h 1174170"/>
                <a:gd name="connsiteX27" fmla="*/ 640557 w 807243"/>
                <a:gd name="connsiteY27" fmla="*/ 381214 h 1174170"/>
                <a:gd name="connsiteX28" fmla="*/ 638175 w 807243"/>
                <a:gd name="connsiteY28" fmla="*/ 424076 h 1174170"/>
                <a:gd name="connsiteX29" fmla="*/ 628650 w 807243"/>
                <a:gd name="connsiteY29" fmla="*/ 459795 h 1174170"/>
                <a:gd name="connsiteX30" fmla="*/ 602456 w 807243"/>
                <a:gd name="connsiteY30" fmla="*/ 490751 h 1174170"/>
                <a:gd name="connsiteX31" fmla="*/ 459581 w 807243"/>
                <a:gd name="connsiteY31" fmla="*/ 609814 h 1174170"/>
                <a:gd name="connsiteX32" fmla="*/ 359568 w 807243"/>
                <a:gd name="connsiteY32" fmla="*/ 700301 h 1174170"/>
                <a:gd name="connsiteX33" fmla="*/ 233362 w 807243"/>
                <a:gd name="connsiteY33" fmla="*/ 807458 h 1174170"/>
                <a:gd name="connsiteX34" fmla="*/ 150018 w 807243"/>
                <a:gd name="connsiteY34" fmla="*/ 878895 h 1174170"/>
                <a:gd name="connsiteX35" fmla="*/ 64293 w 807243"/>
                <a:gd name="connsiteY35" fmla="*/ 952714 h 1174170"/>
                <a:gd name="connsiteX36" fmla="*/ 0 w 807243"/>
                <a:gd name="connsiteY36" fmla="*/ 1014626 h 1174170"/>
                <a:gd name="connsiteX0" fmla="*/ 0 w 807554"/>
                <a:gd name="connsiteY0" fmla="*/ 1014626 h 1174170"/>
                <a:gd name="connsiteX1" fmla="*/ 76200 w 807554"/>
                <a:gd name="connsiteY1" fmla="*/ 1174170 h 1174170"/>
                <a:gd name="connsiteX2" fmla="*/ 171450 w 807554"/>
                <a:gd name="connsiteY2" fmla="*/ 1100351 h 1174170"/>
                <a:gd name="connsiteX3" fmla="*/ 295275 w 807554"/>
                <a:gd name="connsiteY3" fmla="*/ 995576 h 1174170"/>
                <a:gd name="connsiteX4" fmla="*/ 371474 w 807554"/>
                <a:gd name="connsiteY4" fmla="*/ 933663 h 1174170"/>
                <a:gd name="connsiteX5" fmla="*/ 461962 w 807554"/>
                <a:gd name="connsiteY5" fmla="*/ 866989 h 1174170"/>
                <a:gd name="connsiteX6" fmla="*/ 538162 w 807554"/>
                <a:gd name="connsiteY6" fmla="*/ 809839 h 1174170"/>
                <a:gd name="connsiteX7" fmla="*/ 631031 w 807554"/>
                <a:gd name="connsiteY7" fmla="*/ 728876 h 1174170"/>
                <a:gd name="connsiteX8" fmla="*/ 702468 w 807554"/>
                <a:gd name="connsiteY8" fmla="*/ 678870 h 1174170"/>
                <a:gd name="connsiteX9" fmla="*/ 742950 w 807554"/>
                <a:gd name="connsiteY9" fmla="*/ 633626 h 1174170"/>
                <a:gd name="connsiteX10" fmla="*/ 790575 w 807554"/>
                <a:gd name="connsiteY10" fmla="*/ 559808 h 1174170"/>
                <a:gd name="connsiteX11" fmla="*/ 807243 w 807554"/>
                <a:gd name="connsiteY11" fmla="*/ 521708 h 1174170"/>
                <a:gd name="connsiteX12" fmla="*/ 804862 w 807554"/>
                <a:gd name="connsiteY12" fmla="*/ 466939 h 1174170"/>
                <a:gd name="connsiteX13" fmla="*/ 790575 w 807554"/>
                <a:gd name="connsiteY13" fmla="*/ 412170 h 1174170"/>
                <a:gd name="connsiteX14" fmla="*/ 757237 w 807554"/>
                <a:gd name="connsiteY14" fmla="*/ 331208 h 1174170"/>
                <a:gd name="connsiteX15" fmla="*/ 726281 w 807554"/>
                <a:gd name="connsiteY15" fmla="*/ 245483 h 1174170"/>
                <a:gd name="connsiteX16" fmla="*/ 702468 w 807554"/>
                <a:gd name="connsiteY16" fmla="*/ 157376 h 1174170"/>
                <a:gd name="connsiteX17" fmla="*/ 688181 w 807554"/>
                <a:gd name="connsiteY17" fmla="*/ 85939 h 1174170"/>
                <a:gd name="connsiteX18" fmla="*/ 661987 w 807554"/>
                <a:gd name="connsiteY18" fmla="*/ 9739 h 1174170"/>
                <a:gd name="connsiteX19" fmla="*/ 631031 w 807554"/>
                <a:gd name="connsiteY19" fmla="*/ 71651 h 1174170"/>
                <a:gd name="connsiteX20" fmla="*/ 611981 w 807554"/>
                <a:gd name="connsiteY20" fmla="*/ 28789 h 1174170"/>
                <a:gd name="connsiteX21" fmla="*/ 581025 w 807554"/>
                <a:gd name="connsiteY21" fmla="*/ 76414 h 1174170"/>
                <a:gd name="connsiteX22" fmla="*/ 550068 w 807554"/>
                <a:gd name="connsiteY22" fmla="*/ 9739 h 1174170"/>
                <a:gd name="connsiteX23" fmla="*/ 547687 w 807554"/>
                <a:gd name="connsiteY23" fmla="*/ 26408 h 1174170"/>
                <a:gd name="connsiteX24" fmla="*/ 578643 w 807554"/>
                <a:gd name="connsiteY24" fmla="*/ 121658 h 1174170"/>
                <a:gd name="connsiteX25" fmla="*/ 611981 w 807554"/>
                <a:gd name="connsiteY25" fmla="*/ 238339 h 1174170"/>
                <a:gd name="connsiteX26" fmla="*/ 633412 w 807554"/>
                <a:gd name="connsiteY26" fmla="*/ 319301 h 1174170"/>
                <a:gd name="connsiteX27" fmla="*/ 640557 w 807554"/>
                <a:gd name="connsiteY27" fmla="*/ 381214 h 1174170"/>
                <a:gd name="connsiteX28" fmla="*/ 638175 w 807554"/>
                <a:gd name="connsiteY28" fmla="*/ 424076 h 1174170"/>
                <a:gd name="connsiteX29" fmla="*/ 628650 w 807554"/>
                <a:gd name="connsiteY29" fmla="*/ 459795 h 1174170"/>
                <a:gd name="connsiteX30" fmla="*/ 602456 w 807554"/>
                <a:gd name="connsiteY30" fmla="*/ 490751 h 1174170"/>
                <a:gd name="connsiteX31" fmla="*/ 459581 w 807554"/>
                <a:gd name="connsiteY31" fmla="*/ 609814 h 1174170"/>
                <a:gd name="connsiteX32" fmla="*/ 359568 w 807554"/>
                <a:gd name="connsiteY32" fmla="*/ 700301 h 1174170"/>
                <a:gd name="connsiteX33" fmla="*/ 233362 w 807554"/>
                <a:gd name="connsiteY33" fmla="*/ 807458 h 1174170"/>
                <a:gd name="connsiteX34" fmla="*/ 150018 w 807554"/>
                <a:gd name="connsiteY34" fmla="*/ 878895 h 1174170"/>
                <a:gd name="connsiteX35" fmla="*/ 64293 w 807554"/>
                <a:gd name="connsiteY35" fmla="*/ 952714 h 1174170"/>
                <a:gd name="connsiteX36" fmla="*/ 0 w 807554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08305" h="1174170">
                  <a:moveTo>
                    <a:pt x="0" y="1014626"/>
                  </a:moveTo>
                  <a:lnTo>
                    <a:pt x="76200" y="1174170"/>
                  </a:lnTo>
                  <a:lnTo>
                    <a:pt x="171450" y="1100351"/>
                  </a:lnTo>
                  <a:lnTo>
                    <a:pt x="295275" y="995576"/>
                  </a:lnTo>
                  <a:lnTo>
                    <a:pt x="371474" y="933663"/>
                  </a:lnTo>
                  <a:lnTo>
                    <a:pt x="461962" y="866989"/>
                  </a:lnTo>
                  <a:lnTo>
                    <a:pt x="538162" y="809839"/>
                  </a:lnTo>
                  <a:cubicBezTo>
                    <a:pt x="566340" y="786820"/>
                    <a:pt x="603647" y="750704"/>
                    <a:pt x="631031" y="728876"/>
                  </a:cubicBezTo>
                  <a:cubicBezTo>
                    <a:pt x="658415" y="707048"/>
                    <a:pt x="683815" y="694745"/>
                    <a:pt x="702468" y="678870"/>
                  </a:cubicBezTo>
                  <a:cubicBezTo>
                    <a:pt x="721121" y="662995"/>
                    <a:pt x="728266" y="653470"/>
                    <a:pt x="742950" y="633626"/>
                  </a:cubicBezTo>
                  <a:cubicBezTo>
                    <a:pt x="757634" y="613782"/>
                    <a:pt x="779860" y="578461"/>
                    <a:pt x="790575" y="559808"/>
                  </a:cubicBezTo>
                  <a:cubicBezTo>
                    <a:pt x="801290" y="541155"/>
                    <a:pt x="804862" y="537186"/>
                    <a:pt x="807243" y="521708"/>
                  </a:cubicBezTo>
                  <a:cubicBezTo>
                    <a:pt x="809624" y="506230"/>
                    <a:pt x="807640" y="485195"/>
                    <a:pt x="804862" y="466939"/>
                  </a:cubicBezTo>
                  <a:lnTo>
                    <a:pt x="790575" y="412170"/>
                  </a:lnTo>
                  <a:lnTo>
                    <a:pt x="757237" y="331208"/>
                  </a:lnTo>
                  <a:cubicBezTo>
                    <a:pt x="748191" y="303427"/>
                    <a:pt x="745429" y="274455"/>
                    <a:pt x="736301" y="245483"/>
                  </a:cubicBezTo>
                  <a:cubicBezTo>
                    <a:pt x="727173" y="216511"/>
                    <a:pt x="710488" y="183967"/>
                    <a:pt x="702468" y="157376"/>
                  </a:cubicBezTo>
                  <a:lnTo>
                    <a:pt x="688181" y="85939"/>
                  </a:lnTo>
                  <a:cubicBezTo>
                    <a:pt x="681434" y="61333"/>
                    <a:pt x="671512" y="12120"/>
                    <a:pt x="661987" y="9739"/>
                  </a:cubicBezTo>
                  <a:cubicBezTo>
                    <a:pt x="652462" y="7358"/>
                    <a:pt x="639365" y="68476"/>
                    <a:pt x="631031" y="71651"/>
                  </a:cubicBezTo>
                  <a:cubicBezTo>
                    <a:pt x="622697" y="74826"/>
                    <a:pt x="620315" y="27995"/>
                    <a:pt x="611981" y="28789"/>
                  </a:cubicBezTo>
                  <a:cubicBezTo>
                    <a:pt x="603647" y="29583"/>
                    <a:pt x="591344" y="98639"/>
                    <a:pt x="581025" y="76414"/>
                  </a:cubicBezTo>
                  <a:lnTo>
                    <a:pt x="550068" y="9739"/>
                  </a:lnTo>
                  <a:cubicBezTo>
                    <a:pt x="539749" y="-12486"/>
                    <a:pt x="542925" y="7755"/>
                    <a:pt x="547687" y="26408"/>
                  </a:cubicBezTo>
                  <a:lnTo>
                    <a:pt x="578643" y="121658"/>
                  </a:lnTo>
                  <a:lnTo>
                    <a:pt x="611981" y="238339"/>
                  </a:lnTo>
                  <a:lnTo>
                    <a:pt x="633412" y="319301"/>
                  </a:lnTo>
                  <a:cubicBezTo>
                    <a:pt x="638175" y="343113"/>
                    <a:pt x="639763" y="363752"/>
                    <a:pt x="640557" y="381214"/>
                  </a:cubicBezTo>
                  <a:cubicBezTo>
                    <a:pt x="641351" y="398676"/>
                    <a:pt x="640160" y="410979"/>
                    <a:pt x="638175" y="424076"/>
                  </a:cubicBezTo>
                  <a:lnTo>
                    <a:pt x="628650" y="459795"/>
                  </a:lnTo>
                  <a:lnTo>
                    <a:pt x="602456" y="490751"/>
                  </a:lnTo>
                  <a:lnTo>
                    <a:pt x="459581" y="609814"/>
                  </a:lnTo>
                  <a:lnTo>
                    <a:pt x="359568" y="700301"/>
                  </a:lnTo>
                  <a:lnTo>
                    <a:pt x="233362" y="807458"/>
                  </a:lnTo>
                  <a:lnTo>
                    <a:pt x="150018" y="878895"/>
                  </a:lnTo>
                  <a:lnTo>
                    <a:pt x="64293" y="952714"/>
                  </a:lnTo>
                  <a:lnTo>
                    <a:pt x="0" y="1014626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3155161" y="5260049"/>
              <a:ext cx="1349294" cy="1101328"/>
            </a:xfrm>
            <a:custGeom>
              <a:avLst/>
              <a:gdLst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8237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6368 w 1597819"/>
                <a:gd name="connsiteY39" fmla="*/ 899514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359721 w 1597819"/>
                <a:gd name="connsiteY61" fmla="*/ 1236785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25357 w 1597819"/>
                <a:gd name="connsiteY58" fmla="*/ 145360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788752 w 1705534"/>
                <a:gd name="connsiteY0" fmla="*/ 58933 h 1544833"/>
                <a:gd name="connsiteX1" fmla="*/ 807802 w 1705534"/>
                <a:gd name="connsiteY1" fmla="*/ 1783 h 1544833"/>
                <a:gd name="connsiteX2" fmla="*/ 826852 w 1705534"/>
                <a:gd name="connsiteY2" fmla="*/ 18452 h 1544833"/>
                <a:gd name="connsiteX3" fmla="*/ 841140 w 1705534"/>
                <a:gd name="connsiteY3" fmla="*/ 58933 h 1544833"/>
                <a:gd name="connsiteX4" fmla="*/ 857808 w 1705534"/>
                <a:gd name="connsiteY4" fmla="*/ 75602 h 1544833"/>
                <a:gd name="connsiteX5" fmla="*/ 867333 w 1705534"/>
                <a:gd name="connsiteY5" fmla="*/ 85127 h 1544833"/>
                <a:gd name="connsiteX6" fmla="*/ 874477 w 1705534"/>
                <a:gd name="connsiteY6" fmla="*/ 120846 h 1544833"/>
                <a:gd name="connsiteX7" fmla="*/ 884002 w 1705534"/>
                <a:gd name="connsiteY7" fmla="*/ 125608 h 1544833"/>
                <a:gd name="connsiteX8" fmla="*/ 895908 w 1705534"/>
                <a:gd name="connsiteY8" fmla="*/ 120846 h 1544833"/>
                <a:gd name="connsiteX9" fmla="*/ 903052 w 1705534"/>
                <a:gd name="connsiteY9" fmla="*/ 66077 h 1544833"/>
                <a:gd name="connsiteX10" fmla="*/ 903052 w 1705534"/>
                <a:gd name="connsiteY10" fmla="*/ 66077 h 1544833"/>
                <a:gd name="connsiteX11" fmla="*/ 919721 w 1705534"/>
                <a:gd name="connsiteY11" fmla="*/ 56552 h 1544833"/>
                <a:gd name="connsiteX12" fmla="*/ 936390 w 1705534"/>
                <a:gd name="connsiteY12" fmla="*/ 73221 h 1544833"/>
                <a:gd name="connsiteX13" fmla="*/ 936390 w 1705534"/>
                <a:gd name="connsiteY13" fmla="*/ 87508 h 1544833"/>
                <a:gd name="connsiteX14" fmla="*/ 950677 w 1705534"/>
                <a:gd name="connsiteY14" fmla="*/ 54171 h 1544833"/>
                <a:gd name="connsiteX15" fmla="*/ 960202 w 1705534"/>
                <a:gd name="connsiteY15" fmla="*/ 27977 h 1544833"/>
                <a:gd name="connsiteX16" fmla="*/ 967346 w 1705534"/>
                <a:gd name="connsiteY16" fmla="*/ 54171 h 1544833"/>
                <a:gd name="connsiteX17" fmla="*/ 974490 w 1705534"/>
                <a:gd name="connsiteY17" fmla="*/ 92271 h 1544833"/>
                <a:gd name="connsiteX18" fmla="*/ 984015 w 1705534"/>
                <a:gd name="connsiteY18" fmla="*/ 104177 h 1544833"/>
                <a:gd name="connsiteX19" fmla="*/ 998302 w 1705534"/>
                <a:gd name="connsiteY19" fmla="*/ 61314 h 1544833"/>
                <a:gd name="connsiteX20" fmla="*/ 1014971 w 1705534"/>
                <a:gd name="connsiteY20" fmla="*/ 30358 h 1544833"/>
                <a:gd name="connsiteX21" fmla="*/ 1014971 w 1705534"/>
                <a:gd name="connsiteY21" fmla="*/ 30358 h 1544833"/>
                <a:gd name="connsiteX22" fmla="*/ 1055452 w 1705534"/>
                <a:gd name="connsiteY22" fmla="*/ 27977 h 1544833"/>
                <a:gd name="connsiteX23" fmla="*/ 1072121 w 1705534"/>
                <a:gd name="connsiteY23" fmla="*/ 73221 h 1544833"/>
                <a:gd name="connsiteX24" fmla="*/ 1074502 w 1705534"/>
                <a:gd name="connsiteY24" fmla="*/ 94652 h 1544833"/>
                <a:gd name="connsiteX25" fmla="*/ 1095933 w 1705534"/>
                <a:gd name="connsiteY25" fmla="*/ 56552 h 1544833"/>
                <a:gd name="connsiteX26" fmla="*/ 1119746 w 1705534"/>
                <a:gd name="connsiteY26" fmla="*/ 37502 h 1544833"/>
                <a:gd name="connsiteX27" fmla="*/ 1136415 w 1705534"/>
                <a:gd name="connsiteY27" fmla="*/ 23214 h 1544833"/>
                <a:gd name="connsiteX28" fmla="*/ 1160227 w 1705534"/>
                <a:gd name="connsiteY28" fmla="*/ 4164 h 1544833"/>
                <a:gd name="connsiteX29" fmla="*/ 1176896 w 1705534"/>
                <a:gd name="connsiteY29" fmla="*/ 58933 h 1544833"/>
                <a:gd name="connsiteX30" fmla="*/ 1184040 w 1705534"/>
                <a:gd name="connsiteY30" fmla="*/ 87508 h 1544833"/>
                <a:gd name="connsiteX31" fmla="*/ 1207852 w 1705534"/>
                <a:gd name="connsiteY31" fmla="*/ 111321 h 1544833"/>
                <a:gd name="connsiteX32" fmla="*/ 1229283 w 1705534"/>
                <a:gd name="connsiteY32" fmla="*/ 118464 h 1544833"/>
                <a:gd name="connsiteX33" fmla="*/ 1245952 w 1705534"/>
                <a:gd name="connsiteY33" fmla="*/ 204189 h 1544833"/>
                <a:gd name="connsiteX34" fmla="*/ 1276908 w 1705534"/>
                <a:gd name="connsiteY34" fmla="*/ 328014 h 1544833"/>
                <a:gd name="connsiteX35" fmla="*/ 1319771 w 1705534"/>
                <a:gd name="connsiteY35" fmla="*/ 451839 h 1544833"/>
                <a:gd name="connsiteX36" fmla="*/ 1367396 w 1705534"/>
                <a:gd name="connsiteY36" fmla="*/ 592333 h 1544833"/>
                <a:gd name="connsiteX37" fmla="*/ 1412640 w 1705534"/>
                <a:gd name="connsiteY37" fmla="*/ 689964 h 1544833"/>
                <a:gd name="connsiteX38" fmla="*/ 1462646 w 1705534"/>
                <a:gd name="connsiteY38" fmla="*/ 792358 h 1544833"/>
                <a:gd name="connsiteX39" fmla="*/ 1531702 w 1705534"/>
                <a:gd name="connsiteY39" fmla="*/ 909039 h 1544833"/>
                <a:gd name="connsiteX40" fmla="*/ 1600758 w 1705534"/>
                <a:gd name="connsiteY40" fmla="*/ 1028102 h 1544833"/>
                <a:gd name="connsiteX41" fmla="*/ 1672196 w 1705534"/>
                <a:gd name="connsiteY41" fmla="*/ 1132877 h 1544833"/>
                <a:gd name="connsiteX42" fmla="*/ 1705534 w 1705534"/>
                <a:gd name="connsiteY42" fmla="*/ 1173357 h 1544833"/>
                <a:gd name="connsiteX43" fmla="*/ 1665052 w 1705534"/>
                <a:gd name="connsiteY43" fmla="*/ 1199552 h 1544833"/>
                <a:gd name="connsiteX44" fmla="*/ 1626952 w 1705534"/>
                <a:gd name="connsiteY44" fmla="*/ 1230508 h 1544833"/>
                <a:gd name="connsiteX45" fmla="*/ 1598377 w 1705534"/>
                <a:gd name="connsiteY45" fmla="*/ 1256702 h 1544833"/>
                <a:gd name="connsiteX46" fmla="*/ 1569802 w 1705534"/>
                <a:gd name="connsiteY46" fmla="*/ 1316233 h 1544833"/>
                <a:gd name="connsiteX47" fmla="*/ 1524558 w 1705534"/>
                <a:gd name="connsiteY47" fmla="*/ 1366239 h 1544833"/>
                <a:gd name="connsiteX48" fmla="*/ 1488840 w 1705534"/>
                <a:gd name="connsiteY48" fmla="*/ 1351952 h 1544833"/>
                <a:gd name="connsiteX49" fmla="*/ 1434071 w 1705534"/>
                <a:gd name="connsiteY49" fmla="*/ 1335283 h 1544833"/>
                <a:gd name="connsiteX50" fmla="*/ 1415021 w 1705534"/>
                <a:gd name="connsiteY50" fmla="*/ 1354333 h 1544833"/>
                <a:gd name="connsiteX51" fmla="*/ 1415021 w 1705534"/>
                <a:gd name="connsiteY51" fmla="*/ 1392433 h 1544833"/>
                <a:gd name="connsiteX52" fmla="*/ 1410258 w 1705534"/>
                <a:gd name="connsiteY52" fmla="*/ 1423389 h 1544833"/>
                <a:gd name="connsiteX53" fmla="*/ 1372158 w 1705534"/>
                <a:gd name="connsiteY53" fmla="*/ 1468633 h 1544833"/>
                <a:gd name="connsiteX54" fmla="*/ 1365014 w 1705534"/>
                <a:gd name="connsiteY54" fmla="*/ 1480539 h 1544833"/>
                <a:gd name="connsiteX55" fmla="*/ 1343583 w 1705534"/>
                <a:gd name="connsiteY55" fmla="*/ 1513877 h 1544833"/>
                <a:gd name="connsiteX56" fmla="*/ 1353108 w 1705534"/>
                <a:gd name="connsiteY56" fmla="*/ 1544833 h 1544833"/>
                <a:gd name="connsiteX57" fmla="*/ 0 w 1705534"/>
                <a:gd name="connsiteY57" fmla="*/ 1532555 h 1544833"/>
                <a:gd name="connsiteX58" fmla="*/ 133072 w 1705534"/>
                <a:gd name="connsiteY58" fmla="*/ 1453603 h 1544833"/>
                <a:gd name="connsiteX59" fmla="*/ 306132 w 1705534"/>
                <a:gd name="connsiteY59" fmla="*/ 1341313 h 1544833"/>
                <a:gd name="connsiteX60" fmla="*/ 467436 w 1705534"/>
                <a:gd name="connsiteY60" fmla="*/ 1236785 h 1544833"/>
                <a:gd name="connsiteX61" fmla="*/ 545648 w 1705534"/>
                <a:gd name="connsiteY61" fmla="*/ 1192780 h 1544833"/>
                <a:gd name="connsiteX62" fmla="*/ 619095 w 1705534"/>
                <a:gd name="connsiteY62" fmla="*/ 1114447 h 1544833"/>
                <a:gd name="connsiteX63" fmla="*/ 728756 w 1705534"/>
                <a:gd name="connsiteY63" fmla="*/ 1007909 h 1544833"/>
                <a:gd name="connsiteX64" fmla="*/ 862571 w 1705534"/>
                <a:gd name="connsiteY64" fmla="*/ 832839 h 1544833"/>
                <a:gd name="connsiteX65" fmla="*/ 907815 w 1705534"/>
                <a:gd name="connsiteY65" fmla="*/ 723302 h 1544833"/>
                <a:gd name="connsiteX66" fmla="*/ 926865 w 1705534"/>
                <a:gd name="connsiteY66" fmla="*/ 632814 h 1544833"/>
                <a:gd name="connsiteX67" fmla="*/ 926370 w 1705534"/>
                <a:gd name="connsiteY67" fmla="*/ 549471 h 1544833"/>
                <a:gd name="connsiteX68" fmla="*/ 919350 w 1705534"/>
                <a:gd name="connsiteY68" fmla="*/ 447077 h 1544833"/>
                <a:gd name="connsiteX69" fmla="*/ 888270 w 1705534"/>
                <a:gd name="connsiteY69" fmla="*/ 352199 h 1544833"/>
                <a:gd name="connsiteX70" fmla="*/ 874107 w 1705534"/>
                <a:gd name="connsiteY70" fmla="*/ 282771 h 1544833"/>
                <a:gd name="connsiteX71" fmla="*/ 843149 w 1705534"/>
                <a:gd name="connsiteY71" fmla="*/ 211457 h 1544833"/>
                <a:gd name="connsiteX72" fmla="*/ 819708 w 1705534"/>
                <a:gd name="connsiteY72" fmla="*/ 149421 h 1544833"/>
                <a:gd name="connsiteX73" fmla="*/ 788752 w 170553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868742"/>
                <a:gd name="connsiteY0" fmla="*/ 58933 h 1544833"/>
                <a:gd name="connsiteX1" fmla="*/ 817822 w 1868742"/>
                <a:gd name="connsiteY1" fmla="*/ 1783 h 1544833"/>
                <a:gd name="connsiteX2" fmla="*/ 836872 w 1868742"/>
                <a:gd name="connsiteY2" fmla="*/ 18452 h 1544833"/>
                <a:gd name="connsiteX3" fmla="*/ 851160 w 1868742"/>
                <a:gd name="connsiteY3" fmla="*/ 58933 h 1544833"/>
                <a:gd name="connsiteX4" fmla="*/ 867828 w 1868742"/>
                <a:gd name="connsiteY4" fmla="*/ 75602 h 1544833"/>
                <a:gd name="connsiteX5" fmla="*/ 877353 w 1868742"/>
                <a:gd name="connsiteY5" fmla="*/ 85127 h 1544833"/>
                <a:gd name="connsiteX6" fmla="*/ 884497 w 1868742"/>
                <a:gd name="connsiteY6" fmla="*/ 120846 h 1544833"/>
                <a:gd name="connsiteX7" fmla="*/ 894022 w 1868742"/>
                <a:gd name="connsiteY7" fmla="*/ 125608 h 1544833"/>
                <a:gd name="connsiteX8" fmla="*/ 905928 w 1868742"/>
                <a:gd name="connsiteY8" fmla="*/ 120846 h 1544833"/>
                <a:gd name="connsiteX9" fmla="*/ 913072 w 1868742"/>
                <a:gd name="connsiteY9" fmla="*/ 66077 h 1544833"/>
                <a:gd name="connsiteX10" fmla="*/ 913072 w 1868742"/>
                <a:gd name="connsiteY10" fmla="*/ 66077 h 1544833"/>
                <a:gd name="connsiteX11" fmla="*/ 929741 w 1868742"/>
                <a:gd name="connsiteY11" fmla="*/ 56552 h 1544833"/>
                <a:gd name="connsiteX12" fmla="*/ 946410 w 1868742"/>
                <a:gd name="connsiteY12" fmla="*/ 73221 h 1544833"/>
                <a:gd name="connsiteX13" fmla="*/ 946410 w 1868742"/>
                <a:gd name="connsiteY13" fmla="*/ 87508 h 1544833"/>
                <a:gd name="connsiteX14" fmla="*/ 960697 w 1868742"/>
                <a:gd name="connsiteY14" fmla="*/ 54171 h 1544833"/>
                <a:gd name="connsiteX15" fmla="*/ 970222 w 1868742"/>
                <a:gd name="connsiteY15" fmla="*/ 27977 h 1544833"/>
                <a:gd name="connsiteX16" fmla="*/ 977366 w 1868742"/>
                <a:gd name="connsiteY16" fmla="*/ 54171 h 1544833"/>
                <a:gd name="connsiteX17" fmla="*/ 984510 w 1868742"/>
                <a:gd name="connsiteY17" fmla="*/ 92271 h 1544833"/>
                <a:gd name="connsiteX18" fmla="*/ 994035 w 1868742"/>
                <a:gd name="connsiteY18" fmla="*/ 104177 h 1544833"/>
                <a:gd name="connsiteX19" fmla="*/ 1008322 w 1868742"/>
                <a:gd name="connsiteY19" fmla="*/ 61314 h 1544833"/>
                <a:gd name="connsiteX20" fmla="*/ 1024991 w 1868742"/>
                <a:gd name="connsiteY20" fmla="*/ 30358 h 1544833"/>
                <a:gd name="connsiteX21" fmla="*/ 1024991 w 1868742"/>
                <a:gd name="connsiteY21" fmla="*/ 30358 h 1544833"/>
                <a:gd name="connsiteX22" fmla="*/ 1065472 w 1868742"/>
                <a:gd name="connsiteY22" fmla="*/ 27977 h 1544833"/>
                <a:gd name="connsiteX23" fmla="*/ 1082141 w 1868742"/>
                <a:gd name="connsiteY23" fmla="*/ 73221 h 1544833"/>
                <a:gd name="connsiteX24" fmla="*/ 1084522 w 1868742"/>
                <a:gd name="connsiteY24" fmla="*/ 94652 h 1544833"/>
                <a:gd name="connsiteX25" fmla="*/ 1105953 w 1868742"/>
                <a:gd name="connsiteY25" fmla="*/ 56552 h 1544833"/>
                <a:gd name="connsiteX26" fmla="*/ 1129766 w 1868742"/>
                <a:gd name="connsiteY26" fmla="*/ 37502 h 1544833"/>
                <a:gd name="connsiteX27" fmla="*/ 1146435 w 1868742"/>
                <a:gd name="connsiteY27" fmla="*/ 23214 h 1544833"/>
                <a:gd name="connsiteX28" fmla="*/ 1170247 w 1868742"/>
                <a:gd name="connsiteY28" fmla="*/ 4164 h 1544833"/>
                <a:gd name="connsiteX29" fmla="*/ 1186916 w 1868742"/>
                <a:gd name="connsiteY29" fmla="*/ 58933 h 1544833"/>
                <a:gd name="connsiteX30" fmla="*/ 1194060 w 1868742"/>
                <a:gd name="connsiteY30" fmla="*/ 87508 h 1544833"/>
                <a:gd name="connsiteX31" fmla="*/ 1217872 w 1868742"/>
                <a:gd name="connsiteY31" fmla="*/ 111321 h 1544833"/>
                <a:gd name="connsiteX32" fmla="*/ 1239303 w 1868742"/>
                <a:gd name="connsiteY32" fmla="*/ 118464 h 1544833"/>
                <a:gd name="connsiteX33" fmla="*/ 1255972 w 1868742"/>
                <a:gd name="connsiteY33" fmla="*/ 204189 h 1544833"/>
                <a:gd name="connsiteX34" fmla="*/ 1286928 w 1868742"/>
                <a:gd name="connsiteY34" fmla="*/ 328014 h 1544833"/>
                <a:gd name="connsiteX35" fmla="*/ 1329791 w 1868742"/>
                <a:gd name="connsiteY35" fmla="*/ 451839 h 1544833"/>
                <a:gd name="connsiteX36" fmla="*/ 1377416 w 1868742"/>
                <a:gd name="connsiteY36" fmla="*/ 592333 h 1544833"/>
                <a:gd name="connsiteX37" fmla="*/ 1422660 w 1868742"/>
                <a:gd name="connsiteY37" fmla="*/ 689964 h 1544833"/>
                <a:gd name="connsiteX38" fmla="*/ 1472666 w 1868742"/>
                <a:gd name="connsiteY38" fmla="*/ 792358 h 1544833"/>
                <a:gd name="connsiteX39" fmla="*/ 1541722 w 1868742"/>
                <a:gd name="connsiteY39" fmla="*/ 909039 h 1544833"/>
                <a:gd name="connsiteX40" fmla="*/ 1610778 w 1868742"/>
                <a:gd name="connsiteY40" fmla="*/ 1028102 h 1544833"/>
                <a:gd name="connsiteX41" fmla="*/ 1682216 w 1868742"/>
                <a:gd name="connsiteY41" fmla="*/ 1132877 h 1544833"/>
                <a:gd name="connsiteX42" fmla="*/ 1715554 w 1868742"/>
                <a:gd name="connsiteY42" fmla="*/ 1173357 h 1544833"/>
                <a:gd name="connsiteX43" fmla="*/ 1868009 w 1868742"/>
                <a:gd name="connsiteY43" fmla="*/ 1389942 h 1544833"/>
                <a:gd name="connsiteX44" fmla="*/ 1636972 w 1868742"/>
                <a:gd name="connsiteY44" fmla="*/ 1230508 h 1544833"/>
                <a:gd name="connsiteX45" fmla="*/ 1608397 w 1868742"/>
                <a:gd name="connsiteY45" fmla="*/ 1256702 h 1544833"/>
                <a:gd name="connsiteX46" fmla="*/ 1579822 w 1868742"/>
                <a:gd name="connsiteY46" fmla="*/ 1316233 h 1544833"/>
                <a:gd name="connsiteX47" fmla="*/ 1534578 w 1868742"/>
                <a:gd name="connsiteY47" fmla="*/ 1366239 h 1544833"/>
                <a:gd name="connsiteX48" fmla="*/ 1498860 w 1868742"/>
                <a:gd name="connsiteY48" fmla="*/ 1351952 h 1544833"/>
                <a:gd name="connsiteX49" fmla="*/ 1444091 w 1868742"/>
                <a:gd name="connsiteY49" fmla="*/ 1335283 h 1544833"/>
                <a:gd name="connsiteX50" fmla="*/ 1425041 w 1868742"/>
                <a:gd name="connsiteY50" fmla="*/ 1354333 h 1544833"/>
                <a:gd name="connsiteX51" fmla="*/ 1425041 w 1868742"/>
                <a:gd name="connsiteY51" fmla="*/ 1392433 h 1544833"/>
                <a:gd name="connsiteX52" fmla="*/ 1420278 w 1868742"/>
                <a:gd name="connsiteY52" fmla="*/ 1423389 h 1544833"/>
                <a:gd name="connsiteX53" fmla="*/ 1382178 w 1868742"/>
                <a:gd name="connsiteY53" fmla="*/ 1468633 h 1544833"/>
                <a:gd name="connsiteX54" fmla="*/ 1375034 w 1868742"/>
                <a:gd name="connsiteY54" fmla="*/ 1480539 h 1544833"/>
                <a:gd name="connsiteX55" fmla="*/ 1353603 w 1868742"/>
                <a:gd name="connsiteY55" fmla="*/ 1513877 h 1544833"/>
                <a:gd name="connsiteX56" fmla="*/ 1363128 w 1868742"/>
                <a:gd name="connsiteY56" fmla="*/ 1544833 h 1544833"/>
                <a:gd name="connsiteX57" fmla="*/ 0 w 1868742"/>
                <a:gd name="connsiteY57" fmla="*/ 1535060 h 1544833"/>
                <a:gd name="connsiteX58" fmla="*/ 143092 w 1868742"/>
                <a:gd name="connsiteY58" fmla="*/ 1453603 h 1544833"/>
                <a:gd name="connsiteX59" fmla="*/ 316152 w 1868742"/>
                <a:gd name="connsiteY59" fmla="*/ 1341313 h 1544833"/>
                <a:gd name="connsiteX60" fmla="*/ 477456 w 1868742"/>
                <a:gd name="connsiteY60" fmla="*/ 1236785 h 1544833"/>
                <a:gd name="connsiteX61" fmla="*/ 545648 w 1868742"/>
                <a:gd name="connsiteY61" fmla="*/ 1192781 h 1544833"/>
                <a:gd name="connsiteX62" fmla="*/ 629115 w 1868742"/>
                <a:gd name="connsiteY62" fmla="*/ 1114447 h 1544833"/>
                <a:gd name="connsiteX63" fmla="*/ 738776 w 1868742"/>
                <a:gd name="connsiteY63" fmla="*/ 1007909 h 1544833"/>
                <a:gd name="connsiteX64" fmla="*/ 872591 w 1868742"/>
                <a:gd name="connsiteY64" fmla="*/ 832839 h 1544833"/>
                <a:gd name="connsiteX65" fmla="*/ 917835 w 1868742"/>
                <a:gd name="connsiteY65" fmla="*/ 723302 h 1544833"/>
                <a:gd name="connsiteX66" fmla="*/ 936885 w 1868742"/>
                <a:gd name="connsiteY66" fmla="*/ 632814 h 1544833"/>
                <a:gd name="connsiteX67" fmla="*/ 936390 w 1868742"/>
                <a:gd name="connsiteY67" fmla="*/ 549471 h 1544833"/>
                <a:gd name="connsiteX68" fmla="*/ 929370 w 1868742"/>
                <a:gd name="connsiteY68" fmla="*/ 447077 h 1544833"/>
                <a:gd name="connsiteX69" fmla="*/ 905806 w 1868742"/>
                <a:gd name="connsiteY69" fmla="*/ 352199 h 1544833"/>
                <a:gd name="connsiteX70" fmla="*/ 884127 w 1868742"/>
                <a:gd name="connsiteY70" fmla="*/ 282771 h 1544833"/>
                <a:gd name="connsiteX71" fmla="*/ 853169 w 1868742"/>
                <a:gd name="connsiteY71" fmla="*/ 211457 h 1544833"/>
                <a:gd name="connsiteX72" fmla="*/ 829728 w 1868742"/>
                <a:gd name="connsiteY72" fmla="*/ 149421 h 1544833"/>
                <a:gd name="connsiteX73" fmla="*/ 798772 w 1868742"/>
                <a:gd name="connsiteY73" fmla="*/ 58933 h 1544833"/>
                <a:gd name="connsiteX0" fmla="*/ 798772 w 1869025"/>
                <a:gd name="connsiteY0" fmla="*/ 58933 h 1544833"/>
                <a:gd name="connsiteX1" fmla="*/ 817822 w 1869025"/>
                <a:gd name="connsiteY1" fmla="*/ 1783 h 1544833"/>
                <a:gd name="connsiteX2" fmla="*/ 836872 w 1869025"/>
                <a:gd name="connsiteY2" fmla="*/ 18452 h 1544833"/>
                <a:gd name="connsiteX3" fmla="*/ 851160 w 1869025"/>
                <a:gd name="connsiteY3" fmla="*/ 58933 h 1544833"/>
                <a:gd name="connsiteX4" fmla="*/ 867828 w 1869025"/>
                <a:gd name="connsiteY4" fmla="*/ 75602 h 1544833"/>
                <a:gd name="connsiteX5" fmla="*/ 877353 w 1869025"/>
                <a:gd name="connsiteY5" fmla="*/ 85127 h 1544833"/>
                <a:gd name="connsiteX6" fmla="*/ 884497 w 1869025"/>
                <a:gd name="connsiteY6" fmla="*/ 120846 h 1544833"/>
                <a:gd name="connsiteX7" fmla="*/ 894022 w 1869025"/>
                <a:gd name="connsiteY7" fmla="*/ 125608 h 1544833"/>
                <a:gd name="connsiteX8" fmla="*/ 905928 w 1869025"/>
                <a:gd name="connsiteY8" fmla="*/ 120846 h 1544833"/>
                <a:gd name="connsiteX9" fmla="*/ 913072 w 1869025"/>
                <a:gd name="connsiteY9" fmla="*/ 66077 h 1544833"/>
                <a:gd name="connsiteX10" fmla="*/ 913072 w 1869025"/>
                <a:gd name="connsiteY10" fmla="*/ 66077 h 1544833"/>
                <a:gd name="connsiteX11" fmla="*/ 929741 w 1869025"/>
                <a:gd name="connsiteY11" fmla="*/ 56552 h 1544833"/>
                <a:gd name="connsiteX12" fmla="*/ 946410 w 1869025"/>
                <a:gd name="connsiteY12" fmla="*/ 73221 h 1544833"/>
                <a:gd name="connsiteX13" fmla="*/ 946410 w 1869025"/>
                <a:gd name="connsiteY13" fmla="*/ 87508 h 1544833"/>
                <a:gd name="connsiteX14" fmla="*/ 960697 w 1869025"/>
                <a:gd name="connsiteY14" fmla="*/ 54171 h 1544833"/>
                <a:gd name="connsiteX15" fmla="*/ 970222 w 1869025"/>
                <a:gd name="connsiteY15" fmla="*/ 27977 h 1544833"/>
                <a:gd name="connsiteX16" fmla="*/ 977366 w 1869025"/>
                <a:gd name="connsiteY16" fmla="*/ 54171 h 1544833"/>
                <a:gd name="connsiteX17" fmla="*/ 984510 w 1869025"/>
                <a:gd name="connsiteY17" fmla="*/ 92271 h 1544833"/>
                <a:gd name="connsiteX18" fmla="*/ 994035 w 1869025"/>
                <a:gd name="connsiteY18" fmla="*/ 104177 h 1544833"/>
                <a:gd name="connsiteX19" fmla="*/ 1008322 w 1869025"/>
                <a:gd name="connsiteY19" fmla="*/ 61314 h 1544833"/>
                <a:gd name="connsiteX20" fmla="*/ 1024991 w 1869025"/>
                <a:gd name="connsiteY20" fmla="*/ 30358 h 1544833"/>
                <a:gd name="connsiteX21" fmla="*/ 1024991 w 1869025"/>
                <a:gd name="connsiteY21" fmla="*/ 30358 h 1544833"/>
                <a:gd name="connsiteX22" fmla="*/ 1065472 w 1869025"/>
                <a:gd name="connsiteY22" fmla="*/ 27977 h 1544833"/>
                <a:gd name="connsiteX23" fmla="*/ 1082141 w 1869025"/>
                <a:gd name="connsiteY23" fmla="*/ 73221 h 1544833"/>
                <a:gd name="connsiteX24" fmla="*/ 1084522 w 1869025"/>
                <a:gd name="connsiteY24" fmla="*/ 94652 h 1544833"/>
                <a:gd name="connsiteX25" fmla="*/ 1105953 w 1869025"/>
                <a:gd name="connsiteY25" fmla="*/ 56552 h 1544833"/>
                <a:gd name="connsiteX26" fmla="*/ 1129766 w 1869025"/>
                <a:gd name="connsiteY26" fmla="*/ 37502 h 1544833"/>
                <a:gd name="connsiteX27" fmla="*/ 1146435 w 1869025"/>
                <a:gd name="connsiteY27" fmla="*/ 23214 h 1544833"/>
                <a:gd name="connsiteX28" fmla="*/ 1170247 w 1869025"/>
                <a:gd name="connsiteY28" fmla="*/ 4164 h 1544833"/>
                <a:gd name="connsiteX29" fmla="*/ 1186916 w 1869025"/>
                <a:gd name="connsiteY29" fmla="*/ 58933 h 1544833"/>
                <a:gd name="connsiteX30" fmla="*/ 1194060 w 1869025"/>
                <a:gd name="connsiteY30" fmla="*/ 87508 h 1544833"/>
                <a:gd name="connsiteX31" fmla="*/ 1217872 w 1869025"/>
                <a:gd name="connsiteY31" fmla="*/ 111321 h 1544833"/>
                <a:gd name="connsiteX32" fmla="*/ 1239303 w 1869025"/>
                <a:gd name="connsiteY32" fmla="*/ 118464 h 1544833"/>
                <a:gd name="connsiteX33" fmla="*/ 1255972 w 1869025"/>
                <a:gd name="connsiteY33" fmla="*/ 204189 h 1544833"/>
                <a:gd name="connsiteX34" fmla="*/ 1286928 w 1869025"/>
                <a:gd name="connsiteY34" fmla="*/ 328014 h 1544833"/>
                <a:gd name="connsiteX35" fmla="*/ 1329791 w 1869025"/>
                <a:gd name="connsiteY35" fmla="*/ 451839 h 1544833"/>
                <a:gd name="connsiteX36" fmla="*/ 1377416 w 1869025"/>
                <a:gd name="connsiteY36" fmla="*/ 592333 h 1544833"/>
                <a:gd name="connsiteX37" fmla="*/ 1422660 w 1869025"/>
                <a:gd name="connsiteY37" fmla="*/ 689964 h 1544833"/>
                <a:gd name="connsiteX38" fmla="*/ 1472666 w 1869025"/>
                <a:gd name="connsiteY38" fmla="*/ 792358 h 1544833"/>
                <a:gd name="connsiteX39" fmla="*/ 1541722 w 1869025"/>
                <a:gd name="connsiteY39" fmla="*/ 909039 h 1544833"/>
                <a:gd name="connsiteX40" fmla="*/ 1610778 w 1869025"/>
                <a:gd name="connsiteY40" fmla="*/ 1028102 h 1544833"/>
                <a:gd name="connsiteX41" fmla="*/ 1682216 w 1869025"/>
                <a:gd name="connsiteY41" fmla="*/ 1132877 h 1544833"/>
                <a:gd name="connsiteX42" fmla="*/ 1715554 w 1869025"/>
                <a:gd name="connsiteY42" fmla="*/ 1173357 h 1544833"/>
                <a:gd name="connsiteX43" fmla="*/ 1868009 w 1869025"/>
                <a:gd name="connsiteY43" fmla="*/ 1389942 h 1544833"/>
                <a:gd name="connsiteX44" fmla="*/ 1621938 w 1869025"/>
                <a:gd name="connsiteY44" fmla="*/ 1217982 h 1544833"/>
                <a:gd name="connsiteX45" fmla="*/ 1608397 w 1869025"/>
                <a:gd name="connsiteY45" fmla="*/ 1256702 h 1544833"/>
                <a:gd name="connsiteX46" fmla="*/ 1579822 w 1869025"/>
                <a:gd name="connsiteY46" fmla="*/ 1316233 h 1544833"/>
                <a:gd name="connsiteX47" fmla="*/ 1534578 w 1869025"/>
                <a:gd name="connsiteY47" fmla="*/ 1366239 h 1544833"/>
                <a:gd name="connsiteX48" fmla="*/ 1498860 w 1869025"/>
                <a:gd name="connsiteY48" fmla="*/ 1351952 h 1544833"/>
                <a:gd name="connsiteX49" fmla="*/ 1444091 w 1869025"/>
                <a:gd name="connsiteY49" fmla="*/ 1335283 h 1544833"/>
                <a:gd name="connsiteX50" fmla="*/ 1425041 w 1869025"/>
                <a:gd name="connsiteY50" fmla="*/ 1354333 h 1544833"/>
                <a:gd name="connsiteX51" fmla="*/ 1425041 w 1869025"/>
                <a:gd name="connsiteY51" fmla="*/ 1392433 h 1544833"/>
                <a:gd name="connsiteX52" fmla="*/ 1420278 w 1869025"/>
                <a:gd name="connsiteY52" fmla="*/ 1423389 h 1544833"/>
                <a:gd name="connsiteX53" fmla="*/ 1382178 w 1869025"/>
                <a:gd name="connsiteY53" fmla="*/ 1468633 h 1544833"/>
                <a:gd name="connsiteX54" fmla="*/ 1375034 w 1869025"/>
                <a:gd name="connsiteY54" fmla="*/ 1480539 h 1544833"/>
                <a:gd name="connsiteX55" fmla="*/ 1353603 w 1869025"/>
                <a:gd name="connsiteY55" fmla="*/ 1513877 h 1544833"/>
                <a:gd name="connsiteX56" fmla="*/ 1363128 w 1869025"/>
                <a:gd name="connsiteY56" fmla="*/ 1544833 h 1544833"/>
                <a:gd name="connsiteX57" fmla="*/ 0 w 1869025"/>
                <a:gd name="connsiteY57" fmla="*/ 1535060 h 1544833"/>
                <a:gd name="connsiteX58" fmla="*/ 143092 w 1869025"/>
                <a:gd name="connsiteY58" fmla="*/ 1453603 h 1544833"/>
                <a:gd name="connsiteX59" fmla="*/ 316152 w 1869025"/>
                <a:gd name="connsiteY59" fmla="*/ 1341313 h 1544833"/>
                <a:gd name="connsiteX60" fmla="*/ 477456 w 1869025"/>
                <a:gd name="connsiteY60" fmla="*/ 1236785 h 1544833"/>
                <a:gd name="connsiteX61" fmla="*/ 545648 w 1869025"/>
                <a:gd name="connsiteY61" fmla="*/ 1192781 h 1544833"/>
                <a:gd name="connsiteX62" fmla="*/ 629115 w 1869025"/>
                <a:gd name="connsiteY62" fmla="*/ 1114447 h 1544833"/>
                <a:gd name="connsiteX63" fmla="*/ 738776 w 1869025"/>
                <a:gd name="connsiteY63" fmla="*/ 1007909 h 1544833"/>
                <a:gd name="connsiteX64" fmla="*/ 872591 w 1869025"/>
                <a:gd name="connsiteY64" fmla="*/ 832839 h 1544833"/>
                <a:gd name="connsiteX65" fmla="*/ 917835 w 1869025"/>
                <a:gd name="connsiteY65" fmla="*/ 723302 h 1544833"/>
                <a:gd name="connsiteX66" fmla="*/ 936885 w 1869025"/>
                <a:gd name="connsiteY66" fmla="*/ 632814 h 1544833"/>
                <a:gd name="connsiteX67" fmla="*/ 936390 w 1869025"/>
                <a:gd name="connsiteY67" fmla="*/ 549471 h 1544833"/>
                <a:gd name="connsiteX68" fmla="*/ 929370 w 1869025"/>
                <a:gd name="connsiteY68" fmla="*/ 447077 h 1544833"/>
                <a:gd name="connsiteX69" fmla="*/ 905806 w 1869025"/>
                <a:gd name="connsiteY69" fmla="*/ 352199 h 1544833"/>
                <a:gd name="connsiteX70" fmla="*/ 884127 w 1869025"/>
                <a:gd name="connsiteY70" fmla="*/ 282771 h 1544833"/>
                <a:gd name="connsiteX71" fmla="*/ 853169 w 1869025"/>
                <a:gd name="connsiteY71" fmla="*/ 211457 h 1544833"/>
                <a:gd name="connsiteX72" fmla="*/ 829728 w 1869025"/>
                <a:gd name="connsiteY72" fmla="*/ 149421 h 1544833"/>
                <a:gd name="connsiteX73" fmla="*/ 798772 w 1869025"/>
                <a:gd name="connsiteY73" fmla="*/ 58933 h 1544833"/>
                <a:gd name="connsiteX0" fmla="*/ 798772 w 1868332"/>
                <a:gd name="connsiteY0" fmla="*/ 58933 h 1544833"/>
                <a:gd name="connsiteX1" fmla="*/ 817822 w 1868332"/>
                <a:gd name="connsiteY1" fmla="*/ 1783 h 1544833"/>
                <a:gd name="connsiteX2" fmla="*/ 836872 w 1868332"/>
                <a:gd name="connsiteY2" fmla="*/ 18452 h 1544833"/>
                <a:gd name="connsiteX3" fmla="*/ 851160 w 1868332"/>
                <a:gd name="connsiteY3" fmla="*/ 58933 h 1544833"/>
                <a:gd name="connsiteX4" fmla="*/ 867828 w 1868332"/>
                <a:gd name="connsiteY4" fmla="*/ 75602 h 1544833"/>
                <a:gd name="connsiteX5" fmla="*/ 877353 w 1868332"/>
                <a:gd name="connsiteY5" fmla="*/ 85127 h 1544833"/>
                <a:gd name="connsiteX6" fmla="*/ 884497 w 1868332"/>
                <a:gd name="connsiteY6" fmla="*/ 120846 h 1544833"/>
                <a:gd name="connsiteX7" fmla="*/ 894022 w 1868332"/>
                <a:gd name="connsiteY7" fmla="*/ 125608 h 1544833"/>
                <a:gd name="connsiteX8" fmla="*/ 905928 w 1868332"/>
                <a:gd name="connsiteY8" fmla="*/ 120846 h 1544833"/>
                <a:gd name="connsiteX9" fmla="*/ 913072 w 1868332"/>
                <a:gd name="connsiteY9" fmla="*/ 66077 h 1544833"/>
                <a:gd name="connsiteX10" fmla="*/ 913072 w 1868332"/>
                <a:gd name="connsiteY10" fmla="*/ 66077 h 1544833"/>
                <a:gd name="connsiteX11" fmla="*/ 929741 w 1868332"/>
                <a:gd name="connsiteY11" fmla="*/ 56552 h 1544833"/>
                <a:gd name="connsiteX12" fmla="*/ 946410 w 1868332"/>
                <a:gd name="connsiteY12" fmla="*/ 73221 h 1544833"/>
                <a:gd name="connsiteX13" fmla="*/ 946410 w 1868332"/>
                <a:gd name="connsiteY13" fmla="*/ 87508 h 1544833"/>
                <a:gd name="connsiteX14" fmla="*/ 960697 w 1868332"/>
                <a:gd name="connsiteY14" fmla="*/ 54171 h 1544833"/>
                <a:gd name="connsiteX15" fmla="*/ 970222 w 1868332"/>
                <a:gd name="connsiteY15" fmla="*/ 27977 h 1544833"/>
                <a:gd name="connsiteX16" fmla="*/ 977366 w 1868332"/>
                <a:gd name="connsiteY16" fmla="*/ 54171 h 1544833"/>
                <a:gd name="connsiteX17" fmla="*/ 984510 w 1868332"/>
                <a:gd name="connsiteY17" fmla="*/ 92271 h 1544833"/>
                <a:gd name="connsiteX18" fmla="*/ 994035 w 1868332"/>
                <a:gd name="connsiteY18" fmla="*/ 104177 h 1544833"/>
                <a:gd name="connsiteX19" fmla="*/ 1008322 w 1868332"/>
                <a:gd name="connsiteY19" fmla="*/ 61314 h 1544833"/>
                <a:gd name="connsiteX20" fmla="*/ 1024991 w 1868332"/>
                <a:gd name="connsiteY20" fmla="*/ 30358 h 1544833"/>
                <a:gd name="connsiteX21" fmla="*/ 1024991 w 1868332"/>
                <a:gd name="connsiteY21" fmla="*/ 30358 h 1544833"/>
                <a:gd name="connsiteX22" fmla="*/ 1065472 w 1868332"/>
                <a:gd name="connsiteY22" fmla="*/ 27977 h 1544833"/>
                <a:gd name="connsiteX23" fmla="*/ 1082141 w 1868332"/>
                <a:gd name="connsiteY23" fmla="*/ 73221 h 1544833"/>
                <a:gd name="connsiteX24" fmla="*/ 1084522 w 1868332"/>
                <a:gd name="connsiteY24" fmla="*/ 94652 h 1544833"/>
                <a:gd name="connsiteX25" fmla="*/ 1105953 w 1868332"/>
                <a:gd name="connsiteY25" fmla="*/ 56552 h 1544833"/>
                <a:gd name="connsiteX26" fmla="*/ 1129766 w 1868332"/>
                <a:gd name="connsiteY26" fmla="*/ 37502 h 1544833"/>
                <a:gd name="connsiteX27" fmla="*/ 1146435 w 1868332"/>
                <a:gd name="connsiteY27" fmla="*/ 23214 h 1544833"/>
                <a:gd name="connsiteX28" fmla="*/ 1170247 w 1868332"/>
                <a:gd name="connsiteY28" fmla="*/ 4164 h 1544833"/>
                <a:gd name="connsiteX29" fmla="*/ 1186916 w 1868332"/>
                <a:gd name="connsiteY29" fmla="*/ 58933 h 1544833"/>
                <a:gd name="connsiteX30" fmla="*/ 1194060 w 1868332"/>
                <a:gd name="connsiteY30" fmla="*/ 87508 h 1544833"/>
                <a:gd name="connsiteX31" fmla="*/ 1217872 w 1868332"/>
                <a:gd name="connsiteY31" fmla="*/ 111321 h 1544833"/>
                <a:gd name="connsiteX32" fmla="*/ 1239303 w 1868332"/>
                <a:gd name="connsiteY32" fmla="*/ 118464 h 1544833"/>
                <a:gd name="connsiteX33" fmla="*/ 1255972 w 1868332"/>
                <a:gd name="connsiteY33" fmla="*/ 204189 h 1544833"/>
                <a:gd name="connsiteX34" fmla="*/ 1286928 w 1868332"/>
                <a:gd name="connsiteY34" fmla="*/ 328014 h 1544833"/>
                <a:gd name="connsiteX35" fmla="*/ 1329791 w 1868332"/>
                <a:gd name="connsiteY35" fmla="*/ 451839 h 1544833"/>
                <a:gd name="connsiteX36" fmla="*/ 1377416 w 1868332"/>
                <a:gd name="connsiteY36" fmla="*/ 592333 h 1544833"/>
                <a:gd name="connsiteX37" fmla="*/ 1422660 w 1868332"/>
                <a:gd name="connsiteY37" fmla="*/ 689964 h 1544833"/>
                <a:gd name="connsiteX38" fmla="*/ 1472666 w 1868332"/>
                <a:gd name="connsiteY38" fmla="*/ 792358 h 1544833"/>
                <a:gd name="connsiteX39" fmla="*/ 1541722 w 1868332"/>
                <a:gd name="connsiteY39" fmla="*/ 909039 h 1544833"/>
                <a:gd name="connsiteX40" fmla="*/ 1610778 w 1868332"/>
                <a:gd name="connsiteY40" fmla="*/ 1028102 h 1544833"/>
                <a:gd name="connsiteX41" fmla="*/ 1682216 w 1868332"/>
                <a:gd name="connsiteY41" fmla="*/ 1132877 h 1544833"/>
                <a:gd name="connsiteX42" fmla="*/ 1715554 w 1868332"/>
                <a:gd name="connsiteY42" fmla="*/ 1173357 h 1544833"/>
                <a:gd name="connsiteX43" fmla="*/ 1868009 w 1868332"/>
                <a:gd name="connsiteY43" fmla="*/ 1389942 h 1544833"/>
                <a:gd name="connsiteX44" fmla="*/ 1664534 w 1868332"/>
                <a:gd name="connsiteY44" fmla="*/ 1255560 h 1544833"/>
                <a:gd name="connsiteX45" fmla="*/ 1608397 w 1868332"/>
                <a:gd name="connsiteY45" fmla="*/ 1256702 h 1544833"/>
                <a:gd name="connsiteX46" fmla="*/ 1579822 w 1868332"/>
                <a:gd name="connsiteY46" fmla="*/ 1316233 h 1544833"/>
                <a:gd name="connsiteX47" fmla="*/ 1534578 w 1868332"/>
                <a:gd name="connsiteY47" fmla="*/ 1366239 h 1544833"/>
                <a:gd name="connsiteX48" fmla="*/ 1498860 w 1868332"/>
                <a:gd name="connsiteY48" fmla="*/ 1351952 h 1544833"/>
                <a:gd name="connsiteX49" fmla="*/ 1444091 w 1868332"/>
                <a:gd name="connsiteY49" fmla="*/ 1335283 h 1544833"/>
                <a:gd name="connsiteX50" fmla="*/ 1425041 w 1868332"/>
                <a:gd name="connsiteY50" fmla="*/ 1354333 h 1544833"/>
                <a:gd name="connsiteX51" fmla="*/ 1425041 w 1868332"/>
                <a:gd name="connsiteY51" fmla="*/ 1392433 h 1544833"/>
                <a:gd name="connsiteX52" fmla="*/ 1420278 w 1868332"/>
                <a:gd name="connsiteY52" fmla="*/ 1423389 h 1544833"/>
                <a:gd name="connsiteX53" fmla="*/ 1382178 w 1868332"/>
                <a:gd name="connsiteY53" fmla="*/ 1468633 h 1544833"/>
                <a:gd name="connsiteX54" fmla="*/ 1375034 w 1868332"/>
                <a:gd name="connsiteY54" fmla="*/ 1480539 h 1544833"/>
                <a:gd name="connsiteX55" fmla="*/ 1353603 w 1868332"/>
                <a:gd name="connsiteY55" fmla="*/ 1513877 h 1544833"/>
                <a:gd name="connsiteX56" fmla="*/ 1363128 w 1868332"/>
                <a:gd name="connsiteY56" fmla="*/ 1544833 h 1544833"/>
                <a:gd name="connsiteX57" fmla="*/ 0 w 1868332"/>
                <a:gd name="connsiteY57" fmla="*/ 1535060 h 1544833"/>
                <a:gd name="connsiteX58" fmla="*/ 143092 w 1868332"/>
                <a:gd name="connsiteY58" fmla="*/ 1453603 h 1544833"/>
                <a:gd name="connsiteX59" fmla="*/ 316152 w 1868332"/>
                <a:gd name="connsiteY59" fmla="*/ 1341313 h 1544833"/>
                <a:gd name="connsiteX60" fmla="*/ 477456 w 1868332"/>
                <a:gd name="connsiteY60" fmla="*/ 1236785 h 1544833"/>
                <a:gd name="connsiteX61" fmla="*/ 545648 w 1868332"/>
                <a:gd name="connsiteY61" fmla="*/ 1192781 h 1544833"/>
                <a:gd name="connsiteX62" fmla="*/ 629115 w 1868332"/>
                <a:gd name="connsiteY62" fmla="*/ 1114447 h 1544833"/>
                <a:gd name="connsiteX63" fmla="*/ 738776 w 1868332"/>
                <a:gd name="connsiteY63" fmla="*/ 1007909 h 1544833"/>
                <a:gd name="connsiteX64" fmla="*/ 872591 w 1868332"/>
                <a:gd name="connsiteY64" fmla="*/ 832839 h 1544833"/>
                <a:gd name="connsiteX65" fmla="*/ 917835 w 1868332"/>
                <a:gd name="connsiteY65" fmla="*/ 723302 h 1544833"/>
                <a:gd name="connsiteX66" fmla="*/ 936885 w 1868332"/>
                <a:gd name="connsiteY66" fmla="*/ 632814 h 1544833"/>
                <a:gd name="connsiteX67" fmla="*/ 936390 w 1868332"/>
                <a:gd name="connsiteY67" fmla="*/ 549471 h 1544833"/>
                <a:gd name="connsiteX68" fmla="*/ 929370 w 1868332"/>
                <a:gd name="connsiteY68" fmla="*/ 447077 h 1544833"/>
                <a:gd name="connsiteX69" fmla="*/ 905806 w 1868332"/>
                <a:gd name="connsiteY69" fmla="*/ 352199 h 1544833"/>
                <a:gd name="connsiteX70" fmla="*/ 884127 w 1868332"/>
                <a:gd name="connsiteY70" fmla="*/ 282771 h 1544833"/>
                <a:gd name="connsiteX71" fmla="*/ 853169 w 1868332"/>
                <a:gd name="connsiteY71" fmla="*/ 211457 h 1544833"/>
                <a:gd name="connsiteX72" fmla="*/ 829728 w 1868332"/>
                <a:gd name="connsiteY72" fmla="*/ 149421 h 1544833"/>
                <a:gd name="connsiteX73" fmla="*/ 798772 w 1868332"/>
                <a:gd name="connsiteY73" fmla="*/ 58933 h 1544833"/>
                <a:gd name="connsiteX0" fmla="*/ 798772 w 1885841"/>
                <a:gd name="connsiteY0" fmla="*/ 58933 h 1544833"/>
                <a:gd name="connsiteX1" fmla="*/ 817822 w 1885841"/>
                <a:gd name="connsiteY1" fmla="*/ 1783 h 1544833"/>
                <a:gd name="connsiteX2" fmla="*/ 836872 w 1885841"/>
                <a:gd name="connsiteY2" fmla="*/ 18452 h 1544833"/>
                <a:gd name="connsiteX3" fmla="*/ 851160 w 1885841"/>
                <a:gd name="connsiteY3" fmla="*/ 58933 h 1544833"/>
                <a:gd name="connsiteX4" fmla="*/ 867828 w 1885841"/>
                <a:gd name="connsiteY4" fmla="*/ 75602 h 1544833"/>
                <a:gd name="connsiteX5" fmla="*/ 877353 w 1885841"/>
                <a:gd name="connsiteY5" fmla="*/ 85127 h 1544833"/>
                <a:gd name="connsiteX6" fmla="*/ 884497 w 1885841"/>
                <a:gd name="connsiteY6" fmla="*/ 120846 h 1544833"/>
                <a:gd name="connsiteX7" fmla="*/ 894022 w 1885841"/>
                <a:gd name="connsiteY7" fmla="*/ 125608 h 1544833"/>
                <a:gd name="connsiteX8" fmla="*/ 905928 w 1885841"/>
                <a:gd name="connsiteY8" fmla="*/ 120846 h 1544833"/>
                <a:gd name="connsiteX9" fmla="*/ 913072 w 1885841"/>
                <a:gd name="connsiteY9" fmla="*/ 66077 h 1544833"/>
                <a:gd name="connsiteX10" fmla="*/ 913072 w 1885841"/>
                <a:gd name="connsiteY10" fmla="*/ 66077 h 1544833"/>
                <a:gd name="connsiteX11" fmla="*/ 929741 w 1885841"/>
                <a:gd name="connsiteY11" fmla="*/ 56552 h 1544833"/>
                <a:gd name="connsiteX12" fmla="*/ 946410 w 1885841"/>
                <a:gd name="connsiteY12" fmla="*/ 73221 h 1544833"/>
                <a:gd name="connsiteX13" fmla="*/ 946410 w 1885841"/>
                <a:gd name="connsiteY13" fmla="*/ 87508 h 1544833"/>
                <a:gd name="connsiteX14" fmla="*/ 960697 w 1885841"/>
                <a:gd name="connsiteY14" fmla="*/ 54171 h 1544833"/>
                <a:gd name="connsiteX15" fmla="*/ 970222 w 1885841"/>
                <a:gd name="connsiteY15" fmla="*/ 27977 h 1544833"/>
                <a:gd name="connsiteX16" fmla="*/ 977366 w 1885841"/>
                <a:gd name="connsiteY16" fmla="*/ 54171 h 1544833"/>
                <a:gd name="connsiteX17" fmla="*/ 984510 w 1885841"/>
                <a:gd name="connsiteY17" fmla="*/ 92271 h 1544833"/>
                <a:gd name="connsiteX18" fmla="*/ 994035 w 1885841"/>
                <a:gd name="connsiteY18" fmla="*/ 104177 h 1544833"/>
                <a:gd name="connsiteX19" fmla="*/ 1008322 w 1885841"/>
                <a:gd name="connsiteY19" fmla="*/ 61314 h 1544833"/>
                <a:gd name="connsiteX20" fmla="*/ 1024991 w 1885841"/>
                <a:gd name="connsiteY20" fmla="*/ 30358 h 1544833"/>
                <a:gd name="connsiteX21" fmla="*/ 1024991 w 1885841"/>
                <a:gd name="connsiteY21" fmla="*/ 30358 h 1544833"/>
                <a:gd name="connsiteX22" fmla="*/ 1065472 w 1885841"/>
                <a:gd name="connsiteY22" fmla="*/ 27977 h 1544833"/>
                <a:gd name="connsiteX23" fmla="*/ 1082141 w 1885841"/>
                <a:gd name="connsiteY23" fmla="*/ 73221 h 1544833"/>
                <a:gd name="connsiteX24" fmla="*/ 1084522 w 1885841"/>
                <a:gd name="connsiteY24" fmla="*/ 94652 h 1544833"/>
                <a:gd name="connsiteX25" fmla="*/ 1105953 w 1885841"/>
                <a:gd name="connsiteY25" fmla="*/ 56552 h 1544833"/>
                <a:gd name="connsiteX26" fmla="*/ 1129766 w 1885841"/>
                <a:gd name="connsiteY26" fmla="*/ 37502 h 1544833"/>
                <a:gd name="connsiteX27" fmla="*/ 1146435 w 1885841"/>
                <a:gd name="connsiteY27" fmla="*/ 23214 h 1544833"/>
                <a:gd name="connsiteX28" fmla="*/ 1170247 w 1885841"/>
                <a:gd name="connsiteY28" fmla="*/ 4164 h 1544833"/>
                <a:gd name="connsiteX29" fmla="*/ 1186916 w 1885841"/>
                <a:gd name="connsiteY29" fmla="*/ 58933 h 1544833"/>
                <a:gd name="connsiteX30" fmla="*/ 1194060 w 1885841"/>
                <a:gd name="connsiteY30" fmla="*/ 87508 h 1544833"/>
                <a:gd name="connsiteX31" fmla="*/ 1217872 w 1885841"/>
                <a:gd name="connsiteY31" fmla="*/ 111321 h 1544833"/>
                <a:gd name="connsiteX32" fmla="*/ 1239303 w 1885841"/>
                <a:gd name="connsiteY32" fmla="*/ 118464 h 1544833"/>
                <a:gd name="connsiteX33" fmla="*/ 1255972 w 1885841"/>
                <a:gd name="connsiteY33" fmla="*/ 204189 h 1544833"/>
                <a:gd name="connsiteX34" fmla="*/ 1286928 w 1885841"/>
                <a:gd name="connsiteY34" fmla="*/ 328014 h 1544833"/>
                <a:gd name="connsiteX35" fmla="*/ 1329791 w 1885841"/>
                <a:gd name="connsiteY35" fmla="*/ 451839 h 1544833"/>
                <a:gd name="connsiteX36" fmla="*/ 1377416 w 1885841"/>
                <a:gd name="connsiteY36" fmla="*/ 592333 h 1544833"/>
                <a:gd name="connsiteX37" fmla="*/ 1422660 w 1885841"/>
                <a:gd name="connsiteY37" fmla="*/ 689964 h 1544833"/>
                <a:gd name="connsiteX38" fmla="*/ 1472666 w 1885841"/>
                <a:gd name="connsiteY38" fmla="*/ 792358 h 1544833"/>
                <a:gd name="connsiteX39" fmla="*/ 1541722 w 1885841"/>
                <a:gd name="connsiteY39" fmla="*/ 909039 h 1544833"/>
                <a:gd name="connsiteX40" fmla="*/ 1610778 w 1885841"/>
                <a:gd name="connsiteY40" fmla="*/ 1028102 h 1544833"/>
                <a:gd name="connsiteX41" fmla="*/ 1682216 w 1885841"/>
                <a:gd name="connsiteY41" fmla="*/ 1132877 h 1544833"/>
                <a:gd name="connsiteX42" fmla="*/ 1715554 w 1885841"/>
                <a:gd name="connsiteY42" fmla="*/ 1173357 h 1544833"/>
                <a:gd name="connsiteX43" fmla="*/ 1885549 w 1885841"/>
                <a:gd name="connsiteY43" fmla="*/ 1399963 h 1544833"/>
                <a:gd name="connsiteX44" fmla="*/ 1664534 w 1885841"/>
                <a:gd name="connsiteY44" fmla="*/ 1255560 h 1544833"/>
                <a:gd name="connsiteX45" fmla="*/ 1608397 w 1885841"/>
                <a:gd name="connsiteY45" fmla="*/ 1256702 h 1544833"/>
                <a:gd name="connsiteX46" fmla="*/ 1579822 w 1885841"/>
                <a:gd name="connsiteY46" fmla="*/ 1316233 h 1544833"/>
                <a:gd name="connsiteX47" fmla="*/ 1534578 w 1885841"/>
                <a:gd name="connsiteY47" fmla="*/ 1366239 h 1544833"/>
                <a:gd name="connsiteX48" fmla="*/ 1498860 w 1885841"/>
                <a:gd name="connsiteY48" fmla="*/ 1351952 h 1544833"/>
                <a:gd name="connsiteX49" fmla="*/ 1444091 w 1885841"/>
                <a:gd name="connsiteY49" fmla="*/ 1335283 h 1544833"/>
                <a:gd name="connsiteX50" fmla="*/ 1425041 w 1885841"/>
                <a:gd name="connsiteY50" fmla="*/ 1354333 h 1544833"/>
                <a:gd name="connsiteX51" fmla="*/ 1425041 w 1885841"/>
                <a:gd name="connsiteY51" fmla="*/ 1392433 h 1544833"/>
                <a:gd name="connsiteX52" fmla="*/ 1420278 w 1885841"/>
                <a:gd name="connsiteY52" fmla="*/ 1423389 h 1544833"/>
                <a:gd name="connsiteX53" fmla="*/ 1382178 w 1885841"/>
                <a:gd name="connsiteY53" fmla="*/ 1468633 h 1544833"/>
                <a:gd name="connsiteX54" fmla="*/ 1375034 w 1885841"/>
                <a:gd name="connsiteY54" fmla="*/ 1480539 h 1544833"/>
                <a:gd name="connsiteX55" fmla="*/ 1353603 w 1885841"/>
                <a:gd name="connsiteY55" fmla="*/ 1513877 h 1544833"/>
                <a:gd name="connsiteX56" fmla="*/ 1363128 w 1885841"/>
                <a:gd name="connsiteY56" fmla="*/ 1544833 h 1544833"/>
                <a:gd name="connsiteX57" fmla="*/ 0 w 1885841"/>
                <a:gd name="connsiteY57" fmla="*/ 1535060 h 1544833"/>
                <a:gd name="connsiteX58" fmla="*/ 143092 w 1885841"/>
                <a:gd name="connsiteY58" fmla="*/ 1453603 h 1544833"/>
                <a:gd name="connsiteX59" fmla="*/ 316152 w 1885841"/>
                <a:gd name="connsiteY59" fmla="*/ 1341313 h 1544833"/>
                <a:gd name="connsiteX60" fmla="*/ 477456 w 1885841"/>
                <a:gd name="connsiteY60" fmla="*/ 1236785 h 1544833"/>
                <a:gd name="connsiteX61" fmla="*/ 545648 w 1885841"/>
                <a:gd name="connsiteY61" fmla="*/ 1192781 h 1544833"/>
                <a:gd name="connsiteX62" fmla="*/ 629115 w 1885841"/>
                <a:gd name="connsiteY62" fmla="*/ 1114447 h 1544833"/>
                <a:gd name="connsiteX63" fmla="*/ 738776 w 1885841"/>
                <a:gd name="connsiteY63" fmla="*/ 1007909 h 1544833"/>
                <a:gd name="connsiteX64" fmla="*/ 872591 w 1885841"/>
                <a:gd name="connsiteY64" fmla="*/ 832839 h 1544833"/>
                <a:gd name="connsiteX65" fmla="*/ 917835 w 1885841"/>
                <a:gd name="connsiteY65" fmla="*/ 723302 h 1544833"/>
                <a:gd name="connsiteX66" fmla="*/ 936885 w 1885841"/>
                <a:gd name="connsiteY66" fmla="*/ 632814 h 1544833"/>
                <a:gd name="connsiteX67" fmla="*/ 936390 w 1885841"/>
                <a:gd name="connsiteY67" fmla="*/ 549471 h 1544833"/>
                <a:gd name="connsiteX68" fmla="*/ 929370 w 1885841"/>
                <a:gd name="connsiteY68" fmla="*/ 447077 h 1544833"/>
                <a:gd name="connsiteX69" fmla="*/ 905806 w 1885841"/>
                <a:gd name="connsiteY69" fmla="*/ 352199 h 1544833"/>
                <a:gd name="connsiteX70" fmla="*/ 884127 w 1885841"/>
                <a:gd name="connsiteY70" fmla="*/ 282771 h 1544833"/>
                <a:gd name="connsiteX71" fmla="*/ 853169 w 1885841"/>
                <a:gd name="connsiteY71" fmla="*/ 211457 h 1544833"/>
                <a:gd name="connsiteX72" fmla="*/ 829728 w 1885841"/>
                <a:gd name="connsiteY72" fmla="*/ 149421 h 1544833"/>
                <a:gd name="connsiteX73" fmla="*/ 798772 w 1885841"/>
                <a:gd name="connsiteY73" fmla="*/ 58933 h 1544833"/>
                <a:gd name="connsiteX0" fmla="*/ 798772 w 1885550"/>
                <a:gd name="connsiteY0" fmla="*/ 58933 h 1544833"/>
                <a:gd name="connsiteX1" fmla="*/ 817822 w 1885550"/>
                <a:gd name="connsiteY1" fmla="*/ 1783 h 1544833"/>
                <a:gd name="connsiteX2" fmla="*/ 836872 w 1885550"/>
                <a:gd name="connsiteY2" fmla="*/ 18452 h 1544833"/>
                <a:gd name="connsiteX3" fmla="*/ 851160 w 1885550"/>
                <a:gd name="connsiteY3" fmla="*/ 58933 h 1544833"/>
                <a:gd name="connsiteX4" fmla="*/ 867828 w 1885550"/>
                <a:gd name="connsiteY4" fmla="*/ 75602 h 1544833"/>
                <a:gd name="connsiteX5" fmla="*/ 877353 w 1885550"/>
                <a:gd name="connsiteY5" fmla="*/ 85127 h 1544833"/>
                <a:gd name="connsiteX6" fmla="*/ 884497 w 1885550"/>
                <a:gd name="connsiteY6" fmla="*/ 120846 h 1544833"/>
                <a:gd name="connsiteX7" fmla="*/ 894022 w 1885550"/>
                <a:gd name="connsiteY7" fmla="*/ 125608 h 1544833"/>
                <a:gd name="connsiteX8" fmla="*/ 905928 w 1885550"/>
                <a:gd name="connsiteY8" fmla="*/ 120846 h 1544833"/>
                <a:gd name="connsiteX9" fmla="*/ 913072 w 1885550"/>
                <a:gd name="connsiteY9" fmla="*/ 66077 h 1544833"/>
                <a:gd name="connsiteX10" fmla="*/ 913072 w 1885550"/>
                <a:gd name="connsiteY10" fmla="*/ 66077 h 1544833"/>
                <a:gd name="connsiteX11" fmla="*/ 929741 w 1885550"/>
                <a:gd name="connsiteY11" fmla="*/ 56552 h 1544833"/>
                <a:gd name="connsiteX12" fmla="*/ 946410 w 1885550"/>
                <a:gd name="connsiteY12" fmla="*/ 73221 h 1544833"/>
                <a:gd name="connsiteX13" fmla="*/ 946410 w 1885550"/>
                <a:gd name="connsiteY13" fmla="*/ 87508 h 1544833"/>
                <a:gd name="connsiteX14" fmla="*/ 960697 w 1885550"/>
                <a:gd name="connsiteY14" fmla="*/ 54171 h 1544833"/>
                <a:gd name="connsiteX15" fmla="*/ 970222 w 1885550"/>
                <a:gd name="connsiteY15" fmla="*/ 27977 h 1544833"/>
                <a:gd name="connsiteX16" fmla="*/ 977366 w 1885550"/>
                <a:gd name="connsiteY16" fmla="*/ 54171 h 1544833"/>
                <a:gd name="connsiteX17" fmla="*/ 984510 w 1885550"/>
                <a:gd name="connsiteY17" fmla="*/ 92271 h 1544833"/>
                <a:gd name="connsiteX18" fmla="*/ 994035 w 1885550"/>
                <a:gd name="connsiteY18" fmla="*/ 104177 h 1544833"/>
                <a:gd name="connsiteX19" fmla="*/ 1008322 w 1885550"/>
                <a:gd name="connsiteY19" fmla="*/ 61314 h 1544833"/>
                <a:gd name="connsiteX20" fmla="*/ 1024991 w 1885550"/>
                <a:gd name="connsiteY20" fmla="*/ 30358 h 1544833"/>
                <a:gd name="connsiteX21" fmla="*/ 1024991 w 1885550"/>
                <a:gd name="connsiteY21" fmla="*/ 30358 h 1544833"/>
                <a:gd name="connsiteX22" fmla="*/ 1065472 w 1885550"/>
                <a:gd name="connsiteY22" fmla="*/ 27977 h 1544833"/>
                <a:gd name="connsiteX23" fmla="*/ 1082141 w 1885550"/>
                <a:gd name="connsiteY23" fmla="*/ 73221 h 1544833"/>
                <a:gd name="connsiteX24" fmla="*/ 1084522 w 1885550"/>
                <a:gd name="connsiteY24" fmla="*/ 94652 h 1544833"/>
                <a:gd name="connsiteX25" fmla="*/ 1105953 w 1885550"/>
                <a:gd name="connsiteY25" fmla="*/ 56552 h 1544833"/>
                <a:gd name="connsiteX26" fmla="*/ 1129766 w 1885550"/>
                <a:gd name="connsiteY26" fmla="*/ 37502 h 1544833"/>
                <a:gd name="connsiteX27" fmla="*/ 1146435 w 1885550"/>
                <a:gd name="connsiteY27" fmla="*/ 23214 h 1544833"/>
                <a:gd name="connsiteX28" fmla="*/ 1170247 w 1885550"/>
                <a:gd name="connsiteY28" fmla="*/ 4164 h 1544833"/>
                <a:gd name="connsiteX29" fmla="*/ 1186916 w 1885550"/>
                <a:gd name="connsiteY29" fmla="*/ 58933 h 1544833"/>
                <a:gd name="connsiteX30" fmla="*/ 1194060 w 1885550"/>
                <a:gd name="connsiteY30" fmla="*/ 87508 h 1544833"/>
                <a:gd name="connsiteX31" fmla="*/ 1217872 w 1885550"/>
                <a:gd name="connsiteY31" fmla="*/ 111321 h 1544833"/>
                <a:gd name="connsiteX32" fmla="*/ 1239303 w 1885550"/>
                <a:gd name="connsiteY32" fmla="*/ 118464 h 1544833"/>
                <a:gd name="connsiteX33" fmla="*/ 1255972 w 1885550"/>
                <a:gd name="connsiteY33" fmla="*/ 204189 h 1544833"/>
                <a:gd name="connsiteX34" fmla="*/ 1286928 w 1885550"/>
                <a:gd name="connsiteY34" fmla="*/ 328014 h 1544833"/>
                <a:gd name="connsiteX35" fmla="*/ 1329791 w 1885550"/>
                <a:gd name="connsiteY35" fmla="*/ 451839 h 1544833"/>
                <a:gd name="connsiteX36" fmla="*/ 1377416 w 1885550"/>
                <a:gd name="connsiteY36" fmla="*/ 592333 h 1544833"/>
                <a:gd name="connsiteX37" fmla="*/ 1422660 w 1885550"/>
                <a:gd name="connsiteY37" fmla="*/ 689964 h 1544833"/>
                <a:gd name="connsiteX38" fmla="*/ 1472666 w 1885550"/>
                <a:gd name="connsiteY38" fmla="*/ 792358 h 1544833"/>
                <a:gd name="connsiteX39" fmla="*/ 1541722 w 1885550"/>
                <a:gd name="connsiteY39" fmla="*/ 909039 h 1544833"/>
                <a:gd name="connsiteX40" fmla="*/ 1610778 w 1885550"/>
                <a:gd name="connsiteY40" fmla="*/ 1028102 h 1544833"/>
                <a:gd name="connsiteX41" fmla="*/ 1682216 w 1885550"/>
                <a:gd name="connsiteY41" fmla="*/ 1132877 h 1544833"/>
                <a:gd name="connsiteX42" fmla="*/ 1715554 w 1885550"/>
                <a:gd name="connsiteY42" fmla="*/ 1173357 h 1544833"/>
                <a:gd name="connsiteX43" fmla="*/ 1885549 w 1885550"/>
                <a:gd name="connsiteY43" fmla="*/ 1399963 h 1544833"/>
                <a:gd name="connsiteX44" fmla="*/ 1664534 w 1885550"/>
                <a:gd name="connsiteY44" fmla="*/ 1255560 h 1544833"/>
                <a:gd name="connsiteX45" fmla="*/ 1608397 w 1885550"/>
                <a:gd name="connsiteY45" fmla="*/ 1256702 h 1544833"/>
                <a:gd name="connsiteX46" fmla="*/ 1579822 w 1885550"/>
                <a:gd name="connsiteY46" fmla="*/ 1316233 h 1544833"/>
                <a:gd name="connsiteX47" fmla="*/ 1534578 w 1885550"/>
                <a:gd name="connsiteY47" fmla="*/ 1366239 h 1544833"/>
                <a:gd name="connsiteX48" fmla="*/ 1498860 w 1885550"/>
                <a:gd name="connsiteY48" fmla="*/ 1351952 h 1544833"/>
                <a:gd name="connsiteX49" fmla="*/ 1444091 w 1885550"/>
                <a:gd name="connsiteY49" fmla="*/ 1335283 h 1544833"/>
                <a:gd name="connsiteX50" fmla="*/ 1425041 w 1885550"/>
                <a:gd name="connsiteY50" fmla="*/ 1354333 h 1544833"/>
                <a:gd name="connsiteX51" fmla="*/ 1425041 w 1885550"/>
                <a:gd name="connsiteY51" fmla="*/ 1392433 h 1544833"/>
                <a:gd name="connsiteX52" fmla="*/ 1420278 w 1885550"/>
                <a:gd name="connsiteY52" fmla="*/ 1423389 h 1544833"/>
                <a:gd name="connsiteX53" fmla="*/ 1382178 w 1885550"/>
                <a:gd name="connsiteY53" fmla="*/ 1468633 h 1544833"/>
                <a:gd name="connsiteX54" fmla="*/ 1375034 w 1885550"/>
                <a:gd name="connsiteY54" fmla="*/ 1480539 h 1544833"/>
                <a:gd name="connsiteX55" fmla="*/ 1353603 w 1885550"/>
                <a:gd name="connsiteY55" fmla="*/ 1513877 h 1544833"/>
                <a:gd name="connsiteX56" fmla="*/ 1363128 w 1885550"/>
                <a:gd name="connsiteY56" fmla="*/ 1544833 h 1544833"/>
                <a:gd name="connsiteX57" fmla="*/ 0 w 1885550"/>
                <a:gd name="connsiteY57" fmla="*/ 1535060 h 1544833"/>
                <a:gd name="connsiteX58" fmla="*/ 143092 w 1885550"/>
                <a:gd name="connsiteY58" fmla="*/ 1453603 h 1544833"/>
                <a:gd name="connsiteX59" fmla="*/ 316152 w 1885550"/>
                <a:gd name="connsiteY59" fmla="*/ 1341313 h 1544833"/>
                <a:gd name="connsiteX60" fmla="*/ 477456 w 1885550"/>
                <a:gd name="connsiteY60" fmla="*/ 1236785 h 1544833"/>
                <a:gd name="connsiteX61" fmla="*/ 545648 w 1885550"/>
                <a:gd name="connsiteY61" fmla="*/ 1192781 h 1544833"/>
                <a:gd name="connsiteX62" fmla="*/ 629115 w 1885550"/>
                <a:gd name="connsiteY62" fmla="*/ 1114447 h 1544833"/>
                <a:gd name="connsiteX63" fmla="*/ 738776 w 1885550"/>
                <a:gd name="connsiteY63" fmla="*/ 1007909 h 1544833"/>
                <a:gd name="connsiteX64" fmla="*/ 872591 w 1885550"/>
                <a:gd name="connsiteY64" fmla="*/ 832839 h 1544833"/>
                <a:gd name="connsiteX65" fmla="*/ 917835 w 1885550"/>
                <a:gd name="connsiteY65" fmla="*/ 723302 h 1544833"/>
                <a:gd name="connsiteX66" fmla="*/ 936885 w 1885550"/>
                <a:gd name="connsiteY66" fmla="*/ 632814 h 1544833"/>
                <a:gd name="connsiteX67" fmla="*/ 936390 w 1885550"/>
                <a:gd name="connsiteY67" fmla="*/ 549471 h 1544833"/>
                <a:gd name="connsiteX68" fmla="*/ 929370 w 1885550"/>
                <a:gd name="connsiteY68" fmla="*/ 447077 h 1544833"/>
                <a:gd name="connsiteX69" fmla="*/ 905806 w 1885550"/>
                <a:gd name="connsiteY69" fmla="*/ 352199 h 1544833"/>
                <a:gd name="connsiteX70" fmla="*/ 884127 w 1885550"/>
                <a:gd name="connsiteY70" fmla="*/ 282771 h 1544833"/>
                <a:gd name="connsiteX71" fmla="*/ 853169 w 1885550"/>
                <a:gd name="connsiteY71" fmla="*/ 211457 h 1544833"/>
                <a:gd name="connsiteX72" fmla="*/ 829728 w 1885550"/>
                <a:gd name="connsiteY72" fmla="*/ 149421 h 1544833"/>
                <a:gd name="connsiteX73" fmla="*/ 798772 w 1885550"/>
                <a:gd name="connsiteY73" fmla="*/ 58933 h 1544833"/>
                <a:gd name="connsiteX0" fmla="*/ 798772 w 1893065"/>
                <a:gd name="connsiteY0" fmla="*/ 58933 h 1544833"/>
                <a:gd name="connsiteX1" fmla="*/ 817822 w 1893065"/>
                <a:gd name="connsiteY1" fmla="*/ 1783 h 1544833"/>
                <a:gd name="connsiteX2" fmla="*/ 836872 w 1893065"/>
                <a:gd name="connsiteY2" fmla="*/ 18452 h 1544833"/>
                <a:gd name="connsiteX3" fmla="*/ 851160 w 1893065"/>
                <a:gd name="connsiteY3" fmla="*/ 58933 h 1544833"/>
                <a:gd name="connsiteX4" fmla="*/ 867828 w 1893065"/>
                <a:gd name="connsiteY4" fmla="*/ 75602 h 1544833"/>
                <a:gd name="connsiteX5" fmla="*/ 877353 w 1893065"/>
                <a:gd name="connsiteY5" fmla="*/ 85127 h 1544833"/>
                <a:gd name="connsiteX6" fmla="*/ 884497 w 1893065"/>
                <a:gd name="connsiteY6" fmla="*/ 120846 h 1544833"/>
                <a:gd name="connsiteX7" fmla="*/ 894022 w 1893065"/>
                <a:gd name="connsiteY7" fmla="*/ 125608 h 1544833"/>
                <a:gd name="connsiteX8" fmla="*/ 905928 w 1893065"/>
                <a:gd name="connsiteY8" fmla="*/ 120846 h 1544833"/>
                <a:gd name="connsiteX9" fmla="*/ 913072 w 1893065"/>
                <a:gd name="connsiteY9" fmla="*/ 66077 h 1544833"/>
                <a:gd name="connsiteX10" fmla="*/ 913072 w 1893065"/>
                <a:gd name="connsiteY10" fmla="*/ 66077 h 1544833"/>
                <a:gd name="connsiteX11" fmla="*/ 929741 w 1893065"/>
                <a:gd name="connsiteY11" fmla="*/ 56552 h 1544833"/>
                <a:gd name="connsiteX12" fmla="*/ 946410 w 1893065"/>
                <a:gd name="connsiteY12" fmla="*/ 73221 h 1544833"/>
                <a:gd name="connsiteX13" fmla="*/ 946410 w 1893065"/>
                <a:gd name="connsiteY13" fmla="*/ 87508 h 1544833"/>
                <a:gd name="connsiteX14" fmla="*/ 960697 w 1893065"/>
                <a:gd name="connsiteY14" fmla="*/ 54171 h 1544833"/>
                <a:gd name="connsiteX15" fmla="*/ 970222 w 1893065"/>
                <a:gd name="connsiteY15" fmla="*/ 27977 h 1544833"/>
                <a:gd name="connsiteX16" fmla="*/ 977366 w 1893065"/>
                <a:gd name="connsiteY16" fmla="*/ 54171 h 1544833"/>
                <a:gd name="connsiteX17" fmla="*/ 984510 w 1893065"/>
                <a:gd name="connsiteY17" fmla="*/ 92271 h 1544833"/>
                <a:gd name="connsiteX18" fmla="*/ 994035 w 1893065"/>
                <a:gd name="connsiteY18" fmla="*/ 104177 h 1544833"/>
                <a:gd name="connsiteX19" fmla="*/ 1008322 w 1893065"/>
                <a:gd name="connsiteY19" fmla="*/ 61314 h 1544833"/>
                <a:gd name="connsiteX20" fmla="*/ 1024991 w 1893065"/>
                <a:gd name="connsiteY20" fmla="*/ 30358 h 1544833"/>
                <a:gd name="connsiteX21" fmla="*/ 1024991 w 1893065"/>
                <a:gd name="connsiteY21" fmla="*/ 30358 h 1544833"/>
                <a:gd name="connsiteX22" fmla="*/ 1065472 w 1893065"/>
                <a:gd name="connsiteY22" fmla="*/ 27977 h 1544833"/>
                <a:gd name="connsiteX23" fmla="*/ 1082141 w 1893065"/>
                <a:gd name="connsiteY23" fmla="*/ 73221 h 1544833"/>
                <a:gd name="connsiteX24" fmla="*/ 1084522 w 1893065"/>
                <a:gd name="connsiteY24" fmla="*/ 94652 h 1544833"/>
                <a:gd name="connsiteX25" fmla="*/ 1105953 w 1893065"/>
                <a:gd name="connsiteY25" fmla="*/ 56552 h 1544833"/>
                <a:gd name="connsiteX26" fmla="*/ 1129766 w 1893065"/>
                <a:gd name="connsiteY26" fmla="*/ 37502 h 1544833"/>
                <a:gd name="connsiteX27" fmla="*/ 1146435 w 1893065"/>
                <a:gd name="connsiteY27" fmla="*/ 23214 h 1544833"/>
                <a:gd name="connsiteX28" fmla="*/ 1170247 w 1893065"/>
                <a:gd name="connsiteY28" fmla="*/ 4164 h 1544833"/>
                <a:gd name="connsiteX29" fmla="*/ 1186916 w 1893065"/>
                <a:gd name="connsiteY29" fmla="*/ 58933 h 1544833"/>
                <a:gd name="connsiteX30" fmla="*/ 1194060 w 1893065"/>
                <a:gd name="connsiteY30" fmla="*/ 87508 h 1544833"/>
                <a:gd name="connsiteX31" fmla="*/ 1217872 w 1893065"/>
                <a:gd name="connsiteY31" fmla="*/ 111321 h 1544833"/>
                <a:gd name="connsiteX32" fmla="*/ 1239303 w 1893065"/>
                <a:gd name="connsiteY32" fmla="*/ 118464 h 1544833"/>
                <a:gd name="connsiteX33" fmla="*/ 1255972 w 1893065"/>
                <a:gd name="connsiteY33" fmla="*/ 204189 h 1544833"/>
                <a:gd name="connsiteX34" fmla="*/ 1286928 w 1893065"/>
                <a:gd name="connsiteY34" fmla="*/ 328014 h 1544833"/>
                <a:gd name="connsiteX35" fmla="*/ 1329791 w 1893065"/>
                <a:gd name="connsiteY35" fmla="*/ 451839 h 1544833"/>
                <a:gd name="connsiteX36" fmla="*/ 1377416 w 1893065"/>
                <a:gd name="connsiteY36" fmla="*/ 592333 h 1544833"/>
                <a:gd name="connsiteX37" fmla="*/ 1422660 w 1893065"/>
                <a:gd name="connsiteY37" fmla="*/ 689964 h 1544833"/>
                <a:gd name="connsiteX38" fmla="*/ 1472666 w 1893065"/>
                <a:gd name="connsiteY38" fmla="*/ 792358 h 1544833"/>
                <a:gd name="connsiteX39" fmla="*/ 1541722 w 1893065"/>
                <a:gd name="connsiteY39" fmla="*/ 909039 h 1544833"/>
                <a:gd name="connsiteX40" fmla="*/ 1610778 w 1893065"/>
                <a:gd name="connsiteY40" fmla="*/ 1028102 h 1544833"/>
                <a:gd name="connsiteX41" fmla="*/ 1682216 w 1893065"/>
                <a:gd name="connsiteY41" fmla="*/ 1132877 h 1544833"/>
                <a:gd name="connsiteX42" fmla="*/ 1715554 w 1893065"/>
                <a:gd name="connsiteY42" fmla="*/ 1173357 h 1544833"/>
                <a:gd name="connsiteX43" fmla="*/ 1893065 w 1893065"/>
                <a:gd name="connsiteY43" fmla="*/ 1402469 h 1544833"/>
                <a:gd name="connsiteX44" fmla="*/ 1664534 w 1893065"/>
                <a:gd name="connsiteY44" fmla="*/ 1255560 h 1544833"/>
                <a:gd name="connsiteX45" fmla="*/ 1608397 w 1893065"/>
                <a:gd name="connsiteY45" fmla="*/ 1256702 h 1544833"/>
                <a:gd name="connsiteX46" fmla="*/ 1579822 w 1893065"/>
                <a:gd name="connsiteY46" fmla="*/ 1316233 h 1544833"/>
                <a:gd name="connsiteX47" fmla="*/ 1534578 w 1893065"/>
                <a:gd name="connsiteY47" fmla="*/ 1366239 h 1544833"/>
                <a:gd name="connsiteX48" fmla="*/ 1498860 w 1893065"/>
                <a:gd name="connsiteY48" fmla="*/ 1351952 h 1544833"/>
                <a:gd name="connsiteX49" fmla="*/ 1444091 w 1893065"/>
                <a:gd name="connsiteY49" fmla="*/ 1335283 h 1544833"/>
                <a:gd name="connsiteX50" fmla="*/ 1425041 w 1893065"/>
                <a:gd name="connsiteY50" fmla="*/ 1354333 h 1544833"/>
                <a:gd name="connsiteX51" fmla="*/ 1425041 w 1893065"/>
                <a:gd name="connsiteY51" fmla="*/ 1392433 h 1544833"/>
                <a:gd name="connsiteX52" fmla="*/ 1420278 w 1893065"/>
                <a:gd name="connsiteY52" fmla="*/ 1423389 h 1544833"/>
                <a:gd name="connsiteX53" fmla="*/ 1382178 w 1893065"/>
                <a:gd name="connsiteY53" fmla="*/ 1468633 h 1544833"/>
                <a:gd name="connsiteX54" fmla="*/ 1375034 w 1893065"/>
                <a:gd name="connsiteY54" fmla="*/ 1480539 h 1544833"/>
                <a:gd name="connsiteX55" fmla="*/ 1353603 w 1893065"/>
                <a:gd name="connsiteY55" fmla="*/ 1513877 h 1544833"/>
                <a:gd name="connsiteX56" fmla="*/ 1363128 w 1893065"/>
                <a:gd name="connsiteY56" fmla="*/ 1544833 h 1544833"/>
                <a:gd name="connsiteX57" fmla="*/ 0 w 1893065"/>
                <a:gd name="connsiteY57" fmla="*/ 1535060 h 1544833"/>
                <a:gd name="connsiteX58" fmla="*/ 143092 w 1893065"/>
                <a:gd name="connsiteY58" fmla="*/ 1453603 h 1544833"/>
                <a:gd name="connsiteX59" fmla="*/ 316152 w 1893065"/>
                <a:gd name="connsiteY59" fmla="*/ 1341313 h 1544833"/>
                <a:gd name="connsiteX60" fmla="*/ 477456 w 1893065"/>
                <a:gd name="connsiteY60" fmla="*/ 1236785 h 1544833"/>
                <a:gd name="connsiteX61" fmla="*/ 545648 w 1893065"/>
                <a:gd name="connsiteY61" fmla="*/ 1192781 h 1544833"/>
                <a:gd name="connsiteX62" fmla="*/ 629115 w 1893065"/>
                <a:gd name="connsiteY62" fmla="*/ 1114447 h 1544833"/>
                <a:gd name="connsiteX63" fmla="*/ 738776 w 1893065"/>
                <a:gd name="connsiteY63" fmla="*/ 1007909 h 1544833"/>
                <a:gd name="connsiteX64" fmla="*/ 872591 w 1893065"/>
                <a:gd name="connsiteY64" fmla="*/ 832839 h 1544833"/>
                <a:gd name="connsiteX65" fmla="*/ 917835 w 1893065"/>
                <a:gd name="connsiteY65" fmla="*/ 723302 h 1544833"/>
                <a:gd name="connsiteX66" fmla="*/ 936885 w 1893065"/>
                <a:gd name="connsiteY66" fmla="*/ 632814 h 1544833"/>
                <a:gd name="connsiteX67" fmla="*/ 936390 w 1893065"/>
                <a:gd name="connsiteY67" fmla="*/ 549471 h 1544833"/>
                <a:gd name="connsiteX68" fmla="*/ 929370 w 1893065"/>
                <a:gd name="connsiteY68" fmla="*/ 447077 h 1544833"/>
                <a:gd name="connsiteX69" fmla="*/ 905806 w 1893065"/>
                <a:gd name="connsiteY69" fmla="*/ 352199 h 1544833"/>
                <a:gd name="connsiteX70" fmla="*/ 884127 w 1893065"/>
                <a:gd name="connsiteY70" fmla="*/ 282771 h 1544833"/>
                <a:gd name="connsiteX71" fmla="*/ 853169 w 1893065"/>
                <a:gd name="connsiteY71" fmla="*/ 211457 h 1544833"/>
                <a:gd name="connsiteX72" fmla="*/ 829728 w 1893065"/>
                <a:gd name="connsiteY72" fmla="*/ 149421 h 1544833"/>
                <a:gd name="connsiteX73" fmla="*/ 798772 w 1893065"/>
                <a:gd name="connsiteY73" fmla="*/ 58933 h 154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1893065" h="1544833">
                  <a:moveTo>
                    <a:pt x="798772" y="58933"/>
                  </a:moveTo>
                  <a:cubicBezTo>
                    <a:pt x="796788" y="34327"/>
                    <a:pt x="811472" y="8530"/>
                    <a:pt x="817822" y="1783"/>
                  </a:cubicBezTo>
                  <a:cubicBezTo>
                    <a:pt x="824172" y="-4964"/>
                    <a:pt x="831316" y="8927"/>
                    <a:pt x="836872" y="18452"/>
                  </a:cubicBezTo>
                  <a:lnTo>
                    <a:pt x="851160" y="58933"/>
                  </a:lnTo>
                  <a:lnTo>
                    <a:pt x="867828" y="75602"/>
                  </a:lnTo>
                  <a:lnTo>
                    <a:pt x="877353" y="85127"/>
                  </a:lnTo>
                  <a:lnTo>
                    <a:pt x="884497" y="120846"/>
                  </a:lnTo>
                  <a:lnTo>
                    <a:pt x="894022" y="125608"/>
                  </a:lnTo>
                  <a:lnTo>
                    <a:pt x="905928" y="120846"/>
                  </a:lnTo>
                  <a:lnTo>
                    <a:pt x="913072" y="66077"/>
                  </a:lnTo>
                  <a:lnTo>
                    <a:pt x="913072" y="66077"/>
                  </a:lnTo>
                  <a:lnTo>
                    <a:pt x="929741" y="56552"/>
                  </a:lnTo>
                  <a:lnTo>
                    <a:pt x="946410" y="73221"/>
                  </a:lnTo>
                  <a:lnTo>
                    <a:pt x="946410" y="87508"/>
                  </a:lnTo>
                  <a:lnTo>
                    <a:pt x="960697" y="54171"/>
                  </a:lnTo>
                  <a:cubicBezTo>
                    <a:pt x="963078" y="44249"/>
                    <a:pt x="967444" y="27977"/>
                    <a:pt x="970222" y="27977"/>
                  </a:cubicBezTo>
                  <a:cubicBezTo>
                    <a:pt x="973000" y="27977"/>
                    <a:pt x="973397" y="43455"/>
                    <a:pt x="977366" y="54171"/>
                  </a:cubicBezTo>
                  <a:lnTo>
                    <a:pt x="984510" y="92271"/>
                  </a:lnTo>
                  <a:lnTo>
                    <a:pt x="994035" y="104177"/>
                  </a:lnTo>
                  <a:lnTo>
                    <a:pt x="1008322" y="61314"/>
                  </a:lnTo>
                  <a:lnTo>
                    <a:pt x="1024991" y="30358"/>
                  </a:lnTo>
                  <a:lnTo>
                    <a:pt x="1024991" y="30358"/>
                  </a:lnTo>
                  <a:cubicBezTo>
                    <a:pt x="1031738" y="29961"/>
                    <a:pt x="1059916" y="12896"/>
                    <a:pt x="1065472" y="27977"/>
                  </a:cubicBezTo>
                  <a:lnTo>
                    <a:pt x="1082141" y="73221"/>
                  </a:lnTo>
                  <a:lnTo>
                    <a:pt x="1084522" y="94652"/>
                  </a:lnTo>
                  <a:lnTo>
                    <a:pt x="1105953" y="56552"/>
                  </a:lnTo>
                  <a:lnTo>
                    <a:pt x="1129766" y="37502"/>
                  </a:lnTo>
                  <a:lnTo>
                    <a:pt x="1146435" y="23214"/>
                  </a:lnTo>
                  <a:cubicBezTo>
                    <a:pt x="1153182" y="17658"/>
                    <a:pt x="1163500" y="-1789"/>
                    <a:pt x="1170247" y="4164"/>
                  </a:cubicBezTo>
                  <a:cubicBezTo>
                    <a:pt x="1176994" y="10117"/>
                    <a:pt x="1182947" y="45042"/>
                    <a:pt x="1186916" y="58933"/>
                  </a:cubicBezTo>
                  <a:lnTo>
                    <a:pt x="1194060" y="87508"/>
                  </a:lnTo>
                  <a:lnTo>
                    <a:pt x="1217872" y="111321"/>
                  </a:lnTo>
                  <a:lnTo>
                    <a:pt x="1239303" y="118464"/>
                  </a:lnTo>
                  <a:lnTo>
                    <a:pt x="1255972" y="204189"/>
                  </a:lnTo>
                  <a:lnTo>
                    <a:pt x="1286928" y="328014"/>
                  </a:lnTo>
                  <a:lnTo>
                    <a:pt x="1329791" y="451839"/>
                  </a:lnTo>
                  <a:lnTo>
                    <a:pt x="1377416" y="592333"/>
                  </a:lnTo>
                  <a:lnTo>
                    <a:pt x="1422660" y="689964"/>
                  </a:lnTo>
                  <a:lnTo>
                    <a:pt x="1472666" y="792358"/>
                  </a:lnTo>
                  <a:lnTo>
                    <a:pt x="1541722" y="909039"/>
                  </a:lnTo>
                  <a:lnTo>
                    <a:pt x="1610778" y="1028102"/>
                  </a:lnTo>
                  <a:lnTo>
                    <a:pt x="1682216" y="1132877"/>
                  </a:lnTo>
                  <a:lnTo>
                    <a:pt x="1715554" y="1173357"/>
                  </a:lnTo>
                  <a:cubicBezTo>
                    <a:pt x="1714363" y="1184470"/>
                    <a:pt x="1808067" y="1289166"/>
                    <a:pt x="1893065" y="1402469"/>
                  </a:cubicBezTo>
                  <a:cubicBezTo>
                    <a:pt x="1884562" y="1416169"/>
                    <a:pt x="1711979" y="1279855"/>
                    <a:pt x="1664534" y="1255560"/>
                  </a:cubicBezTo>
                  <a:cubicBezTo>
                    <a:pt x="1617089" y="1231265"/>
                    <a:pt x="1622516" y="1246590"/>
                    <a:pt x="1608397" y="1256702"/>
                  </a:cubicBezTo>
                  <a:cubicBezTo>
                    <a:pt x="1594278" y="1266814"/>
                    <a:pt x="1588950" y="1300755"/>
                    <a:pt x="1579822" y="1316233"/>
                  </a:cubicBezTo>
                  <a:cubicBezTo>
                    <a:pt x="1570694" y="1331711"/>
                    <a:pt x="1548072" y="1360286"/>
                    <a:pt x="1534578" y="1366239"/>
                  </a:cubicBezTo>
                  <a:cubicBezTo>
                    <a:pt x="1521084" y="1372192"/>
                    <a:pt x="1513941" y="1357111"/>
                    <a:pt x="1498860" y="1351952"/>
                  </a:cubicBezTo>
                  <a:cubicBezTo>
                    <a:pt x="1483779" y="1346793"/>
                    <a:pt x="1456394" y="1334886"/>
                    <a:pt x="1444091" y="1335283"/>
                  </a:cubicBezTo>
                  <a:cubicBezTo>
                    <a:pt x="1431788" y="1335680"/>
                    <a:pt x="1428216" y="1344808"/>
                    <a:pt x="1425041" y="1354333"/>
                  </a:cubicBezTo>
                  <a:lnTo>
                    <a:pt x="1425041" y="1392433"/>
                  </a:lnTo>
                  <a:cubicBezTo>
                    <a:pt x="1424247" y="1403942"/>
                    <a:pt x="1427422" y="1410689"/>
                    <a:pt x="1420278" y="1423389"/>
                  </a:cubicBezTo>
                  <a:cubicBezTo>
                    <a:pt x="1413134" y="1436089"/>
                    <a:pt x="1389719" y="1459108"/>
                    <a:pt x="1382178" y="1468633"/>
                  </a:cubicBezTo>
                  <a:cubicBezTo>
                    <a:pt x="1374637" y="1478158"/>
                    <a:pt x="1379796" y="1472998"/>
                    <a:pt x="1375034" y="1480539"/>
                  </a:cubicBezTo>
                  <a:cubicBezTo>
                    <a:pt x="1370272" y="1488080"/>
                    <a:pt x="1355587" y="1503161"/>
                    <a:pt x="1353603" y="1513877"/>
                  </a:cubicBezTo>
                  <a:cubicBezTo>
                    <a:pt x="1351619" y="1524593"/>
                    <a:pt x="1359953" y="1534514"/>
                    <a:pt x="1363128" y="1544833"/>
                  </a:cubicBezTo>
                  <a:lnTo>
                    <a:pt x="0" y="1535060"/>
                  </a:lnTo>
                  <a:lnTo>
                    <a:pt x="143092" y="1453603"/>
                  </a:lnTo>
                  <a:lnTo>
                    <a:pt x="316152" y="1341313"/>
                  </a:lnTo>
                  <a:lnTo>
                    <a:pt x="477456" y="1236785"/>
                  </a:lnTo>
                  <a:cubicBezTo>
                    <a:pt x="517375" y="1212030"/>
                    <a:pt x="520372" y="1213171"/>
                    <a:pt x="545648" y="1192781"/>
                  </a:cubicBezTo>
                  <a:cubicBezTo>
                    <a:pt x="570924" y="1172391"/>
                    <a:pt x="596927" y="1145259"/>
                    <a:pt x="629115" y="1114447"/>
                  </a:cubicBezTo>
                  <a:cubicBezTo>
                    <a:pt x="661303" y="1083635"/>
                    <a:pt x="702222" y="1043422"/>
                    <a:pt x="738776" y="1007909"/>
                  </a:cubicBezTo>
                  <a:cubicBezTo>
                    <a:pt x="779355" y="960974"/>
                    <a:pt x="857510" y="869351"/>
                    <a:pt x="872591" y="832839"/>
                  </a:cubicBezTo>
                  <a:lnTo>
                    <a:pt x="917835" y="723302"/>
                  </a:lnTo>
                  <a:cubicBezTo>
                    <a:pt x="928551" y="689965"/>
                    <a:pt x="937050" y="660595"/>
                    <a:pt x="936885" y="632814"/>
                  </a:cubicBezTo>
                  <a:lnTo>
                    <a:pt x="936390" y="549471"/>
                  </a:lnTo>
                  <a:cubicBezTo>
                    <a:pt x="936225" y="521690"/>
                    <a:pt x="934467" y="479956"/>
                    <a:pt x="929370" y="447077"/>
                  </a:cubicBezTo>
                  <a:cubicBezTo>
                    <a:pt x="924273" y="414198"/>
                    <a:pt x="913032" y="375342"/>
                    <a:pt x="905806" y="352199"/>
                  </a:cubicBezTo>
                  <a:lnTo>
                    <a:pt x="884127" y="282771"/>
                  </a:lnTo>
                  <a:lnTo>
                    <a:pt x="853169" y="211457"/>
                  </a:lnTo>
                  <a:lnTo>
                    <a:pt x="829728" y="149421"/>
                  </a:lnTo>
                  <a:lnTo>
                    <a:pt x="798772" y="58933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314329" y="5083836"/>
              <a:ext cx="379809" cy="163115"/>
            </a:xfrm>
            <a:custGeom>
              <a:avLst/>
              <a:gdLst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2437 w 516731"/>
                <a:gd name="connsiteY14" fmla="*/ 38100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19075 w 533400"/>
                <a:gd name="connsiteY26" fmla="*/ 185737 h 228600"/>
                <a:gd name="connsiteX27" fmla="*/ 202406 w 533400"/>
                <a:gd name="connsiteY27" fmla="*/ 214312 h 228600"/>
                <a:gd name="connsiteX28" fmla="*/ 173831 w 533400"/>
                <a:gd name="connsiteY28" fmla="*/ 228600 h 228600"/>
                <a:gd name="connsiteX29" fmla="*/ 128587 w 533400"/>
                <a:gd name="connsiteY29" fmla="*/ 214312 h 228600"/>
                <a:gd name="connsiteX30" fmla="*/ 109537 w 533400"/>
                <a:gd name="connsiteY30" fmla="*/ 192881 h 228600"/>
                <a:gd name="connsiteX31" fmla="*/ 88106 w 533400"/>
                <a:gd name="connsiteY31" fmla="*/ 171450 h 228600"/>
                <a:gd name="connsiteX32" fmla="*/ 73819 w 533400"/>
                <a:gd name="connsiteY32" fmla="*/ 171450 h 228600"/>
                <a:gd name="connsiteX33" fmla="*/ 57150 w 533400"/>
                <a:gd name="connsiteY33" fmla="*/ 178594 h 228600"/>
                <a:gd name="connsiteX34" fmla="*/ 0 w 533400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02406 w 533400"/>
                <a:gd name="connsiteY26" fmla="*/ 214312 h 228600"/>
                <a:gd name="connsiteX27" fmla="*/ 173831 w 533400"/>
                <a:gd name="connsiteY27" fmla="*/ 228600 h 228600"/>
                <a:gd name="connsiteX28" fmla="*/ 128587 w 533400"/>
                <a:gd name="connsiteY28" fmla="*/ 214312 h 228600"/>
                <a:gd name="connsiteX29" fmla="*/ 109537 w 533400"/>
                <a:gd name="connsiteY29" fmla="*/ 192881 h 228600"/>
                <a:gd name="connsiteX30" fmla="*/ 88106 w 533400"/>
                <a:gd name="connsiteY30" fmla="*/ 171450 h 228600"/>
                <a:gd name="connsiteX31" fmla="*/ 73819 w 533400"/>
                <a:gd name="connsiteY31" fmla="*/ 171450 h 228600"/>
                <a:gd name="connsiteX32" fmla="*/ 57150 w 533400"/>
                <a:gd name="connsiteY32" fmla="*/ 178594 h 228600"/>
                <a:gd name="connsiteX33" fmla="*/ 0 w 533400"/>
                <a:gd name="connsiteY33" fmla="*/ 226219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33400" h="228600">
                  <a:moveTo>
                    <a:pt x="0" y="226219"/>
                  </a:moveTo>
                  <a:cubicBezTo>
                    <a:pt x="794" y="150813"/>
                    <a:pt x="1587" y="75406"/>
                    <a:pt x="2381" y="0"/>
                  </a:cubicBezTo>
                  <a:lnTo>
                    <a:pt x="52387" y="11906"/>
                  </a:lnTo>
                  <a:lnTo>
                    <a:pt x="69056" y="11906"/>
                  </a:lnTo>
                  <a:lnTo>
                    <a:pt x="104775" y="11906"/>
                  </a:lnTo>
                  <a:lnTo>
                    <a:pt x="150019" y="16669"/>
                  </a:lnTo>
                  <a:lnTo>
                    <a:pt x="161925" y="11906"/>
                  </a:lnTo>
                  <a:lnTo>
                    <a:pt x="200025" y="11906"/>
                  </a:lnTo>
                  <a:lnTo>
                    <a:pt x="228600" y="28575"/>
                  </a:lnTo>
                  <a:lnTo>
                    <a:pt x="254794" y="35719"/>
                  </a:lnTo>
                  <a:lnTo>
                    <a:pt x="285750" y="19050"/>
                  </a:lnTo>
                  <a:cubicBezTo>
                    <a:pt x="299244" y="15875"/>
                    <a:pt x="324247" y="14685"/>
                    <a:pt x="335756" y="16669"/>
                  </a:cubicBezTo>
                  <a:cubicBezTo>
                    <a:pt x="347265" y="18653"/>
                    <a:pt x="343297" y="27384"/>
                    <a:pt x="354806" y="30956"/>
                  </a:cubicBezTo>
                  <a:cubicBezTo>
                    <a:pt x="371475" y="33337"/>
                    <a:pt x="388540" y="36909"/>
                    <a:pt x="404812" y="38100"/>
                  </a:cubicBezTo>
                  <a:cubicBezTo>
                    <a:pt x="421084" y="39291"/>
                    <a:pt x="436562" y="38100"/>
                    <a:pt x="452437" y="38100"/>
                  </a:cubicBezTo>
                  <a:lnTo>
                    <a:pt x="533400" y="42862"/>
                  </a:lnTo>
                  <a:lnTo>
                    <a:pt x="495300" y="100012"/>
                  </a:lnTo>
                  <a:lnTo>
                    <a:pt x="452437" y="164306"/>
                  </a:lnTo>
                  <a:lnTo>
                    <a:pt x="421481" y="200025"/>
                  </a:lnTo>
                  <a:lnTo>
                    <a:pt x="371475" y="207169"/>
                  </a:lnTo>
                  <a:lnTo>
                    <a:pt x="371475" y="207169"/>
                  </a:lnTo>
                  <a:cubicBezTo>
                    <a:pt x="363538" y="204391"/>
                    <a:pt x="333375" y="191294"/>
                    <a:pt x="323850" y="190500"/>
                  </a:cubicBezTo>
                  <a:cubicBezTo>
                    <a:pt x="314325" y="189706"/>
                    <a:pt x="321469" y="197644"/>
                    <a:pt x="314325" y="202406"/>
                  </a:cubicBezTo>
                  <a:lnTo>
                    <a:pt x="280987" y="219075"/>
                  </a:lnTo>
                  <a:lnTo>
                    <a:pt x="254794" y="204787"/>
                  </a:lnTo>
                  <a:lnTo>
                    <a:pt x="242887" y="195262"/>
                  </a:lnTo>
                  <a:cubicBezTo>
                    <a:pt x="234156" y="196850"/>
                    <a:pt x="213915" y="208756"/>
                    <a:pt x="202406" y="214312"/>
                  </a:cubicBezTo>
                  <a:lnTo>
                    <a:pt x="173831" y="228600"/>
                  </a:lnTo>
                  <a:lnTo>
                    <a:pt x="128587" y="214312"/>
                  </a:lnTo>
                  <a:lnTo>
                    <a:pt x="109537" y="192881"/>
                  </a:lnTo>
                  <a:lnTo>
                    <a:pt x="88106" y="171450"/>
                  </a:lnTo>
                  <a:lnTo>
                    <a:pt x="73819" y="171450"/>
                  </a:lnTo>
                  <a:lnTo>
                    <a:pt x="57150" y="178594"/>
                  </a:lnTo>
                  <a:lnTo>
                    <a:pt x="0" y="226219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314329" y="5117174"/>
              <a:ext cx="639365" cy="247650"/>
            </a:xfrm>
            <a:custGeom>
              <a:avLst/>
              <a:gdLst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31056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102394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64306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90512 w 897731"/>
                <a:gd name="connsiteY43" fmla="*/ 164306 h 347662"/>
                <a:gd name="connsiteX44" fmla="*/ 311944 w 897731"/>
                <a:gd name="connsiteY44" fmla="*/ 154781 h 347662"/>
                <a:gd name="connsiteX45" fmla="*/ 333375 w 897731"/>
                <a:gd name="connsiteY45" fmla="*/ 138112 h 347662"/>
                <a:gd name="connsiteX46" fmla="*/ 364331 w 897731"/>
                <a:gd name="connsiteY46" fmla="*/ 154781 h 347662"/>
                <a:gd name="connsiteX47" fmla="*/ 411956 w 897731"/>
                <a:gd name="connsiteY47" fmla="*/ 157162 h 347662"/>
                <a:gd name="connsiteX48" fmla="*/ 435769 w 897731"/>
                <a:gd name="connsiteY48" fmla="*/ 135731 h 347662"/>
                <a:gd name="connsiteX49" fmla="*/ 469106 w 897731"/>
                <a:gd name="connsiteY49" fmla="*/ 92869 h 347662"/>
                <a:gd name="connsiteX50" fmla="*/ 504825 w 897731"/>
                <a:gd name="connsiteY50" fmla="*/ 45244 h 347662"/>
                <a:gd name="connsiteX51" fmla="*/ 533400 w 897731"/>
                <a:gd name="connsiteY51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11944 w 897731"/>
                <a:gd name="connsiteY43" fmla="*/ 154781 h 347662"/>
                <a:gd name="connsiteX44" fmla="*/ 333375 w 897731"/>
                <a:gd name="connsiteY44" fmla="*/ 138112 h 347662"/>
                <a:gd name="connsiteX45" fmla="*/ 364331 w 897731"/>
                <a:gd name="connsiteY45" fmla="*/ 154781 h 347662"/>
                <a:gd name="connsiteX46" fmla="*/ 411956 w 897731"/>
                <a:gd name="connsiteY46" fmla="*/ 157162 h 347662"/>
                <a:gd name="connsiteX47" fmla="*/ 435769 w 897731"/>
                <a:gd name="connsiteY47" fmla="*/ 135731 h 347662"/>
                <a:gd name="connsiteX48" fmla="*/ 469106 w 897731"/>
                <a:gd name="connsiteY48" fmla="*/ 92869 h 347662"/>
                <a:gd name="connsiteX49" fmla="*/ 504825 w 897731"/>
                <a:gd name="connsiteY49" fmla="*/ 45244 h 347662"/>
                <a:gd name="connsiteX50" fmla="*/ 533400 w 897731"/>
                <a:gd name="connsiteY50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33375 w 897731"/>
                <a:gd name="connsiteY43" fmla="*/ 138112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42887 w 897731"/>
                <a:gd name="connsiteY41" fmla="*/ 145256 h 347662"/>
                <a:gd name="connsiteX42" fmla="*/ 304800 w 897731"/>
                <a:gd name="connsiteY42" fmla="*/ 126206 h 347662"/>
                <a:gd name="connsiteX43" fmla="*/ 364331 w 897731"/>
                <a:gd name="connsiteY43" fmla="*/ 154781 h 347662"/>
                <a:gd name="connsiteX44" fmla="*/ 411956 w 897731"/>
                <a:gd name="connsiteY44" fmla="*/ 157162 h 347662"/>
                <a:gd name="connsiteX45" fmla="*/ 435769 w 897731"/>
                <a:gd name="connsiteY45" fmla="*/ 135731 h 347662"/>
                <a:gd name="connsiteX46" fmla="*/ 469106 w 897731"/>
                <a:gd name="connsiteY46" fmla="*/ 92869 h 347662"/>
                <a:gd name="connsiteX47" fmla="*/ 504825 w 897731"/>
                <a:gd name="connsiteY47" fmla="*/ 45244 h 347662"/>
                <a:gd name="connsiteX48" fmla="*/ 533400 w 897731"/>
                <a:gd name="connsiteY48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61925 w 897731"/>
                <a:gd name="connsiteY37" fmla="*/ 169068 h 347662"/>
                <a:gd name="connsiteX38" fmla="*/ 190500 w 897731"/>
                <a:gd name="connsiteY38" fmla="*/ 176212 h 347662"/>
                <a:gd name="connsiteX39" fmla="*/ 207169 w 897731"/>
                <a:gd name="connsiteY39" fmla="*/ 166687 h 347662"/>
                <a:gd name="connsiteX40" fmla="*/ 242887 w 897731"/>
                <a:gd name="connsiteY40" fmla="*/ 145256 h 347662"/>
                <a:gd name="connsiteX41" fmla="*/ 304800 w 897731"/>
                <a:gd name="connsiteY41" fmla="*/ 126206 h 347662"/>
                <a:gd name="connsiteX42" fmla="*/ 364331 w 897731"/>
                <a:gd name="connsiteY42" fmla="*/ 154781 h 347662"/>
                <a:gd name="connsiteX43" fmla="*/ 411956 w 897731"/>
                <a:gd name="connsiteY43" fmla="*/ 157162 h 347662"/>
                <a:gd name="connsiteX44" fmla="*/ 435769 w 897731"/>
                <a:gd name="connsiteY44" fmla="*/ 135731 h 347662"/>
                <a:gd name="connsiteX45" fmla="*/ 469106 w 897731"/>
                <a:gd name="connsiteY45" fmla="*/ 92869 h 347662"/>
                <a:gd name="connsiteX46" fmla="*/ 504825 w 897731"/>
                <a:gd name="connsiteY46" fmla="*/ 45244 h 347662"/>
                <a:gd name="connsiteX47" fmla="*/ 533400 w 897731"/>
                <a:gd name="connsiteY47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97731" h="347662">
                  <a:moveTo>
                    <a:pt x="533400" y="0"/>
                  </a:moveTo>
                  <a:lnTo>
                    <a:pt x="628650" y="4762"/>
                  </a:lnTo>
                  <a:lnTo>
                    <a:pt x="695325" y="11906"/>
                  </a:lnTo>
                  <a:lnTo>
                    <a:pt x="781050" y="14287"/>
                  </a:lnTo>
                  <a:lnTo>
                    <a:pt x="819150" y="14287"/>
                  </a:lnTo>
                  <a:lnTo>
                    <a:pt x="838200" y="14287"/>
                  </a:lnTo>
                  <a:lnTo>
                    <a:pt x="845344" y="21431"/>
                  </a:lnTo>
                  <a:lnTo>
                    <a:pt x="869156" y="16669"/>
                  </a:lnTo>
                  <a:lnTo>
                    <a:pt x="878681" y="11906"/>
                  </a:lnTo>
                  <a:lnTo>
                    <a:pt x="897731" y="30956"/>
                  </a:lnTo>
                  <a:cubicBezTo>
                    <a:pt x="895350" y="39290"/>
                    <a:pt x="873522" y="48418"/>
                    <a:pt x="864394" y="61912"/>
                  </a:cubicBezTo>
                  <a:cubicBezTo>
                    <a:pt x="855266" y="75406"/>
                    <a:pt x="854075" y="98821"/>
                    <a:pt x="842962" y="111918"/>
                  </a:cubicBezTo>
                  <a:cubicBezTo>
                    <a:pt x="831849" y="125015"/>
                    <a:pt x="809624" y="138905"/>
                    <a:pt x="797718" y="140493"/>
                  </a:cubicBezTo>
                  <a:cubicBezTo>
                    <a:pt x="785812" y="142081"/>
                    <a:pt x="778669" y="128191"/>
                    <a:pt x="771525" y="121444"/>
                  </a:cubicBezTo>
                  <a:lnTo>
                    <a:pt x="750094" y="100013"/>
                  </a:lnTo>
                  <a:lnTo>
                    <a:pt x="726281" y="76200"/>
                  </a:lnTo>
                  <a:lnTo>
                    <a:pt x="704850" y="100013"/>
                  </a:lnTo>
                  <a:cubicBezTo>
                    <a:pt x="694531" y="105172"/>
                    <a:pt x="690563" y="133350"/>
                    <a:pt x="678657" y="128587"/>
                  </a:cubicBezTo>
                  <a:cubicBezTo>
                    <a:pt x="666751" y="123824"/>
                    <a:pt x="646509" y="78184"/>
                    <a:pt x="633412" y="71437"/>
                  </a:cubicBezTo>
                  <a:cubicBezTo>
                    <a:pt x="620315" y="64690"/>
                    <a:pt x="612378" y="77390"/>
                    <a:pt x="600075" y="88106"/>
                  </a:cubicBezTo>
                  <a:cubicBezTo>
                    <a:pt x="587772" y="98822"/>
                    <a:pt x="580232" y="110728"/>
                    <a:pt x="559594" y="135731"/>
                  </a:cubicBezTo>
                  <a:lnTo>
                    <a:pt x="492918" y="228600"/>
                  </a:lnTo>
                  <a:cubicBezTo>
                    <a:pt x="474662" y="250428"/>
                    <a:pt x="459581" y="257969"/>
                    <a:pt x="440531" y="264319"/>
                  </a:cubicBezTo>
                  <a:cubicBezTo>
                    <a:pt x="421481" y="270669"/>
                    <a:pt x="395288" y="266700"/>
                    <a:pt x="378619" y="266700"/>
                  </a:cubicBezTo>
                  <a:lnTo>
                    <a:pt x="335756" y="242888"/>
                  </a:lnTo>
                  <a:cubicBezTo>
                    <a:pt x="321468" y="234951"/>
                    <a:pt x="294481" y="268685"/>
                    <a:pt x="280987" y="273844"/>
                  </a:cubicBezTo>
                  <a:cubicBezTo>
                    <a:pt x="266700" y="275431"/>
                    <a:pt x="266303" y="281782"/>
                    <a:pt x="254794" y="288132"/>
                  </a:cubicBezTo>
                  <a:cubicBezTo>
                    <a:pt x="243285" y="294482"/>
                    <a:pt x="224631" y="310754"/>
                    <a:pt x="211931" y="311944"/>
                  </a:cubicBezTo>
                  <a:cubicBezTo>
                    <a:pt x="199231" y="313134"/>
                    <a:pt x="187722" y="300831"/>
                    <a:pt x="178594" y="295275"/>
                  </a:cubicBezTo>
                  <a:lnTo>
                    <a:pt x="157162" y="278606"/>
                  </a:lnTo>
                  <a:cubicBezTo>
                    <a:pt x="145653" y="274637"/>
                    <a:pt x="125412" y="269478"/>
                    <a:pt x="109537" y="271462"/>
                  </a:cubicBezTo>
                  <a:cubicBezTo>
                    <a:pt x="93662" y="273446"/>
                    <a:pt x="80962" y="271462"/>
                    <a:pt x="61912" y="290512"/>
                  </a:cubicBezTo>
                  <a:lnTo>
                    <a:pt x="4762" y="347662"/>
                  </a:lnTo>
                  <a:lnTo>
                    <a:pt x="0" y="178594"/>
                  </a:lnTo>
                  <a:lnTo>
                    <a:pt x="52387" y="133350"/>
                  </a:lnTo>
                  <a:cubicBezTo>
                    <a:pt x="66674" y="123031"/>
                    <a:pt x="67469" y="110728"/>
                    <a:pt x="85725" y="116681"/>
                  </a:cubicBezTo>
                  <a:cubicBezTo>
                    <a:pt x="103981" y="122634"/>
                    <a:pt x="144462" y="159146"/>
                    <a:pt x="161925" y="169068"/>
                  </a:cubicBezTo>
                  <a:lnTo>
                    <a:pt x="190500" y="176212"/>
                  </a:lnTo>
                  <a:lnTo>
                    <a:pt x="207169" y="166687"/>
                  </a:lnTo>
                  <a:lnTo>
                    <a:pt x="242887" y="145256"/>
                  </a:lnTo>
                  <a:cubicBezTo>
                    <a:pt x="257571" y="142875"/>
                    <a:pt x="284559" y="124619"/>
                    <a:pt x="304800" y="126206"/>
                  </a:cubicBezTo>
                  <a:cubicBezTo>
                    <a:pt x="325041" y="127793"/>
                    <a:pt x="346472" y="149622"/>
                    <a:pt x="364331" y="154781"/>
                  </a:cubicBezTo>
                  <a:lnTo>
                    <a:pt x="411956" y="157162"/>
                  </a:lnTo>
                  <a:lnTo>
                    <a:pt x="435769" y="135731"/>
                  </a:lnTo>
                  <a:lnTo>
                    <a:pt x="469106" y="92869"/>
                  </a:lnTo>
                  <a:lnTo>
                    <a:pt x="504825" y="45244"/>
                  </a:lnTo>
                  <a:lnTo>
                    <a:pt x="533400" y="0"/>
                  </a:ln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315520" y="5137414"/>
              <a:ext cx="708422" cy="345281"/>
            </a:xfrm>
            <a:custGeom>
              <a:avLst/>
              <a:gdLst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9556 w 995362"/>
                <a:gd name="connsiteY6" fmla="*/ 266700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92980" h="483394">
                  <a:moveTo>
                    <a:pt x="2380" y="483394"/>
                  </a:moveTo>
                  <a:cubicBezTo>
                    <a:pt x="1587" y="429419"/>
                    <a:pt x="793" y="375444"/>
                    <a:pt x="0" y="321469"/>
                  </a:cubicBezTo>
                  <a:cubicBezTo>
                    <a:pt x="9525" y="283369"/>
                    <a:pt x="42068" y="269479"/>
                    <a:pt x="59530" y="254794"/>
                  </a:cubicBezTo>
                  <a:cubicBezTo>
                    <a:pt x="76992" y="240109"/>
                    <a:pt x="85724" y="227806"/>
                    <a:pt x="104774" y="233362"/>
                  </a:cubicBezTo>
                  <a:lnTo>
                    <a:pt x="161924" y="250031"/>
                  </a:lnTo>
                  <a:cubicBezTo>
                    <a:pt x="177799" y="257968"/>
                    <a:pt x="185340" y="279796"/>
                    <a:pt x="200024" y="280987"/>
                  </a:cubicBezTo>
                  <a:cubicBezTo>
                    <a:pt x="214708" y="282178"/>
                    <a:pt x="237330" y="262731"/>
                    <a:pt x="250030" y="257175"/>
                  </a:cubicBezTo>
                  <a:lnTo>
                    <a:pt x="276224" y="247650"/>
                  </a:lnTo>
                  <a:lnTo>
                    <a:pt x="316705" y="214312"/>
                  </a:lnTo>
                  <a:lnTo>
                    <a:pt x="330993" y="209550"/>
                  </a:lnTo>
                  <a:lnTo>
                    <a:pt x="369093" y="235744"/>
                  </a:lnTo>
                  <a:lnTo>
                    <a:pt x="423862" y="238125"/>
                  </a:lnTo>
                  <a:lnTo>
                    <a:pt x="483393" y="207169"/>
                  </a:lnTo>
                  <a:lnTo>
                    <a:pt x="552449" y="114300"/>
                  </a:lnTo>
                  <a:lnTo>
                    <a:pt x="576262" y="78581"/>
                  </a:lnTo>
                  <a:lnTo>
                    <a:pt x="621505" y="38100"/>
                  </a:lnTo>
                  <a:lnTo>
                    <a:pt x="640555" y="47625"/>
                  </a:lnTo>
                  <a:cubicBezTo>
                    <a:pt x="649286" y="56356"/>
                    <a:pt x="664765" y="85725"/>
                    <a:pt x="673893" y="90487"/>
                  </a:cubicBezTo>
                  <a:cubicBezTo>
                    <a:pt x="683021" y="95249"/>
                    <a:pt x="686990" y="82550"/>
                    <a:pt x="695324" y="76200"/>
                  </a:cubicBezTo>
                  <a:cubicBezTo>
                    <a:pt x="703658" y="69850"/>
                    <a:pt x="711993" y="52387"/>
                    <a:pt x="723899" y="52387"/>
                  </a:cubicBezTo>
                  <a:cubicBezTo>
                    <a:pt x="735805" y="52387"/>
                    <a:pt x="756046" y="66277"/>
                    <a:pt x="766762" y="76199"/>
                  </a:cubicBezTo>
                  <a:cubicBezTo>
                    <a:pt x="777478" y="86121"/>
                    <a:pt x="777081" y="110332"/>
                    <a:pt x="788193" y="111919"/>
                  </a:cubicBezTo>
                  <a:cubicBezTo>
                    <a:pt x="799305" y="113506"/>
                    <a:pt x="820737" y="98821"/>
                    <a:pt x="833437" y="85724"/>
                  </a:cubicBezTo>
                  <a:lnTo>
                    <a:pt x="864393" y="33337"/>
                  </a:lnTo>
                  <a:lnTo>
                    <a:pt x="895349" y="2381"/>
                  </a:lnTo>
                  <a:lnTo>
                    <a:pt x="938212" y="0"/>
                  </a:lnTo>
                  <a:lnTo>
                    <a:pt x="983455" y="4762"/>
                  </a:lnTo>
                  <a:lnTo>
                    <a:pt x="992980" y="19050"/>
                  </a:lnTo>
                  <a:lnTo>
                    <a:pt x="914399" y="171450"/>
                  </a:lnTo>
                  <a:cubicBezTo>
                    <a:pt x="893365" y="205978"/>
                    <a:pt x="883443" y="214710"/>
                    <a:pt x="866774" y="226219"/>
                  </a:cubicBezTo>
                  <a:cubicBezTo>
                    <a:pt x="850105" y="237728"/>
                    <a:pt x="828675" y="247650"/>
                    <a:pt x="814387" y="240506"/>
                  </a:cubicBezTo>
                  <a:lnTo>
                    <a:pt x="771524" y="219075"/>
                  </a:lnTo>
                  <a:cubicBezTo>
                    <a:pt x="756443" y="212725"/>
                    <a:pt x="736599" y="203200"/>
                    <a:pt x="723899" y="202406"/>
                  </a:cubicBezTo>
                  <a:cubicBezTo>
                    <a:pt x="711199" y="201612"/>
                    <a:pt x="703261" y="207962"/>
                    <a:pt x="695324" y="214312"/>
                  </a:cubicBezTo>
                  <a:lnTo>
                    <a:pt x="676274" y="240506"/>
                  </a:lnTo>
                  <a:lnTo>
                    <a:pt x="652462" y="228600"/>
                  </a:lnTo>
                  <a:cubicBezTo>
                    <a:pt x="644921" y="226219"/>
                    <a:pt x="642936" y="217488"/>
                    <a:pt x="631030" y="226219"/>
                  </a:cubicBezTo>
                  <a:cubicBezTo>
                    <a:pt x="619124" y="234950"/>
                    <a:pt x="604836" y="258366"/>
                    <a:pt x="581024" y="280988"/>
                  </a:cubicBezTo>
                  <a:lnTo>
                    <a:pt x="488155" y="361950"/>
                  </a:lnTo>
                  <a:cubicBezTo>
                    <a:pt x="462755" y="384572"/>
                    <a:pt x="445690" y="398065"/>
                    <a:pt x="426243" y="404812"/>
                  </a:cubicBezTo>
                  <a:cubicBezTo>
                    <a:pt x="406796" y="411559"/>
                    <a:pt x="386555" y="405606"/>
                    <a:pt x="371474" y="402431"/>
                  </a:cubicBezTo>
                  <a:lnTo>
                    <a:pt x="335755" y="385762"/>
                  </a:lnTo>
                  <a:cubicBezTo>
                    <a:pt x="324246" y="379412"/>
                    <a:pt x="313113" y="365439"/>
                    <a:pt x="302418" y="364331"/>
                  </a:cubicBezTo>
                  <a:cubicBezTo>
                    <a:pt x="291723" y="363223"/>
                    <a:pt x="283888" y="372368"/>
                    <a:pt x="271585" y="379115"/>
                  </a:cubicBezTo>
                  <a:cubicBezTo>
                    <a:pt x="259282" y="385862"/>
                    <a:pt x="244098" y="394576"/>
                    <a:pt x="228599" y="404812"/>
                  </a:cubicBezTo>
                  <a:cubicBezTo>
                    <a:pt x="213518" y="416718"/>
                    <a:pt x="192880" y="438150"/>
                    <a:pt x="178593" y="440531"/>
                  </a:cubicBezTo>
                  <a:cubicBezTo>
                    <a:pt x="164306" y="442912"/>
                    <a:pt x="156368" y="426244"/>
                    <a:pt x="142874" y="419100"/>
                  </a:cubicBezTo>
                  <a:lnTo>
                    <a:pt x="102393" y="397669"/>
                  </a:lnTo>
                  <a:lnTo>
                    <a:pt x="80962" y="397669"/>
                  </a:lnTo>
                  <a:lnTo>
                    <a:pt x="59530" y="414337"/>
                  </a:lnTo>
                  <a:lnTo>
                    <a:pt x="2380" y="483394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316711" y="5117174"/>
              <a:ext cx="798909" cy="482203"/>
            </a:xfrm>
            <a:custGeom>
              <a:avLst/>
              <a:gdLst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78644 w 1119188"/>
                <a:gd name="connsiteY32" fmla="*/ 316706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78657 w 1119188"/>
                <a:gd name="connsiteY30" fmla="*/ 269082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50539 w 1119188"/>
                <a:gd name="connsiteY35" fmla="*/ 416616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19188" h="676296">
                  <a:moveTo>
                    <a:pt x="0" y="507227"/>
                  </a:moveTo>
                  <a:lnTo>
                    <a:pt x="2382" y="676296"/>
                  </a:lnTo>
                  <a:lnTo>
                    <a:pt x="95250" y="609621"/>
                  </a:lnTo>
                  <a:lnTo>
                    <a:pt x="147638" y="612003"/>
                  </a:lnTo>
                  <a:lnTo>
                    <a:pt x="192882" y="626290"/>
                  </a:lnTo>
                  <a:lnTo>
                    <a:pt x="259557" y="597715"/>
                  </a:lnTo>
                  <a:cubicBezTo>
                    <a:pt x="279004" y="585809"/>
                    <a:pt x="286544" y="557233"/>
                    <a:pt x="309563" y="554852"/>
                  </a:cubicBezTo>
                  <a:cubicBezTo>
                    <a:pt x="332582" y="552471"/>
                    <a:pt x="372269" y="579458"/>
                    <a:pt x="397669" y="583427"/>
                  </a:cubicBezTo>
                  <a:lnTo>
                    <a:pt x="461963" y="578665"/>
                  </a:lnTo>
                  <a:lnTo>
                    <a:pt x="540544" y="504846"/>
                  </a:lnTo>
                  <a:lnTo>
                    <a:pt x="583407" y="442933"/>
                  </a:lnTo>
                  <a:lnTo>
                    <a:pt x="631032" y="419121"/>
                  </a:lnTo>
                  <a:lnTo>
                    <a:pt x="690563" y="419121"/>
                  </a:lnTo>
                  <a:lnTo>
                    <a:pt x="788194" y="431027"/>
                  </a:lnTo>
                  <a:lnTo>
                    <a:pt x="871538" y="419121"/>
                  </a:lnTo>
                  <a:lnTo>
                    <a:pt x="940594" y="338158"/>
                  </a:lnTo>
                  <a:lnTo>
                    <a:pt x="1009650" y="247671"/>
                  </a:lnTo>
                  <a:lnTo>
                    <a:pt x="1066800" y="130990"/>
                  </a:lnTo>
                  <a:lnTo>
                    <a:pt x="1104900" y="57171"/>
                  </a:lnTo>
                  <a:lnTo>
                    <a:pt x="1119188" y="26215"/>
                  </a:lnTo>
                  <a:lnTo>
                    <a:pt x="1076325" y="2402"/>
                  </a:lnTo>
                  <a:cubicBezTo>
                    <a:pt x="1064022" y="3989"/>
                    <a:pt x="1056878" y="36137"/>
                    <a:pt x="1045369" y="35740"/>
                  </a:cubicBezTo>
                  <a:cubicBezTo>
                    <a:pt x="1033860" y="35343"/>
                    <a:pt x="1017985" y="815"/>
                    <a:pt x="1007269" y="21"/>
                  </a:cubicBezTo>
                  <a:cubicBezTo>
                    <a:pt x="996553" y="-773"/>
                    <a:pt x="985044" y="20658"/>
                    <a:pt x="981075" y="30977"/>
                  </a:cubicBezTo>
                  <a:lnTo>
                    <a:pt x="976313" y="61933"/>
                  </a:lnTo>
                  <a:lnTo>
                    <a:pt x="935832" y="152421"/>
                  </a:lnTo>
                  <a:cubicBezTo>
                    <a:pt x="920354" y="180599"/>
                    <a:pt x="903329" y="211992"/>
                    <a:pt x="883444" y="231001"/>
                  </a:cubicBezTo>
                  <a:cubicBezTo>
                    <a:pt x="863559" y="250010"/>
                    <a:pt x="838350" y="265283"/>
                    <a:pt x="816522" y="266474"/>
                  </a:cubicBezTo>
                  <a:cubicBezTo>
                    <a:pt x="794694" y="267665"/>
                    <a:pt x="771525" y="244099"/>
                    <a:pt x="752475" y="238146"/>
                  </a:cubicBezTo>
                  <a:lnTo>
                    <a:pt x="707232" y="226240"/>
                  </a:lnTo>
                  <a:cubicBezTo>
                    <a:pt x="693342" y="232193"/>
                    <a:pt x="687387" y="258387"/>
                    <a:pt x="676275" y="261959"/>
                  </a:cubicBezTo>
                  <a:cubicBezTo>
                    <a:pt x="665163" y="265531"/>
                    <a:pt x="654051" y="243306"/>
                    <a:pt x="640557" y="247671"/>
                  </a:cubicBezTo>
                  <a:cubicBezTo>
                    <a:pt x="627063" y="252037"/>
                    <a:pt x="625873" y="261958"/>
                    <a:pt x="595313" y="288152"/>
                  </a:cubicBezTo>
                  <a:lnTo>
                    <a:pt x="457200" y="414358"/>
                  </a:lnTo>
                  <a:cubicBezTo>
                    <a:pt x="422275" y="439361"/>
                    <a:pt x="405920" y="430651"/>
                    <a:pt x="388143" y="431027"/>
                  </a:cubicBezTo>
                  <a:cubicBezTo>
                    <a:pt x="370366" y="431403"/>
                    <a:pt x="364430" y="422966"/>
                    <a:pt x="350539" y="416616"/>
                  </a:cubicBezTo>
                  <a:cubicBezTo>
                    <a:pt x="336648" y="410266"/>
                    <a:pt x="315598" y="393304"/>
                    <a:pt x="302419" y="390546"/>
                  </a:cubicBezTo>
                  <a:cubicBezTo>
                    <a:pt x="289240" y="387788"/>
                    <a:pt x="284163" y="392927"/>
                    <a:pt x="271463" y="400071"/>
                  </a:cubicBezTo>
                  <a:cubicBezTo>
                    <a:pt x="258763" y="407215"/>
                    <a:pt x="240903" y="422692"/>
                    <a:pt x="226219" y="433408"/>
                  </a:cubicBezTo>
                  <a:cubicBezTo>
                    <a:pt x="211535" y="444124"/>
                    <a:pt x="197644" y="462778"/>
                    <a:pt x="183357" y="464365"/>
                  </a:cubicBezTo>
                  <a:cubicBezTo>
                    <a:pt x="169070" y="465952"/>
                    <a:pt x="157560" y="449283"/>
                    <a:pt x="140494" y="442933"/>
                  </a:cubicBezTo>
                  <a:cubicBezTo>
                    <a:pt x="123428" y="436583"/>
                    <a:pt x="97235" y="423884"/>
                    <a:pt x="80963" y="426265"/>
                  </a:cubicBezTo>
                  <a:cubicBezTo>
                    <a:pt x="64691" y="428646"/>
                    <a:pt x="56357" y="443727"/>
                    <a:pt x="42863" y="457221"/>
                  </a:cubicBezTo>
                  <a:lnTo>
                    <a:pt x="0" y="507227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25" name="Freeform 24"/>
            <p:cNvSpPr/>
            <p:nvPr/>
          </p:nvSpPr>
          <p:spPr bwMode="auto">
            <a:xfrm>
              <a:off x="307186" y="5015970"/>
              <a:ext cx="2321719" cy="1232297"/>
            </a:xfrm>
            <a:custGeom>
              <a:avLst/>
              <a:gdLst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16838 w 3281519"/>
                <a:gd name="connsiteY97" fmla="*/ 1083469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02551 w 3281519"/>
                <a:gd name="connsiteY97" fmla="*/ 1095375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30956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11906 w 3276600"/>
                <a:gd name="connsiteY98" fmla="*/ 1135856 h 1728787"/>
                <a:gd name="connsiteX99" fmla="*/ 2381 w 3276600"/>
                <a:gd name="connsiteY99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28612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57856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67381"/>
                <a:gd name="connsiteY0" fmla="*/ 1164431 h 1728787"/>
                <a:gd name="connsiteX1" fmla="*/ 306 w 3267381"/>
                <a:gd name="connsiteY1" fmla="*/ 1728787 h 1728787"/>
                <a:gd name="connsiteX2" fmla="*/ 86031 w 3267381"/>
                <a:gd name="connsiteY2" fmla="*/ 1645444 h 1728787"/>
                <a:gd name="connsiteX3" fmla="*/ 166993 w 3267381"/>
                <a:gd name="connsiteY3" fmla="*/ 1590675 h 1728787"/>
                <a:gd name="connsiteX4" fmla="*/ 207475 w 3267381"/>
                <a:gd name="connsiteY4" fmla="*/ 1581150 h 1728787"/>
                <a:gd name="connsiteX5" fmla="*/ 286056 w 3267381"/>
                <a:gd name="connsiteY5" fmla="*/ 1578769 h 1728787"/>
                <a:gd name="connsiteX6" fmla="*/ 340825 w 3267381"/>
                <a:gd name="connsiteY6" fmla="*/ 1559719 h 1728787"/>
                <a:gd name="connsiteX7" fmla="*/ 402737 w 3267381"/>
                <a:gd name="connsiteY7" fmla="*/ 1507331 h 1728787"/>
                <a:gd name="connsiteX8" fmla="*/ 490843 w 3267381"/>
                <a:gd name="connsiteY8" fmla="*/ 1478756 h 1728787"/>
                <a:gd name="connsiteX9" fmla="*/ 576568 w 3267381"/>
                <a:gd name="connsiteY9" fmla="*/ 1473994 h 1728787"/>
                <a:gd name="connsiteX10" fmla="*/ 650387 w 3267381"/>
                <a:gd name="connsiteY10" fmla="*/ 1469231 h 1728787"/>
                <a:gd name="connsiteX11" fmla="*/ 736112 w 3267381"/>
                <a:gd name="connsiteY11" fmla="*/ 1443037 h 1728787"/>
                <a:gd name="connsiteX12" fmla="*/ 862318 w 3267381"/>
                <a:gd name="connsiteY12" fmla="*/ 1366837 h 1728787"/>
                <a:gd name="connsiteX13" fmla="*/ 1007575 w 3267381"/>
                <a:gd name="connsiteY13" fmla="*/ 1264444 h 1728787"/>
                <a:gd name="connsiteX14" fmla="*/ 1143306 w 3267381"/>
                <a:gd name="connsiteY14" fmla="*/ 1121569 h 1728787"/>
                <a:gd name="connsiteX15" fmla="*/ 1250462 w 3267381"/>
                <a:gd name="connsiteY15" fmla="*/ 1014412 h 1728787"/>
                <a:gd name="connsiteX16" fmla="*/ 1309993 w 3267381"/>
                <a:gd name="connsiteY16" fmla="*/ 959644 h 1728787"/>
                <a:gd name="connsiteX17" fmla="*/ 1367143 w 3267381"/>
                <a:gd name="connsiteY17" fmla="*/ 954881 h 1728787"/>
                <a:gd name="connsiteX18" fmla="*/ 1488587 w 3267381"/>
                <a:gd name="connsiteY18" fmla="*/ 1050131 h 1728787"/>
                <a:gd name="connsiteX19" fmla="*/ 1574312 w 3267381"/>
                <a:gd name="connsiteY19" fmla="*/ 1102519 h 1728787"/>
                <a:gd name="connsiteX20" fmla="*/ 1657656 w 3267381"/>
                <a:gd name="connsiteY20" fmla="*/ 1152525 h 1728787"/>
                <a:gd name="connsiteX21" fmla="*/ 1731475 w 3267381"/>
                <a:gd name="connsiteY21" fmla="*/ 1173956 h 1728787"/>
                <a:gd name="connsiteX22" fmla="*/ 1829106 w 3267381"/>
                <a:gd name="connsiteY22" fmla="*/ 1140619 h 1728787"/>
                <a:gd name="connsiteX23" fmla="*/ 1905306 w 3267381"/>
                <a:gd name="connsiteY23" fmla="*/ 1097756 h 1728787"/>
                <a:gd name="connsiteX24" fmla="*/ 2021987 w 3267381"/>
                <a:gd name="connsiteY24" fmla="*/ 1054894 h 1728787"/>
                <a:gd name="connsiteX25" fmla="*/ 2138668 w 3267381"/>
                <a:gd name="connsiteY25" fmla="*/ 1014412 h 1728787"/>
                <a:gd name="connsiteX26" fmla="*/ 2198200 w 3267381"/>
                <a:gd name="connsiteY26" fmla="*/ 997744 h 1728787"/>
                <a:gd name="connsiteX27" fmla="*/ 2291068 w 3267381"/>
                <a:gd name="connsiteY27" fmla="*/ 997744 h 1728787"/>
                <a:gd name="connsiteX28" fmla="*/ 2417275 w 3267381"/>
                <a:gd name="connsiteY28" fmla="*/ 1014412 h 1728787"/>
                <a:gd name="connsiteX29" fmla="*/ 2503000 w 3267381"/>
                <a:gd name="connsiteY29" fmla="*/ 992981 h 1728787"/>
                <a:gd name="connsiteX30" fmla="*/ 2576818 w 3267381"/>
                <a:gd name="connsiteY30" fmla="*/ 907256 h 1728787"/>
                <a:gd name="connsiteX31" fmla="*/ 2691118 w 3267381"/>
                <a:gd name="connsiteY31" fmla="*/ 802481 h 1728787"/>
                <a:gd name="connsiteX32" fmla="*/ 2738743 w 3267381"/>
                <a:gd name="connsiteY32" fmla="*/ 766762 h 1728787"/>
                <a:gd name="connsiteX33" fmla="*/ 2841137 w 3267381"/>
                <a:gd name="connsiteY33" fmla="*/ 778669 h 1728787"/>
                <a:gd name="connsiteX34" fmla="*/ 2929243 w 3267381"/>
                <a:gd name="connsiteY34" fmla="*/ 764381 h 1728787"/>
                <a:gd name="connsiteX35" fmla="*/ 3010206 w 3267381"/>
                <a:gd name="connsiteY35" fmla="*/ 695325 h 1728787"/>
                <a:gd name="connsiteX36" fmla="*/ 3103075 w 3267381"/>
                <a:gd name="connsiteY36" fmla="*/ 597694 h 1728787"/>
                <a:gd name="connsiteX37" fmla="*/ 3148318 w 3267381"/>
                <a:gd name="connsiteY37" fmla="*/ 531019 h 1728787"/>
                <a:gd name="connsiteX38" fmla="*/ 3212612 w 3267381"/>
                <a:gd name="connsiteY38" fmla="*/ 414337 h 1728787"/>
                <a:gd name="connsiteX39" fmla="*/ 3267381 w 3267381"/>
                <a:gd name="connsiteY39" fmla="*/ 357187 h 1728787"/>
                <a:gd name="connsiteX40" fmla="*/ 3257856 w 3267381"/>
                <a:gd name="connsiteY40" fmla="*/ 278606 h 1728787"/>
                <a:gd name="connsiteX41" fmla="*/ 3179275 w 3267381"/>
                <a:gd name="connsiteY41" fmla="*/ 271462 h 1728787"/>
                <a:gd name="connsiteX42" fmla="*/ 3143556 w 3267381"/>
                <a:gd name="connsiteY42" fmla="*/ 261937 h 1728787"/>
                <a:gd name="connsiteX43" fmla="*/ 3136412 w 3267381"/>
                <a:gd name="connsiteY43" fmla="*/ 238125 h 1728787"/>
                <a:gd name="connsiteX44" fmla="*/ 3122125 w 3267381"/>
                <a:gd name="connsiteY44" fmla="*/ 264319 h 1728787"/>
                <a:gd name="connsiteX45" fmla="*/ 3091168 w 3267381"/>
                <a:gd name="connsiteY45" fmla="*/ 221456 h 1728787"/>
                <a:gd name="connsiteX46" fmla="*/ 3074500 w 3267381"/>
                <a:gd name="connsiteY46" fmla="*/ 242887 h 1728787"/>
                <a:gd name="connsiteX47" fmla="*/ 3043543 w 3267381"/>
                <a:gd name="connsiteY47" fmla="*/ 152400 h 1728787"/>
                <a:gd name="connsiteX48" fmla="*/ 3024493 w 3267381"/>
                <a:gd name="connsiteY48" fmla="*/ 183356 h 1728787"/>
                <a:gd name="connsiteX49" fmla="*/ 3014968 w 3267381"/>
                <a:gd name="connsiteY49" fmla="*/ 171450 h 1728787"/>
                <a:gd name="connsiteX50" fmla="*/ 2984012 w 3267381"/>
                <a:gd name="connsiteY50" fmla="*/ 183356 h 1728787"/>
                <a:gd name="connsiteX51" fmla="*/ 2955437 w 3267381"/>
                <a:gd name="connsiteY51" fmla="*/ 173831 h 1728787"/>
                <a:gd name="connsiteX52" fmla="*/ 2938768 w 3267381"/>
                <a:gd name="connsiteY52" fmla="*/ 133350 h 1728787"/>
                <a:gd name="connsiteX53" fmla="*/ 2926862 w 3267381"/>
                <a:gd name="connsiteY53" fmla="*/ 85725 h 1728787"/>
                <a:gd name="connsiteX54" fmla="*/ 2919718 w 3267381"/>
                <a:gd name="connsiteY54" fmla="*/ 40481 h 1728787"/>
                <a:gd name="connsiteX55" fmla="*/ 2910193 w 3267381"/>
                <a:gd name="connsiteY55" fmla="*/ 0 h 1728787"/>
                <a:gd name="connsiteX56" fmla="*/ 2903050 w 3267381"/>
                <a:gd name="connsiteY56" fmla="*/ 7144 h 1728787"/>
                <a:gd name="connsiteX57" fmla="*/ 2886381 w 3267381"/>
                <a:gd name="connsiteY57" fmla="*/ 66675 h 1728787"/>
                <a:gd name="connsiteX58" fmla="*/ 2848281 w 3267381"/>
                <a:gd name="connsiteY58" fmla="*/ 145256 h 1728787"/>
                <a:gd name="connsiteX59" fmla="*/ 2807800 w 3267381"/>
                <a:gd name="connsiteY59" fmla="*/ 223837 h 1728787"/>
                <a:gd name="connsiteX60" fmla="*/ 2769700 w 3267381"/>
                <a:gd name="connsiteY60" fmla="*/ 288131 h 1728787"/>
                <a:gd name="connsiteX61" fmla="*/ 2726837 w 3267381"/>
                <a:gd name="connsiteY61" fmla="*/ 321469 h 1728787"/>
                <a:gd name="connsiteX62" fmla="*/ 2703025 w 3267381"/>
                <a:gd name="connsiteY62" fmla="*/ 307181 h 1728787"/>
                <a:gd name="connsiteX63" fmla="*/ 2674450 w 3267381"/>
                <a:gd name="connsiteY63" fmla="*/ 288131 h 1728787"/>
                <a:gd name="connsiteX64" fmla="*/ 2641112 w 3267381"/>
                <a:gd name="connsiteY64" fmla="*/ 328612 h 1728787"/>
                <a:gd name="connsiteX65" fmla="*/ 2598250 w 3267381"/>
                <a:gd name="connsiteY65" fmla="*/ 400050 h 1728787"/>
                <a:gd name="connsiteX66" fmla="*/ 2512525 w 3267381"/>
                <a:gd name="connsiteY66" fmla="*/ 483394 h 1728787"/>
                <a:gd name="connsiteX67" fmla="*/ 2436325 w 3267381"/>
                <a:gd name="connsiteY67" fmla="*/ 535781 h 1728787"/>
                <a:gd name="connsiteX68" fmla="*/ 2367268 w 3267381"/>
                <a:gd name="connsiteY68" fmla="*/ 573881 h 1728787"/>
                <a:gd name="connsiteX69" fmla="*/ 2286306 w 3267381"/>
                <a:gd name="connsiteY69" fmla="*/ 600075 h 1728787"/>
                <a:gd name="connsiteX70" fmla="*/ 2188675 w 3267381"/>
                <a:gd name="connsiteY70" fmla="*/ 609600 h 1728787"/>
                <a:gd name="connsiteX71" fmla="*/ 2114856 w 3267381"/>
                <a:gd name="connsiteY71" fmla="*/ 583406 h 1728787"/>
                <a:gd name="connsiteX72" fmla="*/ 2045800 w 3267381"/>
                <a:gd name="connsiteY72" fmla="*/ 557212 h 1728787"/>
                <a:gd name="connsiteX73" fmla="*/ 1962456 w 3267381"/>
                <a:gd name="connsiteY73" fmla="*/ 614362 h 1728787"/>
                <a:gd name="connsiteX74" fmla="*/ 1881493 w 3267381"/>
                <a:gd name="connsiteY74" fmla="*/ 664369 h 1728787"/>
                <a:gd name="connsiteX75" fmla="*/ 1802912 w 3267381"/>
                <a:gd name="connsiteY75" fmla="*/ 692944 h 1728787"/>
                <a:gd name="connsiteX76" fmla="*/ 1717187 w 3267381"/>
                <a:gd name="connsiteY76" fmla="*/ 692944 h 1728787"/>
                <a:gd name="connsiteX77" fmla="*/ 1640987 w 3267381"/>
                <a:gd name="connsiteY77" fmla="*/ 671512 h 1728787"/>
                <a:gd name="connsiteX78" fmla="*/ 1531450 w 3267381"/>
                <a:gd name="connsiteY78" fmla="*/ 623887 h 1728787"/>
                <a:gd name="connsiteX79" fmla="*/ 1460012 w 3267381"/>
                <a:gd name="connsiteY79" fmla="*/ 571500 h 1728787"/>
                <a:gd name="connsiteX80" fmla="*/ 1405243 w 3267381"/>
                <a:gd name="connsiteY80" fmla="*/ 519112 h 1728787"/>
                <a:gd name="connsiteX81" fmla="*/ 1357618 w 3267381"/>
                <a:gd name="connsiteY81" fmla="*/ 476250 h 1728787"/>
                <a:gd name="connsiteX82" fmla="*/ 1264750 w 3267381"/>
                <a:gd name="connsiteY82" fmla="*/ 478631 h 1728787"/>
                <a:gd name="connsiteX83" fmla="*/ 1221887 w 3267381"/>
                <a:gd name="connsiteY83" fmla="*/ 521494 h 1728787"/>
                <a:gd name="connsiteX84" fmla="*/ 1157594 w 3267381"/>
                <a:gd name="connsiteY84" fmla="*/ 588168 h 1728787"/>
                <a:gd name="connsiteX85" fmla="*/ 1074250 w 3267381"/>
                <a:gd name="connsiteY85" fmla="*/ 676275 h 1728787"/>
                <a:gd name="connsiteX86" fmla="*/ 945662 w 3267381"/>
                <a:gd name="connsiteY86" fmla="*/ 778669 h 1728787"/>
                <a:gd name="connsiteX87" fmla="*/ 843268 w 3267381"/>
                <a:gd name="connsiteY87" fmla="*/ 835819 h 1728787"/>
                <a:gd name="connsiteX88" fmla="*/ 762306 w 3267381"/>
                <a:gd name="connsiteY88" fmla="*/ 869156 h 1728787"/>
                <a:gd name="connsiteX89" fmla="*/ 674200 w 3267381"/>
                <a:gd name="connsiteY89" fmla="*/ 892969 h 1728787"/>
                <a:gd name="connsiteX90" fmla="*/ 602762 w 3267381"/>
                <a:gd name="connsiteY90" fmla="*/ 952500 h 1728787"/>
                <a:gd name="connsiteX91" fmla="*/ 550375 w 3267381"/>
                <a:gd name="connsiteY91" fmla="*/ 992981 h 1728787"/>
                <a:gd name="connsiteX92" fmla="*/ 483700 w 3267381"/>
                <a:gd name="connsiteY92" fmla="*/ 1012031 h 1728787"/>
                <a:gd name="connsiteX93" fmla="*/ 376543 w 3267381"/>
                <a:gd name="connsiteY93" fmla="*/ 1019175 h 1728787"/>
                <a:gd name="connsiteX94" fmla="*/ 288437 w 3267381"/>
                <a:gd name="connsiteY94" fmla="*/ 1052512 h 1728787"/>
                <a:gd name="connsiteX95" fmla="*/ 233668 w 3267381"/>
                <a:gd name="connsiteY95" fmla="*/ 1066800 h 1728787"/>
                <a:gd name="connsiteX96" fmla="*/ 147943 w 3267381"/>
                <a:gd name="connsiteY96" fmla="*/ 1078706 h 1728787"/>
                <a:gd name="connsiteX97" fmla="*/ 97938 w 3267381"/>
                <a:gd name="connsiteY97" fmla="*/ 1095375 h 1728787"/>
                <a:gd name="connsiteX98" fmla="*/ 12212 w 3267381"/>
                <a:gd name="connsiteY98" fmla="*/ 1135856 h 1728787"/>
                <a:gd name="connsiteX99" fmla="*/ 306 w 3267381"/>
                <a:gd name="connsiteY99" fmla="*/ 1143000 h 1728787"/>
                <a:gd name="connsiteX100" fmla="*/ 2687 w 3267381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41137 w 3265000"/>
                <a:gd name="connsiteY33" fmla="*/ 7786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0231 w 3265000"/>
                <a:gd name="connsiteY38" fmla="*/ 354806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31624 w 3257856"/>
                <a:gd name="connsiteY34" fmla="*/ 740569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04887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2768 w 3257856"/>
                <a:gd name="connsiteY10" fmla="*/ 1428750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26600 w 3257856"/>
                <a:gd name="connsiteY88" fmla="*/ 821532 h 1728787"/>
                <a:gd name="connsiteX89" fmla="*/ 757543 w 3257856"/>
                <a:gd name="connsiteY89" fmla="*/ 852487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703025 w 3257856"/>
                <a:gd name="connsiteY60" fmla="*/ 307181 h 1728787"/>
                <a:gd name="connsiteX61" fmla="*/ 2674450 w 3257856"/>
                <a:gd name="connsiteY61" fmla="*/ 288131 h 1728787"/>
                <a:gd name="connsiteX62" fmla="*/ 2641112 w 3257856"/>
                <a:gd name="connsiteY62" fmla="*/ 328612 h 1728787"/>
                <a:gd name="connsiteX63" fmla="*/ 2598250 w 3257856"/>
                <a:gd name="connsiteY63" fmla="*/ 400050 h 1728787"/>
                <a:gd name="connsiteX64" fmla="*/ 2512525 w 3257856"/>
                <a:gd name="connsiteY64" fmla="*/ 483394 h 1728787"/>
                <a:gd name="connsiteX65" fmla="*/ 2436325 w 3257856"/>
                <a:gd name="connsiteY65" fmla="*/ 535781 h 1728787"/>
                <a:gd name="connsiteX66" fmla="*/ 2367268 w 3257856"/>
                <a:gd name="connsiteY66" fmla="*/ 573881 h 1728787"/>
                <a:gd name="connsiteX67" fmla="*/ 2286306 w 3257856"/>
                <a:gd name="connsiteY67" fmla="*/ 600075 h 1728787"/>
                <a:gd name="connsiteX68" fmla="*/ 2188675 w 3257856"/>
                <a:gd name="connsiteY68" fmla="*/ 609600 h 1728787"/>
                <a:gd name="connsiteX69" fmla="*/ 2114856 w 3257856"/>
                <a:gd name="connsiteY69" fmla="*/ 583406 h 1728787"/>
                <a:gd name="connsiteX70" fmla="*/ 2045800 w 3257856"/>
                <a:gd name="connsiteY70" fmla="*/ 557212 h 1728787"/>
                <a:gd name="connsiteX71" fmla="*/ 1962456 w 3257856"/>
                <a:gd name="connsiteY71" fmla="*/ 614362 h 1728787"/>
                <a:gd name="connsiteX72" fmla="*/ 1881493 w 3257856"/>
                <a:gd name="connsiteY72" fmla="*/ 664369 h 1728787"/>
                <a:gd name="connsiteX73" fmla="*/ 1802912 w 3257856"/>
                <a:gd name="connsiteY73" fmla="*/ 692944 h 1728787"/>
                <a:gd name="connsiteX74" fmla="*/ 1717187 w 3257856"/>
                <a:gd name="connsiteY74" fmla="*/ 692944 h 1728787"/>
                <a:gd name="connsiteX75" fmla="*/ 1640987 w 3257856"/>
                <a:gd name="connsiteY75" fmla="*/ 671512 h 1728787"/>
                <a:gd name="connsiteX76" fmla="*/ 1531450 w 3257856"/>
                <a:gd name="connsiteY76" fmla="*/ 623887 h 1728787"/>
                <a:gd name="connsiteX77" fmla="*/ 1460012 w 3257856"/>
                <a:gd name="connsiteY77" fmla="*/ 571500 h 1728787"/>
                <a:gd name="connsiteX78" fmla="*/ 1405243 w 3257856"/>
                <a:gd name="connsiteY78" fmla="*/ 519112 h 1728787"/>
                <a:gd name="connsiteX79" fmla="*/ 1357618 w 3257856"/>
                <a:gd name="connsiteY79" fmla="*/ 476250 h 1728787"/>
                <a:gd name="connsiteX80" fmla="*/ 1264750 w 3257856"/>
                <a:gd name="connsiteY80" fmla="*/ 478631 h 1728787"/>
                <a:gd name="connsiteX81" fmla="*/ 1221887 w 3257856"/>
                <a:gd name="connsiteY81" fmla="*/ 521494 h 1728787"/>
                <a:gd name="connsiteX82" fmla="*/ 1157594 w 3257856"/>
                <a:gd name="connsiteY82" fmla="*/ 588168 h 1728787"/>
                <a:gd name="connsiteX83" fmla="*/ 1074250 w 3257856"/>
                <a:gd name="connsiteY83" fmla="*/ 676275 h 1728787"/>
                <a:gd name="connsiteX84" fmla="*/ 945662 w 3257856"/>
                <a:gd name="connsiteY84" fmla="*/ 778669 h 1728787"/>
                <a:gd name="connsiteX85" fmla="*/ 826600 w 3257856"/>
                <a:gd name="connsiteY85" fmla="*/ 821532 h 1728787"/>
                <a:gd name="connsiteX86" fmla="*/ 757543 w 3257856"/>
                <a:gd name="connsiteY86" fmla="*/ 852487 h 1728787"/>
                <a:gd name="connsiteX87" fmla="*/ 674200 w 3257856"/>
                <a:gd name="connsiteY87" fmla="*/ 892969 h 1728787"/>
                <a:gd name="connsiteX88" fmla="*/ 602762 w 3257856"/>
                <a:gd name="connsiteY88" fmla="*/ 952500 h 1728787"/>
                <a:gd name="connsiteX89" fmla="*/ 550375 w 3257856"/>
                <a:gd name="connsiteY89" fmla="*/ 992981 h 1728787"/>
                <a:gd name="connsiteX90" fmla="*/ 483700 w 3257856"/>
                <a:gd name="connsiteY90" fmla="*/ 1012031 h 1728787"/>
                <a:gd name="connsiteX91" fmla="*/ 376543 w 3257856"/>
                <a:gd name="connsiteY91" fmla="*/ 1019175 h 1728787"/>
                <a:gd name="connsiteX92" fmla="*/ 288437 w 3257856"/>
                <a:gd name="connsiteY92" fmla="*/ 1052512 h 1728787"/>
                <a:gd name="connsiteX93" fmla="*/ 233668 w 3257856"/>
                <a:gd name="connsiteY93" fmla="*/ 1066800 h 1728787"/>
                <a:gd name="connsiteX94" fmla="*/ 147943 w 3257856"/>
                <a:gd name="connsiteY94" fmla="*/ 1078706 h 1728787"/>
                <a:gd name="connsiteX95" fmla="*/ 97938 w 3257856"/>
                <a:gd name="connsiteY95" fmla="*/ 1095375 h 1728787"/>
                <a:gd name="connsiteX96" fmla="*/ 12212 w 3257856"/>
                <a:gd name="connsiteY96" fmla="*/ 1135856 h 1728787"/>
                <a:gd name="connsiteX97" fmla="*/ 306 w 3257856"/>
                <a:gd name="connsiteY97" fmla="*/ 1143000 h 1728787"/>
                <a:gd name="connsiteX98" fmla="*/ 2687 w 3257856"/>
                <a:gd name="connsiteY98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03523 w 3257856"/>
                <a:gd name="connsiteY29" fmla="*/ 79372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257856" h="1728787">
                  <a:moveTo>
                    <a:pt x="2687" y="1164431"/>
                  </a:moveTo>
                  <a:cubicBezTo>
                    <a:pt x="1893" y="1352550"/>
                    <a:pt x="8244" y="1540668"/>
                    <a:pt x="7450" y="1728787"/>
                  </a:cubicBezTo>
                  <a:lnTo>
                    <a:pt x="86031" y="1645444"/>
                  </a:lnTo>
                  <a:lnTo>
                    <a:pt x="166993" y="1590675"/>
                  </a:lnTo>
                  <a:lnTo>
                    <a:pt x="207475" y="1581150"/>
                  </a:lnTo>
                  <a:lnTo>
                    <a:pt x="288437" y="1576388"/>
                  </a:lnTo>
                  <a:lnTo>
                    <a:pt x="340825" y="1559719"/>
                  </a:lnTo>
                  <a:lnTo>
                    <a:pt x="405118" y="1514475"/>
                  </a:lnTo>
                  <a:lnTo>
                    <a:pt x="493224" y="1485900"/>
                  </a:lnTo>
                  <a:cubicBezTo>
                    <a:pt x="534499" y="1471613"/>
                    <a:pt x="599587" y="1461691"/>
                    <a:pt x="638481" y="1447800"/>
                  </a:cubicBezTo>
                  <a:lnTo>
                    <a:pt x="726588" y="1402557"/>
                  </a:lnTo>
                  <a:lnTo>
                    <a:pt x="850412" y="1326355"/>
                  </a:lnTo>
                  <a:lnTo>
                    <a:pt x="998051" y="1221582"/>
                  </a:lnTo>
                  <a:lnTo>
                    <a:pt x="1148069" y="1112044"/>
                  </a:lnTo>
                  <a:lnTo>
                    <a:pt x="1271894" y="1035843"/>
                  </a:lnTo>
                  <a:lnTo>
                    <a:pt x="1331425" y="1002507"/>
                  </a:lnTo>
                  <a:cubicBezTo>
                    <a:pt x="1350872" y="992585"/>
                    <a:pt x="1379049" y="987425"/>
                    <a:pt x="1405243" y="995362"/>
                  </a:cubicBezTo>
                  <a:cubicBezTo>
                    <a:pt x="1431437" y="1003299"/>
                    <a:pt x="1454059" y="1025525"/>
                    <a:pt x="1488587" y="1050131"/>
                  </a:cubicBezTo>
                  <a:lnTo>
                    <a:pt x="1574312" y="1102519"/>
                  </a:lnTo>
                  <a:lnTo>
                    <a:pt x="1657656" y="1152525"/>
                  </a:lnTo>
                  <a:lnTo>
                    <a:pt x="1741000" y="1178718"/>
                  </a:lnTo>
                  <a:lnTo>
                    <a:pt x="1829106" y="1140619"/>
                  </a:lnTo>
                  <a:lnTo>
                    <a:pt x="1910069" y="1104899"/>
                  </a:lnTo>
                  <a:lnTo>
                    <a:pt x="2026873" y="1026967"/>
                  </a:lnTo>
                  <a:cubicBezTo>
                    <a:pt x="2064973" y="1015060"/>
                    <a:pt x="2080529" y="990631"/>
                    <a:pt x="2118629" y="978724"/>
                  </a:cubicBezTo>
                  <a:cubicBezTo>
                    <a:pt x="2147601" y="969199"/>
                    <a:pt x="2161944" y="961638"/>
                    <a:pt x="2190684" y="964808"/>
                  </a:cubicBezTo>
                  <a:cubicBezTo>
                    <a:pt x="2219424" y="967978"/>
                    <a:pt x="2254556" y="996157"/>
                    <a:pt x="2291068" y="997744"/>
                  </a:cubicBezTo>
                  <a:lnTo>
                    <a:pt x="2429805" y="981841"/>
                  </a:lnTo>
                  <a:cubicBezTo>
                    <a:pt x="2465127" y="981047"/>
                    <a:pt x="2497061" y="940818"/>
                    <a:pt x="2545604" y="910300"/>
                  </a:cubicBezTo>
                  <a:cubicBezTo>
                    <a:pt x="2594147" y="879782"/>
                    <a:pt x="2679040" y="826997"/>
                    <a:pt x="2721066" y="798732"/>
                  </a:cubicBezTo>
                  <a:cubicBezTo>
                    <a:pt x="2763092" y="770467"/>
                    <a:pt x="2771444" y="760428"/>
                    <a:pt x="2797763" y="740712"/>
                  </a:cubicBezTo>
                  <a:cubicBezTo>
                    <a:pt x="2824082" y="720996"/>
                    <a:pt x="2851551" y="697355"/>
                    <a:pt x="2878977" y="680438"/>
                  </a:cubicBezTo>
                  <a:cubicBezTo>
                    <a:pt x="2906403" y="663521"/>
                    <a:pt x="2930917" y="653790"/>
                    <a:pt x="2962320" y="639211"/>
                  </a:cubicBezTo>
                  <a:cubicBezTo>
                    <a:pt x="2993723" y="624632"/>
                    <a:pt x="3041160" y="610204"/>
                    <a:pt x="3067397" y="592966"/>
                  </a:cubicBezTo>
                  <a:cubicBezTo>
                    <a:pt x="3093634" y="575728"/>
                    <a:pt x="3103082" y="557615"/>
                    <a:pt x="3119744" y="535781"/>
                  </a:cubicBezTo>
                  <a:cubicBezTo>
                    <a:pt x="3136406" y="513947"/>
                    <a:pt x="3149112" y="495301"/>
                    <a:pt x="3167368" y="461963"/>
                  </a:cubicBezTo>
                  <a:lnTo>
                    <a:pt x="3222137" y="361949"/>
                  </a:lnTo>
                  <a:lnTo>
                    <a:pt x="3255475" y="288131"/>
                  </a:lnTo>
                  <a:lnTo>
                    <a:pt x="3257856" y="278606"/>
                  </a:lnTo>
                  <a:cubicBezTo>
                    <a:pt x="3245156" y="275828"/>
                    <a:pt x="3198325" y="274240"/>
                    <a:pt x="3179275" y="271462"/>
                  </a:cubicBezTo>
                  <a:cubicBezTo>
                    <a:pt x="3160225" y="268684"/>
                    <a:pt x="3150700" y="267493"/>
                    <a:pt x="3143556" y="261937"/>
                  </a:cubicBezTo>
                  <a:cubicBezTo>
                    <a:pt x="3136412" y="256381"/>
                    <a:pt x="3139984" y="237728"/>
                    <a:pt x="3136412" y="238125"/>
                  </a:cubicBezTo>
                  <a:cubicBezTo>
                    <a:pt x="3132840" y="238522"/>
                    <a:pt x="3129666" y="267097"/>
                    <a:pt x="3122125" y="264319"/>
                  </a:cubicBezTo>
                  <a:cubicBezTo>
                    <a:pt x="3114584" y="261541"/>
                    <a:pt x="3099105" y="225028"/>
                    <a:pt x="3091168" y="221456"/>
                  </a:cubicBezTo>
                  <a:cubicBezTo>
                    <a:pt x="3083231" y="217884"/>
                    <a:pt x="3082437" y="254396"/>
                    <a:pt x="3074500" y="242887"/>
                  </a:cubicBezTo>
                  <a:cubicBezTo>
                    <a:pt x="3066563" y="231378"/>
                    <a:pt x="3051878" y="162322"/>
                    <a:pt x="3043543" y="152400"/>
                  </a:cubicBezTo>
                  <a:cubicBezTo>
                    <a:pt x="3035209" y="142478"/>
                    <a:pt x="3029255" y="180181"/>
                    <a:pt x="3024493" y="183356"/>
                  </a:cubicBezTo>
                  <a:lnTo>
                    <a:pt x="3014968" y="171450"/>
                  </a:lnTo>
                  <a:lnTo>
                    <a:pt x="2984012" y="183356"/>
                  </a:lnTo>
                  <a:lnTo>
                    <a:pt x="2955437" y="173831"/>
                  </a:lnTo>
                  <a:lnTo>
                    <a:pt x="2938768" y="133350"/>
                  </a:lnTo>
                  <a:lnTo>
                    <a:pt x="2926862" y="85725"/>
                  </a:lnTo>
                  <a:lnTo>
                    <a:pt x="2919718" y="40481"/>
                  </a:lnTo>
                  <a:lnTo>
                    <a:pt x="2910193" y="0"/>
                  </a:lnTo>
                  <a:lnTo>
                    <a:pt x="2903050" y="7144"/>
                  </a:lnTo>
                  <a:lnTo>
                    <a:pt x="2886381" y="66675"/>
                  </a:lnTo>
                  <a:lnTo>
                    <a:pt x="2848281" y="145256"/>
                  </a:lnTo>
                  <a:cubicBezTo>
                    <a:pt x="2835184" y="171450"/>
                    <a:pt x="2820897" y="200024"/>
                    <a:pt x="2807800" y="223837"/>
                  </a:cubicBezTo>
                  <a:cubicBezTo>
                    <a:pt x="2794703" y="247650"/>
                    <a:pt x="2783194" y="271859"/>
                    <a:pt x="2769700" y="288131"/>
                  </a:cubicBezTo>
                  <a:cubicBezTo>
                    <a:pt x="2756206" y="304403"/>
                    <a:pt x="2742712" y="321469"/>
                    <a:pt x="2726837" y="321469"/>
                  </a:cubicBezTo>
                  <a:cubicBezTo>
                    <a:pt x="2710962" y="321469"/>
                    <a:pt x="2688737" y="286941"/>
                    <a:pt x="2674450" y="288131"/>
                  </a:cubicBezTo>
                  <a:cubicBezTo>
                    <a:pt x="2664131" y="291703"/>
                    <a:pt x="2653812" y="309959"/>
                    <a:pt x="2641112" y="328612"/>
                  </a:cubicBezTo>
                  <a:lnTo>
                    <a:pt x="2598250" y="400050"/>
                  </a:lnTo>
                  <a:lnTo>
                    <a:pt x="2512525" y="483394"/>
                  </a:lnTo>
                  <a:lnTo>
                    <a:pt x="2436325" y="535781"/>
                  </a:lnTo>
                  <a:lnTo>
                    <a:pt x="2367268" y="573881"/>
                  </a:lnTo>
                  <a:lnTo>
                    <a:pt x="2286306" y="600075"/>
                  </a:lnTo>
                  <a:lnTo>
                    <a:pt x="2188675" y="609600"/>
                  </a:lnTo>
                  <a:lnTo>
                    <a:pt x="2114856" y="583406"/>
                  </a:lnTo>
                  <a:cubicBezTo>
                    <a:pt x="2091044" y="574675"/>
                    <a:pt x="2071200" y="552053"/>
                    <a:pt x="2045800" y="557212"/>
                  </a:cubicBezTo>
                  <a:cubicBezTo>
                    <a:pt x="2020400" y="562371"/>
                    <a:pt x="1989841" y="596503"/>
                    <a:pt x="1962456" y="614362"/>
                  </a:cubicBezTo>
                  <a:lnTo>
                    <a:pt x="1881493" y="664369"/>
                  </a:lnTo>
                  <a:lnTo>
                    <a:pt x="1802912" y="692944"/>
                  </a:lnTo>
                  <a:cubicBezTo>
                    <a:pt x="1775528" y="697707"/>
                    <a:pt x="1744175" y="696516"/>
                    <a:pt x="1717187" y="692944"/>
                  </a:cubicBezTo>
                  <a:cubicBezTo>
                    <a:pt x="1690200" y="689372"/>
                    <a:pt x="1671943" y="683022"/>
                    <a:pt x="1640987" y="671512"/>
                  </a:cubicBezTo>
                  <a:lnTo>
                    <a:pt x="1531450" y="623887"/>
                  </a:lnTo>
                  <a:lnTo>
                    <a:pt x="1460012" y="571500"/>
                  </a:lnTo>
                  <a:lnTo>
                    <a:pt x="1405243" y="519112"/>
                  </a:lnTo>
                  <a:cubicBezTo>
                    <a:pt x="1388177" y="503237"/>
                    <a:pt x="1381033" y="482997"/>
                    <a:pt x="1357618" y="476250"/>
                  </a:cubicBezTo>
                  <a:cubicBezTo>
                    <a:pt x="1334203" y="469503"/>
                    <a:pt x="1287372" y="471090"/>
                    <a:pt x="1264750" y="478631"/>
                  </a:cubicBezTo>
                  <a:cubicBezTo>
                    <a:pt x="1242128" y="486172"/>
                    <a:pt x="1238556" y="500856"/>
                    <a:pt x="1221887" y="521494"/>
                  </a:cubicBezTo>
                  <a:lnTo>
                    <a:pt x="1157594" y="588168"/>
                  </a:lnTo>
                  <a:cubicBezTo>
                    <a:pt x="1129813" y="617537"/>
                    <a:pt x="1109572" y="644525"/>
                    <a:pt x="1074250" y="676275"/>
                  </a:cubicBezTo>
                  <a:cubicBezTo>
                    <a:pt x="1038928" y="708025"/>
                    <a:pt x="988525" y="744538"/>
                    <a:pt x="945662" y="778669"/>
                  </a:cubicBezTo>
                  <a:lnTo>
                    <a:pt x="826600" y="821532"/>
                  </a:lnTo>
                  <a:lnTo>
                    <a:pt x="757543" y="852487"/>
                  </a:lnTo>
                  <a:cubicBezTo>
                    <a:pt x="729365" y="862012"/>
                    <a:pt x="699997" y="876300"/>
                    <a:pt x="674200" y="892969"/>
                  </a:cubicBezTo>
                  <a:cubicBezTo>
                    <a:pt x="648403" y="909638"/>
                    <a:pt x="623399" y="935831"/>
                    <a:pt x="602762" y="952500"/>
                  </a:cubicBezTo>
                  <a:lnTo>
                    <a:pt x="550375" y="992981"/>
                  </a:lnTo>
                  <a:lnTo>
                    <a:pt x="483700" y="1012031"/>
                  </a:lnTo>
                  <a:lnTo>
                    <a:pt x="376543" y="1019175"/>
                  </a:lnTo>
                  <a:lnTo>
                    <a:pt x="288437" y="1052512"/>
                  </a:lnTo>
                  <a:lnTo>
                    <a:pt x="233668" y="1066800"/>
                  </a:lnTo>
                  <a:lnTo>
                    <a:pt x="147943" y="1078706"/>
                  </a:lnTo>
                  <a:cubicBezTo>
                    <a:pt x="127703" y="1081484"/>
                    <a:pt x="120560" y="1085850"/>
                    <a:pt x="97938" y="1095375"/>
                  </a:cubicBezTo>
                  <a:cubicBezTo>
                    <a:pt x="75316" y="1104900"/>
                    <a:pt x="27293" y="1127919"/>
                    <a:pt x="12212" y="1135856"/>
                  </a:cubicBezTo>
                  <a:cubicBezTo>
                    <a:pt x="-2869" y="1143794"/>
                    <a:pt x="1893" y="1138238"/>
                    <a:pt x="306" y="1143000"/>
                  </a:cubicBezTo>
                  <a:cubicBezTo>
                    <a:pt x="-1281" y="1147762"/>
                    <a:pt x="3878" y="1066800"/>
                    <a:pt x="2687" y="1164431"/>
                  </a:cubicBezTo>
                  <a:close/>
                </a:path>
              </a:pathLst>
            </a:custGeom>
            <a:solidFill>
              <a:srgbClr val="A2ABA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26" name="Freeform 25"/>
            <p:cNvSpPr/>
            <p:nvPr/>
          </p:nvSpPr>
          <p:spPr bwMode="auto">
            <a:xfrm>
              <a:off x="2627713" y="5187420"/>
              <a:ext cx="84535" cy="101203"/>
            </a:xfrm>
            <a:custGeom>
              <a:avLst/>
              <a:gdLst>
                <a:gd name="connsiteX0" fmla="*/ 16668 w 119062"/>
                <a:gd name="connsiteY0" fmla="*/ 142875 h 142875"/>
                <a:gd name="connsiteX1" fmla="*/ 0 w 119062"/>
                <a:gd name="connsiteY1" fmla="*/ 40481 h 142875"/>
                <a:gd name="connsiteX2" fmla="*/ 57150 w 119062"/>
                <a:gd name="connsiteY2" fmla="*/ 38100 h 142875"/>
                <a:gd name="connsiteX3" fmla="*/ 71437 w 119062"/>
                <a:gd name="connsiteY3" fmla="*/ 19050 h 142875"/>
                <a:gd name="connsiteX4" fmla="*/ 119062 w 119062"/>
                <a:gd name="connsiteY4" fmla="*/ 0 h 142875"/>
                <a:gd name="connsiteX5" fmla="*/ 47625 w 119062"/>
                <a:gd name="connsiteY5" fmla="*/ 66675 h 142875"/>
                <a:gd name="connsiteX6" fmla="*/ 16668 w 119062"/>
                <a:gd name="connsiteY6" fmla="*/ 142875 h 142875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34"/>
                <a:gd name="connsiteX1" fmla="*/ 0 w 119062"/>
                <a:gd name="connsiteY1" fmla="*/ 40481 h 143134"/>
                <a:gd name="connsiteX2" fmla="*/ 57150 w 119062"/>
                <a:gd name="connsiteY2" fmla="*/ 38100 h 143134"/>
                <a:gd name="connsiteX3" fmla="*/ 71437 w 119062"/>
                <a:gd name="connsiteY3" fmla="*/ 19050 h 143134"/>
                <a:gd name="connsiteX4" fmla="*/ 119062 w 119062"/>
                <a:gd name="connsiteY4" fmla="*/ 0 h 143134"/>
                <a:gd name="connsiteX5" fmla="*/ 70170 w 119062"/>
                <a:gd name="connsiteY5" fmla="*/ 71684 h 143134"/>
                <a:gd name="connsiteX6" fmla="*/ 16668 w 119062"/>
                <a:gd name="connsiteY6" fmla="*/ 142875 h 14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62" h="143134">
                  <a:moveTo>
                    <a:pt x="16668" y="142875"/>
                  </a:moveTo>
                  <a:lnTo>
                    <a:pt x="0" y="40481"/>
                  </a:lnTo>
                  <a:cubicBezTo>
                    <a:pt x="6747" y="23019"/>
                    <a:pt x="45244" y="41672"/>
                    <a:pt x="57150" y="38100"/>
                  </a:cubicBezTo>
                  <a:cubicBezTo>
                    <a:pt x="69056" y="34528"/>
                    <a:pt x="61118" y="25400"/>
                    <a:pt x="71437" y="19050"/>
                  </a:cubicBezTo>
                  <a:lnTo>
                    <a:pt x="119062" y="0"/>
                  </a:lnTo>
                  <a:cubicBezTo>
                    <a:pt x="115093" y="7937"/>
                    <a:pt x="87236" y="47872"/>
                    <a:pt x="70170" y="71684"/>
                  </a:cubicBezTo>
                  <a:cubicBezTo>
                    <a:pt x="53104" y="95496"/>
                    <a:pt x="24605" y="147241"/>
                    <a:pt x="16668" y="142875"/>
                  </a:cubicBezTo>
                  <a:close/>
                </a:path>
              </a:pathLst>
            </a:custGeom>
            <a:solidFill>
              <a:srgbClr val="A2ABA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7" name="Freeform 26"/>
            <p:cNvSpPr/>
            <p:nvPr/>
          </p:nvSpPr>
          <p:spPr bwMode="auto">
            <a:xfrm>
              <a:off x="310757" y="5224330"/>
              <a:ext cx="2403872" cy="1125140"/>
            </a:xfrm>
            <a:custGeom>
              <a:avLst/>
              <a:gdLst>
                <a:gd name="connsiteX0" fmla="*/ 2382 w 3376613"/>
                <a:gd name="connsiteY0" fmla="*/ 1435893 h 1578768"/>
                <a:gd name="connsiteX1" fmla="*/ 0 w 3376613"/>
                <a:gd name="connsiteY1" fmla="*/ 1578768 h 1578768"/>
                <a:gd name="connsiteX2" fmla="*/ 876300 w 3376613"/>
                <a:gd name="connsiteY2" fmla="*/ 1569243 h 1578768"/>
                <a:gd name="connsiteX3" fmla="*/ 1016794 w 3376613"/>
                <a:gd name="connsiteY3" fmla="*/ 1423987 h 1578768"/>
                <a:gd name="connsiteX4" fmla="*/ 1081088 w 3376613"/>
                <a:gd name="connsiteY4" fmla="*/ 1352550 h 1578768"/>
                <a:gd name="connsiteX5" fmla="*/ 1171575 w 3376613"/>
                <a:gd name="connsiteY5" fmla="*/ 1266825 h 1578768"/>
                <a:gd name="connsiteX6" fmla="*/ 1262063 w 3376613"/>
                <a:gd name="connsiteY6" fmla="*/ 1200150 h 1578768"/>
                <a:gd name="connsiteX7" fmla="*/ 1385888 w 3376613"/>
                <a:gd name="connsiteY7" fmla="*/ 1181100 h 1578768"/>
                <a:gd name="connsiteX8" fmla="*/ 1504950 w 3376613"/>
                <a:gd name="connsiteY8" fmla="*/ 1195387 h 1578768"/>
                <a:gd name="connsiteX9" fmla="*/ 1609725 w 3376613"/>
                <a:gd name="connsiteY9" fmla="*/ 1238250 h 1578768"/>
                <a:gd name="connsiteX10" fmla="*/ 1804988 w 3376613"/>
                <a:gd name="connsiteY10" fmla="*/ 1264443 h 1578768"/>
                <a:gd name="connsiteX11" fmla="*/ 1990725 w 3376613"/>
                <a:gd name="connsiteY11" fmla="*/ 1245393 h 1578768"/>
                <a:gd name="connsiteX12" fmla="*/ 2133600 w 3376613"/>
                <a:gd name="connsiteY12" fmla="*/ 1223962 h 1578768"/>
                <a:gd name="connsiteX13" fmla="*/ 2214563 w 3376613"/>
                <a:gd name="connsiteY13" fmla="*/ 1197768 h 1578768"/>
                <a:gd name="connsiteX14" fmla="*/ 2359819 w 3376613"/>
                <a:gd name="connsiteY14" fmla="*/ 1159668 h 1578768"/>
                <a:gd name="connsiteX15" fmla="*/ 2564607 w 3376613"/>
                <a:gd name="connsiteY15" fmla="*/ 1076325 h 1578768"/>
                <a:gd name="connsiteX16" fmla="*/ 2743200 w 3376613"/>
                <a:gd name="connsiteY16" fmla="*/ 1016793 h 1578768"/>
                <a:gd name="connsiteX17" fmla="*/ 2878932 w 3376613"/>
                <a:gd name="connsiteY17" fmla="*/ 950118 h 1578768"/>
                <a:gd name="connsiteX18" fmla="*/ 2993232 w 3376613"/>
                <a:gd name="connsiteY18" fmla="*/ 864393 h 1578768"/>
                <a:gd name="connsiteX19" fmla="*/ 3105150 w 3376613"/>
                <a:gd name="connsiteY19" fmla="*/ 759618 h 1578768"/>
                <a:gd name="connsiteX20" fmla="*/ 3214688 w 3376613"/>
                <a:gd name="connsiteY20" fmla="*/ 692943 h 1578768"/>
                <a:gd name="connsiteX21" fmla="*/ 3286125 w 3376613"/>
                <a:gd name="connsiteY21" fmla="*/ 626268 h 1578768"/>
                <a:gd name="connsiteX22" fmla="*/ 3343275 w 3376613"/>
                <a:gd name="connsiteY22" fmla="*/ 566737 h 1578768"/>
                <a:gd name="connsiteX23" fmla="*/ 3376613 w 3376613"/>
                <a:gd name="connsiteY23" fmla="*/ 526256 h 1578768"/>
                <a:gd name="connsiteX24" fmla="*/ 3333750 w 3376613"/>
                <a:gd name="connsiteY24" fmla="*/ 376237 h 1578768"/>
                <a:gd name="connsiteX25" fmla="*/ 3290888 w 3376613"/>
                <a:gd name="connsiteY25" fmla="*/ 188118 h 1578768"/>
                <a:gd name="connsiteX26" fmla="*/ 3274219 w 3376613"/>
                <a:gd name="connsiteY26" fmla="*/ 107156 h 1578768"/>
                <a:gd name="connsiteX27" fmla="*/ 3250407 w 3376613"/>
                <a:gd name="connsiteY27" fmla="*/ 0 h 1578768"/>
                <a:gd name="connsiteX28" fmla="*/ 3209925 w 3376613"/>
                <a:gd name="connsiteY28" fmla="*/ 71437 h 1578768"/>
                <a:gd name="connsiteX29" fmla="*/ 3155157 w 3376613"/>
                <a:gd name="connsiteY29" fmla="*/ 173831 h 1578768"/>
                <a:gd name="connsiteX30" fmla="*/ 3088482 w 3376613"/>
                <a:gd name="connsiteY30" fmla="*/ 280987 h 1578768"/>
                <a:gd name="connsiteX31" fmla="*/ 3021807 w 3376613"/>
                <a:gd name="connsiteY31" fmla="*/ 361950 h 1578768"/>
                <a:gd name="connsiteX32" fmla="*/ 2926557 w 3376613"/>
                <a:gd name="connsiteY32" fmla="*/ 416718 h 1578768"/>
                <a:gd name="connsiteX33" fmla="*/ 2826544 w 3376613"/>
                <a:gd name="connsiteY33" fmla="*/ 447675 h 1578768"/>
                <a:gd name="connsiteX34" fmla="*/ 2752725 w 3376613"/>
                <a:gd name="connsiteY34" fmla="*/ 485775 h 1578768"/>
                <a:gd name="connsiteX35" fmla="*/ 2647950 w 3376613"/>
                <a:gd name="connsiteY35" fmla="*/ 583406 h 1578768"/>
                <a:gd name="connsiteX36" fmla="*/ 2555082 w 3376613"/>
                <a:gd name="connsiteY36" fmla="*/ 664368 h 1578768"/>
                <a:gd name="connsiteX37" fmla="*/ 2450307 w 3376613"/>
                <a:gd name="connsiteY37" fmla="*/ 721518 h 1578768"/>
                <a:gd name="connsiteX38" fmla="*/ 2338388 w 3376613"/>
                <a:gd name="connsiteY38" fmla="*/ 709612 h 1578768"/>
                <a:gd name="connsiteX39" fmla="*/ 2235994 w 3376613"/>
                <a:gd name="connsiteY39" fmla="*/ 702468 h 1578768"/>
                <a:gd name="connsiteX40" fmla="*/ 2159794 w 3376613"/>
                <a:gd name="connsiteY40" fmla="*/ 714375 h 1578768"/>
                <a:gd name="connsiteX41" fmla="*/ 2057400 w 3376613"/>
                <a:gd name="connsiteY41" fmla="*/ 750093 h 1578768"/>
                <a:gd name="connsiteX42" fmla="*/ 1916907 w 3376613"/>
                <a:gd name="connsiteY42" fmla="*/ 802481 h 1578768"/>
                <a:gd name="connsiteX43" fmla="*/ 1785938 w 3376613"/>
                <a:gd name="connsiteY43" fmla="*/ 866775 h 1578768"/>
                <a:gd name="connsiteX44" fmla="*/ 1704975 w 3376613"/>
                <a:gd name="connsiteY44" fmla="*/ 878681 h 1578768"/>
                <a:gd name="connsiteX45" fmla="*/ 1619250 w 3376613"/>
                <a:gd name="connsiteY45" fmla="*/ 842962 h 1578768"/>
                <a:gd name="connsiteX46" fmla="*/ 1488282 w 3376613"/>
                <a:gd name="connsiteY46" fmla="*/ 764381 h 1578768"/>
                <a:gd name="connsiteX47" fmla="*/ 1388269 w 3376613"/>
                <a:gd name="connsiteY47" fmla="*/ 695325 h 1578768"/>
                <a:gd name="connsiteX48" fmla="*/ 1347788 w 3376613"/>
                <a:gd name="connsiteY48" fmla="*/ 654843 h 1578768"/>
                <a:gd name="connsiteX49" fmla="*/ 1302544 w 3376613"/>
                <a:gd name="connsiteY49" fmla="*/ 678656 h 1578768"/>
                <a:gd name="connsiteX50" fmla="*/ 1173957 w 3376613"/>
                <a:gd name="connsiteY50" fmla="*/ 797718 h 1578768"/>
                <a:gd name="connsiteX51" fmla="*/ 1066800 w 3376613"/>
                <a:gd name="connsiteY51" fmla="*/ 909637 h 1578768"/>
                <a:gd name="connsiteX52" fmla="*/ 938213 w 3376613"/>
                <a:gd name="connsiteY52" fmla="*/ 1026318 h 1578768"/>
                <a:gd name="connsiteX53" fmla="*/ 807244 w 3376613"/>
                <a:gd name="connsiteY53" fmla="*/ 1112043 h 1578768"/>
                <a:gd name="connsiteX54" fmla="*/ 728663 w 3376613"/>
                <a:gd name="connsiteY54" fmla="*/ 1159668 h 1578768"/>
                <a:gd name="connsiteX55" fmla="*/ 635794 w 3376613"/>
                <a:gd name="connsiteY55" fmla="*/ 1176337 h 1578768"/>
                <a:gd name="connsiteX56" fmla="*/ 504825 w 3376613"/>
                <a:gd name="connsiteY56" fmla="*/ 1185862 h 1578768"/>
                <a:gd name="connsiteX57" fmla="*/ 419100 w 3376613"/>
                <a:gd name="connsiteY57" fmla="*/ 1209675 h 1578768"/>
                <a:gd name="connsiteX58" fmla="*/ 347663 w 3376613"/>
                <a:gd name="connsiteY58" fmla="*/ 1254918 h 1578768"/>
                <a:gd name="connsiteX59" fmla="*/ 280988 w 3376613"/>
                <a:gd name="connsiteY59" fmla="*/ 1295400 h 1578768"/>
                <a:gd name="connsiteX60" fmla="*/ 176213 w 3376613"/>
                <a:gd name="connsiteY60" fmla="*/ 1300162 h 1578768"/>
                <a:gd name="connsiteX61" fmla="*/ 100013 w 3376613"/>
                <a:gd name="connsiteY61" fmla="*/ 1343025 h 1578768"/>
                <a:gd name="connsiteX62" fmla="*/ 2382 w 3376613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176213 w 3371851"/>
                <a:gd name="connsiteY60" fmla="*/ 1300162 h 1578768"/>
                <a:gd name="connsiteX61" fmla="*/ 100013 w 3371851"/>
                <a:gd name="connsiteY61" fmla="*/ 1343025 h 1578768"/>
                <a:gd name="connsiteX62" fmla="*/ 2382 w 3371851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30982 w 3371851"/>
                <a:gd name="connsiteY60" fmla="*/ 1297781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3194 w 3371851"/>
                <a:gd name="connsiteY35" fmla="*/ 545306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90513 w 3371851"/>
                <a:gd name="connsiteY59" fmla="*/ 1328738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3370 w 3371851"/>
                <a:gd name="connsiteY60" fmla="*/ 1288257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64294 w 3371851"/>
                <a:gd name="connsiteY63" fmla="*/ 1376362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47725 w 3371851"/>
                <a:gd name="connsiteY3" fmla="*/ 1535906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00113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888207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16769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4019 w 3371851"/>
                <a:gd name="connsiteY11" fmla="*/ 1254918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3371851" h="1578768">
                  <a:moveTo>
                    <a:pt x="2382" y="1435893"/>
                  </a:moveTo>
                  <a:lnTo>
                    <a:pt x="0" y="1578768"/>
                  </a:lnTo>
                  <a:lnTo>
                    <a:pt x="762001" y="1576387"/>
                  </a:lnTo>
                  <a:cubicBezTo>
                    <a:pt x="790179" y="1563687"/>
                    <a:pt x="863204" y="1521618"/>
                    <a:pt x="888207" y="1500187"/>
                  </a:cubicBezTo>
                  <a:cubicBezTo>
                    <a:pt x="913210" y="1478756"/>
                    <a:pt x="934640" y="1462880"/>
                    <a:pt x="966787" y="1438274"/>
                  </a:cubicBezTo>
                  <a:cubicBezTo>
                    <a:pt x="998934" y="1413668"/>
                    <a:pt x="1046957" y="1381125"/>
                    <a:pt x="1081088" y="1352550"/>
                  </a:cubicBezTo>
                  <a:lnTo>
                    <a:pt x="1171575" y="1266825"/>
                  </a:lnTo>
                  <a:cubicBezTo>
                    <a:pt x="1201738" y="1241425"/>
                    <a:pt x="1226344" y="1214437"/>
                    <a:pt x="1262063" y="1200150"/>
                  </a:cubicBezTo>
                  <a:cubicBezTo>
                    <a:pt x="1297782" y="1185863"/>
                    <a:pt x="1345407" y="1181894"/>
                    <a:pt x="1385888" y="1181100"/>
                  </a:cubicBezTo>
                  <a:lnTo>
                    <a:pt x="1504950" y="1195387"/>
                  </a:lnTo>
                  <a:cubicBezTo>
                    <a:pt x="1542256" y="1204912"/>
                    <a:pt x="1581150" y="1226741"/>
                    <a:pt x="1609725" y="1238250"/>
                  </a:cubicBezTo>
                  <a:cubicBezTo>
                    <a:pt x="1638300" y="1249759"/>
                    <a:pt x="1643856" y="1260078"/>
                    <a:pt x="1676400" y="1264443"/>
                  </a:cubicBezTo>
                  <a:cubicBezTo>
                    <a:pt x="1708944" y="1268808"/>
                    <a:pt x="1750616" y="1269999"/>
                    <a:pt x="1804988" y="1264443"/>
                  </a:cubicBezTo>
                  <a:cubicBezTo>
                    <a:pt x="1859360" y="1258887"/>
                    <a:pt x="1936751" y="1242218"/>
                    <a:pt x="2002632" y="1231105"/>
                  </a:cubicBezTo>
                  <a:lnTo>
                    <a:pt x="2138362" y="1202531"/>
                  </a:lnTo>
                  <a:cubicBezTo>
                    <a:pt x="2175668" y="1194593"/>
                    <a:pt x="2177256" y="1193005"/>
                    <a:pt x="2226469" y="1181099"/>
                  </a:cubicBezTo>
                  <a:cubicBezTo>
                    <a:pt x="2275682" y="1169193"/>
                    <a:pt x="2375297" y="1151334"/>
                    <a:pt x="2433638" y="1131093"/>
                  </a:cubicBezTo>
                  <a:lnTo>
                    <a:pt x="2564607" y="1076325"/>
                  </a:lnTo>
                  <a:lnTo>
                    <a:pt x="2743200" y="1016793"/>
                  </a:lnTo>
                  <a:lnTo>
                    <a:pt x="2878932" y="950118"/>
                  </a:lnTo>
                  <a:lnTo>
                    <a:pt x="2993232" y="864393"/>
                  </a:lnTo>
                  <a:cubicBezTo>
                    <a:pt x="3030935" y="832643"/>
                    <a:pt x="3075385" y="797718"/>
                    <a:pt x="3112294" y="769143"/>
                  </a:cubicBezTo>
                  <a:cubicBezTo>
                    <a:pt x="3149203" y="740568"/>
                    <a:pt x="3184526" y="715168"/>
                    <a:pt x="3214688" y="692943"/>
                  </a:cubicBezTo>
                  <a:lnTo>
                    <a:pt x="3286125" y="626268"/>
                  </a:lnTo>
                  <a:lnTo>
                    <a:pt x="3343275" y="566737"/>
                  </a:lnTo>
                  <a:lnTo>
                    <a:pt x="3371851" y="538162"/>
                  </a:lnTo>
                  <a:lnTo>
                    <a:pt x="3333750" y="376237"/>
                  </a:lnTo>
                  <a:lnTo>
                    <a:pt x="3290888" y="188118"/>
                  </a:lnTo>
                  <a:lnTo>
                    <a:pt x="3274219" y="107156"/>
                  </a:lnTo>
                  <a:lnTo>
                    <a:pt x="3250407" y="0"/>
                  </a:lnTo>
                  <a:lnTo>
                    <a:pt x="3209925" y="71437"/>
                  </a:lnTo>
                  <a:lnTo>
                    <a:pt x="3155157" y="173831"/>
                  </a:lnTo>
                  <a:lnTo>
                    <a:pt x="3078463" y="278482"/>
                  </a:lnTo>
                  <a:cubicBezTo>
                    <a:pt x="3053377" y="303653"/>
                    <a:pt x="3031631" y="312679"/>
                    <a:pt x="3004643" y="324859"/>
                  </a:cubicBezTo>
                  <a:cubicBezTo>
                    <a:pt x="2977655" y="337039"/>
                    <a:pt x="2950708" y="342079"/>
                    <a:pt x="2916536" y="351563"/>
                  </a:cubicBezTo>
                  <a:lnTo>
                    <a:pt x="2834061" y="402567"/>
                  </a:lnTo>
                  <a:cubicBezTo>
                    <a:pt x="2799889" y="412051"/>
                    <a:pt x="2783280" y="445174"/>
                    <a:pt x="2762746" y="470738"/>
                  </a:cubicBezTo>
                  <a:lnTo>
                    <a:pt x="2683297" y="528388"/>
                  </a:lnTo>
                  <a:cubicBezTo>
                    <a:pt x="2671491" y="544279"/>
                    <a:pt x="2644655" y="545135"/>
                    <a:pt x="2632849" y="561026"/>
                  </a:cubicBezTo>
                  <a:lnTo>
                    <a:pt x="2530030" y="616754"/>
                  </a:lnTo>
                  <a:cubicBezTo>
                    <a:pt x="2497090" y="639773"/>
                    <a:pt x="2482665" y="663861"/>
                    <a:pt x="2450307" y="676414"/>
                  </a:cubicBezTo>
                  <a:cubicBezTo>
                    <a:pt x="2417949" y="688967"/>
                    <a:pt x="2369179" y="692779"/>
                    <a:pt x="2335883" y="692070"/>
                  </a:cubicBezTo>
                  <a:lnTo>
                    <a:pt x="2235995" y="689942"/>
                  </a:lnTo>
                  <a:cubicBezTo>
                    <a:pt x="2202699" y="689233"/>
                    <a:pt x="2198745" y="658006"/>
                    <a:pt x="2169814" y="661769"/>
                  </a:cubicBezTo>
                  <a:cubicBezTo>
                    <a:pt x="2140883" y="665532"/>
                    <a:pt x="2110910" y="682530"/>
                    <a:pt x="2062409" y="712518"/>
                  </a:cubicBezTo>
                  <a:lnTo>
                    <a:pt x="1916907" y="802481"/>
                  </a:lnTo>
                  <a:lnTo>
                    <a:pt x="1785938" y="859631"/>
                  </a:lnTo>
                  <a:cubicBezTo>
                    <a:pt x="1750616" y="872331"/>
                    <a:pt x="1735138" y="869157"/>
                    <a:pt x="1707357" y="862013"/>
                  </a:cubicBezTo>
                  <a:cubicBezTo>
                    <a:pt x="1679576" y="854869"/>
                    <a:pt x="1655366" y="835819"/>
                    <a:pt x="1619250" y="816769"/>
                  </a:cubicBezTo>
                  <a:lnTo>
                    <a:pt x="1507332" y="747713"/>
                  </a:lnTo>
                  <a:cubicBezTo>
                    <a:pt x="1468438" y="725885"/>
                    <a:pt x="1419226" y="702865"/>
                    <a:pt x="1385888" y="697706"/>
                  </a:cubicBezTo>
                  <a:cubicBezTo>
                    <a:pt x="1352550" y="692547"/>
                    <a:pt x="1342628" y="700087"/>
                    <a:pt x="1307306" y="716756"/>
                  </a:cubicBezTo>
                  <a:cubicBezTo>
                    <a:pt x="1271984" y="733425"/>
                    <a:pt x="1218407" y="770731"/>
                    <a:pt x="1173957" y="797718"/>
                  </a:cubicBezTo>
                  <a:lnTo>
                    <a:pt x="1057275" y="869155"/>
                  </a:lnTo>
                  <a:lnTo>
                    <a:pt x="931069" y="954881"/>
                  </a:lnTo>
                  <a:lnTo>
                    <a:pt x="802481" y="1054893"/>
                  </a:lnTo>
                  <a:lnTo>
                    <a:pt x="723900" y="1097756"/>
                  </a:lnTo>
                  <a:lnTo>
                    <a:pt x="616744" y="1152525"/>
                  </a:lnTo>
                  <a:lnTo>
                    <a:pt x="504825" y="1185862"/>
                  </a:lnTo>
                  <a:lnTo>
                    <a:pt x="419100" y="1209675"/>
                  </a:lnTo>
                  <a:lnTo>
                    <a:pt x="347663" y="1254918"/>
                  </a:lnTo>
                  <a:cubicBezTo>
                    <a:pt x="325041" y="1268015"/>
                    <a:pt x="298451" y="1271588"/>
                    <a:pt x="278607" y="1276351"/>
                  </a:cubicBezTo>
                  <a:cubicBezTo>
                    <a:pt x="258763" y="1281114"/>
                    <a:pt x="246460" y="1281510"/>
                    <a:pt x="228601" y="1283494"/>
                  </a:cubicBezTo>
                  <a:cubicBezTo>
                    <a:pt x="210742" y="1285478"/>
                    <a:pt x="192882" y="1278334"/>
                    <a:pt x="171451" y="1288256"/>
                  </a:cubicBezTo>
                  <a:lnTo>
                    <a:pt x="114300" y="1323975"/>
                  </a:lnTo>
                  <a:lnTo>
                    <a:pt x="54769" y="1373981"/>
                  </a:lnTo>
                  <a:lnTo>
                    <a:pt x="2382" y="1435893"/>
                  </a:lnTo>
                  <a:close/>
                </a:path>
              </a:pathLst>
            </a:custGeom>
            <a:solidFill>
              <a:srgbClr val="C6E2E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8" name="Freeform 27"/>
            <p:cNvSpPr/>
            <p:nvPr/>
          </p:nvSpPr>
          <p:spPr bwMode="auto">
            <a:xfrm>
              <a:off x="314329" y="5133843"/>
              <a:ext cx="833438" cy="508396"/>
            </a:xfrm>
            <a:custGeom>
              <a:avLst/>
              <a:gdLst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1456 w 1169194"/>
                <a:gd name="connsiteY5" fmla="*/ 638175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6631 w 1169194"/>
                <a:gd name="connsiteY36" fmla="*/ 382763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169194" h="711994">
                  <a:moveTo>
                    <a:pt x="7144" y="650082"/>
                  </a:moveTo>
                  <a:lnTo>
                    <a:pt x="0" y="711994"/>
                  </a:lnTo>
                  <a:lnTo>
                    <a:pt x="57150" y="666750"/>
                  </a:lnTo>
                  <a:lnTo>
                    <a:pt x="116681" y="635794"/>
                  </a:lnTo>
                  <a:lnTo>
                    <a:pt x="154781" y="631032"/>
                  </a:lnTo>
                  <a:cubicBezTo>
                    <a:pt x="169862" y="634207"/>
                    <a:pt x="207168" y="657225"/>
                    <a:pt x="223837" y="654844"/>
                  </a:cubicBezTo>
                  <a:cubicBezTo>
                    <a:pt x="240506" y="652463"/>
                    <a:pt x="238522" y="627063"/>
                    <a:pt x="254794" y="616744"/>
                  </a:cubicBezTo>
                  <a:lnTo>
                    <a:pt x="304800" y="592932"/>
                  </a:lnTo>
                  <a:lnTo>
                    <a:pt x="342900" y="592932"/>
                  </a:lnTo>
                  <a:lnTo>
                    <a:pt x="402431" y="609600"/>
                  </a:lnTo>
                  <a:cubicBezTo>
                    <a:pt x="423965" y="609997"/>
                    <a:pt x="454248" y="601663"/>
                    <a:pt x="472107" y="595313"/>
                  </a:cubicBezTo>
                  <a:cubicBezTo>
                    <a:pt x="489966" y="588963"/>
                    <a:pt x="495403" y="584994"/>
                    <a:pt x="509587" y="571500"/>
                  </a:cubicBezTo>
                  <a:lnTo>
                    <a:pt x="557212" y="514350"/>
                  </a:lnTo>
                  <a:lnTo>
                    <a:pt x="595312" y="469107"/>
                  </a:lnTo>
                  <a:lnTo>
                    <a:pt x="619125" y="454819"/>
                  </a:lnTo>
                  <a:lnTo>
                    <a:pt x="657225" y="435769"/>
                  </a:lnTo>
                  <a:lnTo>
                    <a:pt x="722262" y="418233"/>
                  </a:lnTo>
                  <a:cubicBezTo>
                    <a:pt x="741709" y="419424"/>
                    <a:pt x="758155" y="439593"/>
                    <a:pt x="773906" y="442913"/>
                  </a:cubicBezTo>
                  <a:cubicBezTo>
                    <a:pt x="789657" y="446233"/>
                    <a:pt x="800894" y="439341"/>
                    <a:pt x="816769" y="438150"/>
                  </a:cubicBezTo>
                  <a:cubicBezTo>
                    <a:pt x="832644" y="436959"/>
                    <a:pt x="854472" y="439341"/>
                    <a:pt x="869156" y="435769"/>
                  </a:cubicBezTo>
                  <a:cubicBezTo>
                    <a:pt x="883840" y="432197"/>
                    <a:pt x="890191" y="426641"/>
                    <a:pt x="904875" y="416719"/>
                  </a:cubicBezTo>
                  <a:cubicBezTo>
                    <a:pt x="919559" y="406797"/>
                    <a:pt x="940176" y="392448"/>
                    <a:pt x="957262" y="376238"/>
                  </a:cubicBezTo>
                  <a:lnTo>
                    <a:pt x="1007392" y="319459"/>
                  </a:lnTo>
                  <a:lnTo>
                    <a:pt x="1042987" y="242888"/>
                  </a:lnTo>
                  <a:lnTo>
                    <a:pt x="1098127" y="161925"/>
                  </a:lnTo>
                  <a:lnTo>
                    <a:pt x="1119187" y="97632"/>
                  </a:lnTo>
                  <a:lnTo>
                    <a:pt x="1154906" y="28575"/>
                  </a:lnTo>
                  <a:lnTo>
                    <a:pt x="1169194" y="0"/>
                  </a:lnTo>
                  <a:lnTo>
                    <a:pt x="1126331" y="2382"/>
                  </a:lnTo>
                  <a:lnTo>
                    <a:pt x="1078706" y="92869"/>
                  </a:lnTo>
                  <a:lnTo>
                    <a:pt x="1031081" y="180975"/>
                  </a:lnTo>
                  <a:lnTo>
                    <a:pt x="988219" y="257175"/>
                  </a:lnTo>
                  <a:lnTo>
                    <a:pt x="933450" y="330994"/>
                  </a:lnTo>
                  <a:lnTo>
                    <a:pt x="885825" y="381000"/>
                  </a:lnTo>
                  <a:lnTo>
                    <a:pt x="850106" y="397669"/>
                  </a:lnTo>
                  <a:cubicBezTo>
                    <a:pt x="835819" y="400844"/>
                    <a:pt x="820258" y="404622"/>
                    <a:pt x="800100" y="400050"/>
                  </a:cubicBezTo>
                  <a:cubicBezTo>
                    <a:pt x="779942" y="395478"/>
                    <a:pt x="754954" y="371826"/>
                    <a:pt x="729157" y="370239"/>
                  </a:cubicBezTo>
                  <a:cubicBezTo>
                    <a:pt x="703360" y="368652"/>
                    <a:pt x="669214" y="381985"/>
                    <a:pt x="645319" y="390525"/>
                  </a:cubicBezTo>
                  <a:lnTo>
                    <a:pt x="585787" y="421482"/>
                  </a:lnTo>
                  <a:cubicBezTo>
                    <a:pt x="565943" y="431801"/>
                    <a:pt x="558006" y="450454"/>
                    <a:pt x="545306" y="464344"/>
                  </a:cubicBezTo>
                  <a:lnTo>
                    <a:pt x="509587" y="504825"/>
                  </a:lnTo>
                  <a:lnTo>
                    <a:pt x="471487" y="542925"/>
                  </a:lnTo>
                  <a:lnTo>
                    <a:pt x="409575" y="557213"/>
                  </a:lnTo>
                  <a:lnTo>
                    <a:pt x="361950" y="547688"/>
                  </a:lnTo>
                  <a:lnTo>
                    <a:pt x="335756" y="531019"/>
                  </a:lnTo>
                  <a:cubicBezTo>
                    <a:pt x="324247" y="528638"/>
                    <a:pt x="310356" y="526256"/>
                    <a:pt x="292894" y="533400"/>
                  </a:cubicBezTo>
                  <a:cubicBezTo>
                    <a:pt x="275432" y="540544"/>
                    <a:pt x="248046" y="563166"/>
                    <a:pt x="230981" y="573882"/>
                  </a:cubicBezTo>
                  <a:cubicBezTo>
                    <a:pt x="213916" y="584598"/>
                    <a:pt x="202406" y="596107"/>
                    <a:pt x="190500" y="597694"/>
                  </a:cubicBezTo>
                  <a:cubicBezTo>
                    <a:pt x="178594" y="599281"/>
                    <a:pt x="173038" y="587376"/>
                    <a:pt x="159544" y="583407"/>
                  </a:cubicBezTo>
                  <a:cubicBezTo>
                    <a:pt x="146050" y="579438"/>
                    <a:pt x="123031" y="571898"/>
                    <a:pt x="109537" y="573882"/>
                  </a:cubicBezTo>
                  <a:cubicBezTo>
                    <a:pt x="96043" y="575866"/>
                    <a:pt x="95646" y="582613"/>
                    <a:pt x="78581" y="595313"/>
                  </a:cubicBezTo>
                  <a:lnTo>
                    <a:pt x="7144" y="650082"/>
                  </a:ln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9" name="Freeform 28"/>
            <p:cNvSpPr/>
            <p:nvPr/>
          </p:nvSpPr>
          <p:spPr bwMode="auto">
            <a:xfrm>
              <a:off x="310757" y="5133843"/>
              <a:ext cx="1832372" cy="606028"/>
            </a:xfrm>
            <a:custGeom>
              <a:avLst/>
              <a:gdLst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19075 w 2564607"/>
                <a:gd name="connsiteY5" fmla="*/ 657225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97782 w 2564607"/>
                <a:gd name="connsiteY73" fmla="*/ 164307 h 848750"/>
                <a:gd name="connsiteX74" fmla="*/ 1264444 w 2564607"/>
                <a:gd name="connsiteY74" fmla="*/ 121444 h 848750"/>
                <a:gd name="connsiteX75" fmla="*/ 1231107 w 2564607"/>
                <a:gd name="connsiteY75" fmla="*/ 92869 h 848750"/>
                <a:gd name="connsiteX76" fmla="*/ 1178719 w 2564607"/>
                <a:gd name="connsiteY76" fmla="*/ 133350 h 848750"/>
                <a:gd name="connsiteX77" fmla="*/ 1135857 w 2564607"/>
                <a:gd name="connsiteY77" fmla="*/ 242888 h 848750"/>
                <a:gd name="connsiteX78" fmla="*/ 1085850 w 2564607"/>
                <a:gd name="connsiteY78" fmla="*/ 335757 h 848750"/>
                <a:gd name="connsiteX79" fmla="*/ 1014413 w 2564607"/>
                <a:gd name="connsiteY79" fmla="*/ 428625 h 848750"/>
                <a:gd name="connsiteX80" fmla="*/ 957263 w 2564607"/>
                <a:gd name="connsiteY80" fmla="*/ 481013 h 848750"/>
                <a:gd name="connsiteX81" fmla="*/ 878682 w 2564607"/>
                <a:gd name="connsiteY81" fmla="*/ 523875 h 848750"/>
                <a:gd name="connsiteX82" fmla="*/ 771525 w 2564607"/>
                <a:gd name="connsiteY82" fmla="*/ 531019 h 848750"/>
                <a:gd name="connsiteX83" fmla="*/ 700088 w 2564607"/>
                <a:gd name="connsiteY83" fmla="*/ 531019 h 848750"/>
                <a:gd name="connsiteX84" fmla="*/ 631032 w 2564607"/>
                <a:gd name="connsiteY84" fmla="*/ 569119 h 848750"/>
                <a:gd name="connsiteX85" fmla="*/ 561975 w 2564607"/>
                <a:gd name="connsiteY85" fmla="*/ 652463 h 848750"/>
                <a:gd name="connsiteX86" fmla="*/ 500063 w 2564607"/>
                <a:gd name="connsiteY86" fmla="*/ 711994 h 848750"/>
                <a:gd name="connsiteX87" fmla="*/ 442913 w 2564607"/>
                <a:gd name="connsiteY87" fmla="*/ 721519 h 848750"/>
                <a:gd name="connsiteX88" fmla="*/ 359569 w 2564607"/>
                <a:gd name="connsiteY88" fmla="*/ 721519 h 848750"/>
                <a:gd name="connsiteX89" fmla="*/ 302419 w 2564607"/>
                <a:gd name="connsiteY89" fmla="*/ 728663 h 848750"/>
                <a:gd name="connsiteX90" fmla="*/ 254794 w 2564607"/>
                <a:gd name="connsiteY90" fmla="*/ 771525 h 848750"/>
                <a:gd name="connsiteX91" fmla="*/ 185738 w 2564607"/>
                <a:gd name="connsiteY91" fmla="*/ 771525 h 848750"/>
                <a:gd name="connsiteX92" fmla="*/ 121444 w 2564607"/>
                <a:gd name="connsiteY92" fmla="*/ 766763 h 848750"/>
                <a:gd name="connsiteX93" fmla="*/ 76200 w 2564607"/>
                <a:gd name="connsiteY93" fmla="*/ 773907 h 848750"/>
                <a:gd name="connsiteX94" fmla="*/ 0 w 2564607"/>
                <a:gd name="connsiteY94" fmla="*/ 847725 h 848750"/>
                <a:gd name="connsiteX95" fmla="*/ 4763 w 2564607"/>
                <a:gd name="connsiteY95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07219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71525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531192 w 2564607"/>
                <a:gd name="connsiteY52" fmla="*/ 91415 h 848892"/>
                <a:gd name="connsiteX53" fmla="*/ 2478882 w 2564607"/>
                <a:gd name="connsiteY53" fmla="*/ 154782 h 848892"/>
                <a:gd name="connsiteX54" fmla="*/ 2378869 w 2564607"/>
                <a:gd name="connsiteY54" fmla="*/ 235744 h 848892"/>
                <a:gd name="connsiteX55" fmla="*/ 2347913 w 2564607"/>
                <a:gd name="connsiteY55" fmla="*/ 269082 h 848892"/>
                <a:gd name="connsiteX56" fmla="*/ 2314575 w 2564607"/>
                <a:gd name="connsiteY56" fmla="*/ 288132 h 848892"/>
                <a:gd name="connsiteX57" fmla="*/ 2193132 w 2564607"/>
                <a:gd name="connsiteY57" fmla="*/ 300038 h 848892"/>
                <a:gd name="connsiteX58" fmla="*/ 2102644 w 2564607"/>
                <a:gd name="connsiteY58" fmla="*/ 269082 h 848892"/>
                <a:gd name="connsiteX59" fmla="*/ 2045494 w 2564607"/>
                <a:gd name="connsiteY59" fmla="*/ 238125 h 848892"/>
                <a:gd name="connsiteX60" fmla="*/ 2024063 w 2564607"/>
                <a:gd name="connsiteY60" fmla="*/ 211932 h 848892"/>
                <a:gd name="connsiteX61" fmla="*/ 1969294 w 2564607"/>
                <a:gd name="connsiteY61" fmla="*/ 264319 h 848892"/>
                <a:gd name="connsiteX62" fmla="*/ 1916907 w 2564607"/>
                <a:gd name="connsiteY62" fmla="*/ 302419 h 848892"/>
                <a:gd name="connsiteX63" fmla="*/ 1845469 w 2564607"/>
                <a:gd name="connsiteY63" fmla="*/ 357188 h 848892"/>
                <a:gd name="connsiteX64" fmla="*/ 1757363 w 2564607"/>
                <a:gd name="connsiteY64" fmla="*/ 388144 h 848892"/>
                <a:gd name="connsiteX65" fmla="*/ 1683544 w 2564607"/>
                <a:gd name="connsiteY65" fmla="*/ 388144 h 848892"/>
                <a:gd name="connsiteX66" fmla="*/ 1619250 w 2564607"/>
                <a:gd name="connsiteY66" fmla="*/ 371475 h 848892"/>
                <a:gd name="connsiteX67" fmla="*/ 1550194 w 2564607"/>
                <a:gd name="connsiteY67" fmla="*/ 300038 h 848892"/>
                <a:gd name="connsiteX68" fmla="*/ 1504950 w 2564607"/>
                <a:gd name="connsiteY68" fmla="*/ 238125 h 848892"/>
                <a:gd name="connsiteX69" fmla="*/ 1454944 w 2564607"/>
                <a:gd name="connsiteY69" fmla="*/ 180975 h 848892"/>
                <a:gd name="connsiteX70" fmla="*/ 1421607 w 2564607"/>
                <a:gd name="connsiteY70" fmla="*/ 140494 h 848892"/>
                <a:gd name="connsiteX71" fmla="*/ 1400175 w 2564607"/>
                <a:gd name="connsiteY71" fmla="*/ 109538 h 848892"/>
                <a:gd name="connsiteX72" fmla="*/ 1364457 w 2564607"/>
                <a:gd name="connsiteY72" fmla="*/ 123825 h 848892"/>
                <a:gd name="connsiteX73" fmla="*/ 1331118 w 2564607"/>
                <a:gd name="connsiteY73" fmla="*/ 147639 h 848892"/>
                <a:gd name="connsiteX74" fmla="*/ 1264444 w 2564607"/>
                <a:gd name="connsiteY74" fmla="*/ 121444 h 848892"/>
                <a:gd name="connsiteX75" fmla="*/ 1231107 w 2564607"/>
                <a:gd name="connsiteY75" fmla="*/ 92869 h 848892"/>
                <a:gd name="connsiteX76" fmla="*/ 1178719 w 2564607"/>
                <a:gd name="connsiteY76" fmla="*/ 133350 h 848892"/>
                <a:gd name="connsiteX77" fmla="*/ 1135857 w 2564607"/>
                <a:gd name="connsiteY77" fmla="*/ 242888 h 848892"/>
                <a:gd name="connsiteX78" fmla="*/ 1085850 w 2564607"/>
                <a:gd name="connsiteY78" fmla="*/ 335757 h 848892"/>
                <a:gd name="connsiteX79" fmla="*/ 1014413 w 2564607"/>
                <a:gd name="connsiteY79" fmla="*/ 428625 h 848892"/>
                <a:gd name="connsiteX80" fmla="*/ 957263 w 2564607"/>
                <a:gd name="connsiteY80" fmla="*/ 481013 h 848892"/>
                <a:gd name="connsiteX81" fmla="*/ 878682 w 2564607"/>
                <a:gd name="connsiteY81" fmla="*/ 523875 h 848892"/>
                <a:gd name="connsiteX82" fmla="*/ 771525 w 2564607"/>
                <a:gd name="connsiteY82" fmla="*/ 531019 h 848892"/>
                <a:gd name="connsiteX83" fmla="*/ 700088 w 2564607"/>
                <a:gd name="connsiteY83" fmla="*/ 531019 h 848892"/>
                <a:gd name="connsiteX84" fmla="*/ 631032 w 2564607"/>
                <a:gd name="connsiteY84" fmla="*/ 569119 h 848892"/>
                <a:gd name="connsiteX85" fmla="*/ 561975 w 2564607"/>
                <a:gd name="connsiteY85" fmla="*/ 652463 h 848892"/>
                <a:gd name="connsiteX86" fmla="*/ 500063 w 2564607"/>
                <a:gd name="connsiteY86" fmla="*/ 711994 h 848892"/>
                <a:gd name="connsiteX87" fmla="*/ 442913 w 2564607"/>
                <a:gd name="connsiteY87" fmla="*/ 721519 h 848892"/>
                <a:gd name="connsiteX88" fmla="*/ 359569 w 2564607"/>
                <a:gd name="connsiteY88" fmla="*/ 721519 h 848892"/>
                <a:gd name="connsiteX89" fmla="*/ 302419 w 2564607"/>
                <a:gd name="connsiteY89" fmla="*/ 728663 h 848892"/>
                <a:gd name="connsiteX90" fmla="*/ 254794 w 2564607"/>
                <a:gd name="connsiteY90" fmla="*/ 762000 h 848892"/>
                <a:gd name="connsiteX91" fmla="*/ 185738 w 2564607"/>
                <a:gd name="connsiteY91" fmla="*/ 771525 h 848892"/>
                <a:gd name="connsiteX92" fmla="*/ 121444 w 2564607"/>
                <a:gd name="connsiteY92" fmla="*/ 766763 h 848892"/>
                <a:gd name="connsiteX93" fmla="*/ 78581 w 2564607"/>
                <a:gd name="connsiteY93" fmla="*/ 783432 h 848892"/>
                <a:gd name="connsiteX94" fmla="*/ 0 w 2564607"/>
                <a:gd name="connsiteY94" fmla="*/ 847725 h 848892"/>
                <a:gd name="connsiteX95" fmla="*/ 4763 w 2564607"/>
                <a:gd name="connsiteY95" fmla="*/ 711994 h 848892"/>
                <a:gd name="connsiteX0" fmla="*/ 4763 w 2571290"/>
                <a:gd name="connsiteY0" fmla="*/ 711994 h 848892"/>
                <a:gd name="connsiteX1" fmla="*/ 69057 w 2571290"/>
                <a:gd name="connsiteY1" fmla="*/ 661988 h 848892"/>
                <a:gd name="connsiteX2" fmla="*/ 114300 w 2571290"/>
                <a:gd name="connsiteY2" fmla="*/ 640557 h 848892"/>
                <a:gd name="connsiteX3" fmla="*/ 142875 w 2571290"/>
                <a:gd name="connsiteY3" fmla="*/ 628650 h 848892"/>
                <a:gd name="connsiteX4" fmla="*/ 183357 w 2571290"/>
                <a:gd name="connsiteY4" fmla="*/ 633413 h 848892"/>
                <a:gd name="connsiteX5" fmla="*/ 223837 w 2571290"/>
                <a:gd name="connsiteY5" fmla="*/ 647700 h 848892"/>
                <a:gd name="connsiteX6" fmla="*/ 273844 w 2571290"/>
                <a:gd name="connsiteY6" fmla="*/ 607219 h 848892"/>
                <a:gd name="connsiteX7" fmla="*/ 319088 w 2571290"/>
                <a:gd name="connsiteY7" fmla="*/ 588169 h 848892"/>
                <a:gd name="connsiteX8" fmla="*/ 357188 w 2571290"/>
                <a:gd name="connsiteY8" fmla="*/ 592932 h 848892"/>
                <a:gd name="connsiteX9" fmla="*/ 400050 w 2571290"/>
                <a:gd name="connsiteY9" fmla="*/ 602457 h 848892"/>
                <a:gd name="connsiteX10" fmla="*/ 433388 w 2571290"/>
                <a:gd name="connsiteY10" fmla="*/ 607219 h 848892"/>
                <a:gd name="connsiteX11" fmla="*/ 473869 w 2571290"/>
                <a:gd name="connsiteY11" fmla="*/ 595313 h 848892"/>
                <a:gd name="connsiteX12" fmla="*/ 507206 w 2571290"/>
                <a:gd name="connsiteY12" fmla="*/ 571500 h 848892"/>
                <a:gd name="connsiteX13" fmla="*/ 545307 w 2571290"/>
                <a:gd name="connsiteY13" fmla="*/ 535782 h 848892"/>
                <a:gd name="connsiteX14" fmla="*/ 576263 w 2571290"/>
                <a:gd name="connsiteY14" fmla="*/ 495300 h 848892"/>
                <a:gd name="connsiteX15" fmla="*/ 611982 w 2571290"/>
                <a:gd name="connsiteY15" fmla="*/ 464344 h 848892"/>
                <a:gd name="connsiteX16" fmla="*/ 657225 w 2571290"/>
                <a:gd name="connsiteY16" fmla="*/ 435769 h 848892"/>
                <a:gd name="connsiteX17" fmla="*/ 723003 w 2571290"/>
                <a:gd name="connsiteY17" fmla="*/ 415853 h 848892"/>
                <a:gd name="connsiteX18" fmla="*/ 762495 w 2571290"/>
                <a:gd name="connsiteY18" fmla="*/ 435522 h 848892"/>
                <a:gd name="connsiteX19" fmla="*/ 802482 w 2571290"/>
                <a:gd name="connsiteY19" fmla="*/ 440532 h 848892"/>
                <a:gd name="connsiteX20" fmla="*/ 895350 w 2571290"/>
                <a:gd name="connsiteY20" fmla="*/ 428626 h 848892"/>
                <a:gd name="connsiteX21" fmla="*/ 945357 w 2571290"/>
                <a:gd name="connsiteY21" fmla="*/ 392907 h 848892"/>
                <a:gd name="connsiteX22" fmla="*/ 1000125 w 2571290"/>
                <a:gd name="connsiteY22" fmla="*/ 333375 h 848892"/>
                <a:gd name="connsiteX23" fmla="*/ 1052513 w 2571290"/>
                <a:gd name="connsiteY23" fmla="*/ 238125 h 848892"/>
                <a:gd name="connsiteX24" fmla="*/ 1100138 w 2571290"/>
                <a:gd name="connsiteY24" fmla="*/ 159544 h 848892"/>
                <a:gd name="connsiteX25" fmla="*/ 1128713 w 2571290"/>
                <a:gd name="connsiteY25" fmla="*/ 80963 h 848892"/>
                <a:gd name="connsiteX26" fmla="*/ 1157288 w 2571290"/>
                <a:gd name="connsiteY26" fmla="*/ 30957 h 848892"/>
                <a:gd name="connsiteX27" fmla="*/ 1171575 w 2571290"/>
                <a:gd name="connsiteY27" fmla="*/ 0 h 848892"/>
                <a:gd name="connsiteX28" fmla="*/ 1250157 w 2571290"/>
                <a:gd name="connsiteY28" fmla="*/ 11907 h 848892"/>
                <a:gd name="connsiteX29" fmla="*/ 1316832 w 2571290"/>
                <a:gd name="connsiteY29" fmla="*/ 23813 h 848892"/>
                <a:gd name="connsiteX30" fmla="*/ 1366838 w 2571290"/>
                <a:gd name="connsiteY30" fmla="*/ 38100 h 848892"/>
                <a:gd name="connsiteX31" fmla="*/ 1462088 w 2571290"/>
                <a:gd name="connsiteY31" fmla="*/ 38100 h 848892"/>
                <a:gd name="connsiteX32" fmla="*/ 1497807 w 2571290"/>
                <a:gd name="connsiteY32" fmla="*/ 104775 h 848892"/>
                <a:gd name="connsiteX33" fmla="*/ 1538288 w 2571290"/>
                <a:gd name="connsiteY33" fmla="*/ 145257 h 848892"/>
                <a:gd name="connsiteX34" fmla="*/ 1633538 w 2571290"/>
                <a:gd name="connsiteY34" fmla="*/ 233363 h 848892"/>
                <a:gd name="connsiteX35" fmla="*/ 1707357 w 2571290"/>
                <a:gd name="connsiteY35" fmla="*/ 288132 h 848892"/>
                <a:gd name="connsiteX36" fmla="*/ 1738313 w 2571290"/>
                <a:gd name="connsiteY36" fmla="*/ 288132 h 848892"/>
                <a:gd name="connsiteX37" fmla="*/ 1812132 w 2571290"/>
                <a:gd name="connsiteY37" fmla="*/ 269082 h 848892"/>
                <a:gd name="connsiteX38" fmla="*/ 1864519 w 2571290"/>
                <a:gd name="connsiteY38" fmla="*/ 219075 h 848892"/>
                <a:gd name="connsiteX39" fmla="*/ 1950244 w 2571290"/>
                <a:gd name="connsiteY39" fmla="*/ 154782 h 848892"/>
                <a:gd name="connsiteX40" fmla="*/ 1988344 w 2571290"/>
                <a:gd name="connsiteY40" fmla="*/ 126207 h 848892"/>
                <a:gd name="connsiteX41" fmla="*/ 2021682 w 2571290"/>
                <a:gd name="connsiteY41" fmla="*/ 90488 h 848892"/>
                <a:gd name="connsiteX42" fmla="*/ 2081213 w 2571290"/>
                <a:gd name="connsiteY42" fmla="*/ 133350 h 848892"/>
                <a:gd name="connsiteX43" fmla="*/ 2112169 w 2571290"/>
                <a:gd name="connsiteY43" fmla="*/ 171450 h 848892"/>
                <a:gd name="connsiteX44" fmla="*/ 2171700 w 2571290"/>
                <a:gd name="connsiteY44" fmla="*/ 216694 h 848892"/>
                <a:gd name="connsiteX45" fmla="*/ 2240757 w 2571290"/>
                <a:gd name="connsiteY45" fmla="*/ 219075 h 848892"/>
                <a:gd name="connsiteX46" fmla="*/ 2295525 w 2571290"/>
                <a:gd name="connsiteY46" fmla="*/ 195263 h 848892"/>
                <a:gd name="connsiteX47" fmla="*/ 2345532 w 2571290"/>
                <a:gd name="connsiteY47" fmla="*/ 150019 h 848892"/>
                <a:gd name="connsiteX48" fmla="*/ 2374107 w 2571290"/>
                <a:gd name="connsiteY48" fmla="*/ 111919 h 848892"/>
                <a:gd name="connsiteX49" fmla="*/ 2443163 w 2571290"/>
                <a:gd name="connsiteY49" fmla="*/ 57150 h 848892"/>
                <a:gd name="connsiteX50" fmla="*/ 2464594 w 2571290"/>
                <a:gd name="connsiteY50" fmla="*/ 33338 h 848892"/>
                <a:gd name="connsiteX51" fmla="*/ 2564607 w 2571290"/>
                <a:gd name="connsiteY51" fmla="*/ 42863 h 848892"/>
                <a:gd name="connsiteX52" fmla="*/ 2571290 w 2571290"/>
                <a:gd name="connsiteY52" fmla="*/ 103924 h 848892"/>
                <a:gd name="connsiteX53" fmla="*/ 2478882 w 2571290"/>
                <a:gd name="connsiteY53" fmla="*/ 154782 h 848892"/>
                <a:gd name="connsiteX54" fmla="*/ 2378869 w 2571290"/>
                <a:gd name="connsiteY54" fmla="*/ 235744 h 848892"/>
                <a:gd name="connsiteX55" fmla="*/ 2347913 w 2571290"/>
                <a:gd name="connsiteY55" fmla="*/ 269082 h 848892"/>
                <a:gd name="connsiteX56" fmla="*/ 2314575 w 2571290"/>
                <a:gd name="connsiteY56" fmla="*/ 288132 h 848892"/>
                <a:gd name="connsiteX57" fmla="*/ 2193132 w 2571290"/>
                <a:gd name="connsiteY57" fmla="*/ 300038 h 848892"/>
                <a:gd name="connsiteX58" fmla="*/ 2102644 w 2571290"/>
                <a:gd name="connsiteY58" fmla="*/ 269082 h 848892"/>
                <a:gd name="connsiteX59" fmla="*/ 2045494 w 2571290"/>
                <a:gd name="connsiteY59" fmla="*/ 238125 h 848892"/>
                <a:gd name="connsiteX60" fmla="*/ 2024063 w 2571290"/>
                <a:gd name="connsiteY60" fmla="*/ 211932 h 848892"/>
                <a:gd name="connsiteX61" fmla="*/ 1969294 w 2571290"/>
                <a:gd name="connsiteY61" fmla="*/ 264319 h 848892"/>
                <a:gd name="connsiteX62" fmla="*/ 1916907 w 2571290"/>
                <a:gd name="connsiteY62" fmla="*/ 302419 h 848892"/>
                <a:gd name="connsiteX63" fmla="*/ 1845469 w 2571290"/>
                <a:gd name="connsiteY63" fmla="*/ 357188 h 848892"/>
                <a:gd name="connsiteX64" fmla="*/ 1757363 w 2571290"/>
                <a:gd name="connsiteY64" fmla="*/ 388144 h 848892"/>
                <a:gd name="connsiteX65" fmla="*/ 1683544 w 2571290"/>
                <a:gd name="connsiteY65" fmla="*/ 388144 h 848892"/>
                <a:gd name="connsiteX66" fmla="*/ 1619250 w 2571290"/>
                <a:gd name="connsiteY66" fmla="*/ 371475 h 848892"/>
                <a:gd name="connsiteX67" fmla="*/ 1550194 w 2571290"/>
                <a:gd name="connsiteY67" fmla="*/ 300038 h 848892"/>
                <a:gd name="connsiteX68" fmla="*/ 1504950 w 2571290"/>
                <a:gd name="connsiteY68" fmla="*/ 238125 h 848892"/>
                <a:gd name="connsiteX69" fmla="*/ 1454944 w 2571290"/>
                <a:gd name="connsiteY69" fmla="*/ 180975 h 848892"/>
                <a:gd name="connsiteX70" fmla="*/ 1421607 w 2571290"/>
                <a:gd name="connsiteY70" fmla="*/ 140494 h 848892"/>
                <a:gd name="connsiteX71" fmla="*/ 1400175 w 2571290"/>
                <a:gd name="connsiteY71" fmla="*/ 109538 h 848892"/>
                <a:gd name="connsiteX72" fmla="*/ 1364457 w 2571290"/>
                <a:gd name="connsiteY72" fmla="*/ 123825 h 848892"/>
                <a:gd name="connsiteX73" fmla="*/ 1331118 w 2571290"/>
                <a:gd name="connsiteY73" fmla="*/ 147639 h 848892"/>
                <a:gd name="connsiteX74" fmla="*/ 1264444 w 2571290"/>
                <a:gd name="connsiteY74" fmla="*/ 121444 h 848892"/>
                <a:gd name="connsiteX75" fmla="*/ 1231107 w 2571290"/>
                <a:gd name="connsiteY75" fmla="*/ 92869 h 848892"/>
                <a:gd name="connsiteX76" fmla="*/ 1178719 w 2571290"/>
                <a:gd name="connsiteY76" fmla="*/ 133350 h 848892"/>
                <a:gd name="connsiteX77" fmla="*/ 1135857 w 2571290"/>
                <a:gd name="connsiteY77" fmla="*/ 242888 h 848892"/>
                <a:gd name="connsiteX78" fmla="*/ 1085850 w 2571290"/>
                <a:gd name="connsiteY78" fmla="*/ 335757 h 848892"/>
                <a:gd name="connsiteX79" fmla="*/ 1014413 w 2571290"/>
                <a:gd name="connsiteY79" fmla="*/ 428625 h 848892"/>
                <a:gd name="connsiteX80" fmla="*/ 957263 w 2571290"/>
                <a:gd name="connsiteY80" fmla="*/ 481013 h 848892"/>
                <a:gd name="connsiteX81" fmla="*/ 878682 w 2571290"/>
                <a:gd name="connsiteY81" fmla="*/ 523875 h 848892"/>
                <a:gd name="connsiteX82" fmla="*/ 771525 w 2571290"/>
                <a:gd name="connsiteY82" fmla="*/ 531019 h 848892"/>
                <a:gd name="connsiteX83" fmla="*/ 700088 w 2571290"/>
                <a:gd name="connsiteY83" fmla="*/ 531019 h 848892"/>
                <a:gd name="connsiteX84" fmla="*/ 631032 w 2571290"/>
                <a:gd name="connsiteY84" fmla="*/ 569119 h 848892"/>
                <a:gd name="connsiteX85" fmla="*/ 561975 w 2571290"/>
                <a:gd name="connsiteY85" fmla="*/ 652463 h 848892"/>
                <a:gd name="connsiteX86" fmla="*/ 500063 w 2571290"/>
                <a:gd name="connsiteY86" fmla="*/ 711994 h 848892"/>
                <a:gd name="connsiteX87" fmla="*/ 442913 w 2571290"/>
                <a:gd name="connsiteY87" fmla="*/ 721519 h 848892"/>
                <a:gd name="connsiteX88" fmla="*/ 359569 w 2571290"/>
                <a:gd name="connsiteY88" fmla="*/ 721519 h 848892"/>
                <a:gd name="connsiteX89" fmla="*/ 302419 w 2571290"/>
                <a:gd name="connsiteY89" fmla="*/ 728663 h 848892"/>
                <a:gd name="connsiteX90" fmla="*/ 254794 w 2571290"/>
                <a:gd name="connsiteY90" fmla="*/ 762000 h 848892"/>
                <a:gd name="connsiteX91" fmla="*/ 185738 w 2571290"/>
                <a:gd name="connsiteY91" fmla="*/ 771525 h 848892"/>
                <a:gd name="connsiteX92" fmla="*/ 121444 w 2571290"/>
                <a:gd name="connsiteY92" fmla="*/ 766763 h 848892"/>
                <a:gd name="connsiteX93" fmla="*/ 78581 w 2571290"/>
                <a:gd name="connsiteY93" fmla="*/ 783432 h 848892"/>
                <a:gd name="connsiteX94" fmla="*/ 0 w 2571290"/>
                <a:gd name="connsiteY94" fmla="*/ 847725 h 848892"/>
                <a:gd name="connsiteX95" fmla="*/ 4763 w 2571290"/>
                <a:gd name="connsiteY95" fmla="*/ 711994 h 84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571290" h="848892">
                  <a:moveTo>
                    <a:pt x="4763" y="711994"/>
                  </a:moveTo>
                  <a:lnTo>
                    <a:pt x="69057" y="661988"/>
                  </a:lnTo>
                  <a:lnTo>
                    <a:pt x="114300" y="640557"/>
                  </a:lnTo>
                  <a:lnTo>
                    <a:pt x="142875" y="628650"/>
                  </a:lnTo>
                  <a:lnTo>
                    <a:pt x="183357" y="633413"/>
                  </a:lnTo>
                  <a:cubicBezTo>
                    <a:pt x="196851" y="636588"/>
                    <a:pt x="208756" y="652066"/>
                    <a:pt x="223837" y="647700"/>
                  </a:cubicBezTo>
                  <a:cubicBezTo>
                    <a:pt x="238918" y="643334"/>
                    <a:pt x="257969" y="615950"/>
                    <a:pt x="273844" y="607219"/>
                  </a:cubicBezTo>
                  <a:lnTo>
                    <a:pt x="319088" y="588169"/>
                  </a:lnTo>
                  <a:cubicBezTo>
                    <a:pt x="334169" y="581819"/>
                    <a:pt x="343694" y="590551"/>
                    <a:pt x="357188" y="592932"/>
                  </a:cubicBezTo>
                  <a:lnTo>
                    <a:pt x="400050" y="602457"/>
                  </a:lnTo>
                  <a:cubicBezTo>
                    <a:pt x="412750" y="604838"/>
                    <a:pt x="421085" y="608410"/>
                    <a:pt x="433388" y="607219"/>
                  </a:cubicBezTo>
                  <a:cubicBezTo>
                    <a:pt x="445691" y="606028"/>
                    <a:pt x="461566" y="601266"/>
                    <a:pt x="473869" y="595313"/>
                  </a:cubicBezTo>
                  <a:cubicBezTo>
                    <a:pt x="486172" y="589360"/>
                    <a:pt x="494506" y="585787"/>
                    <a:pt x="507206" y="571500"/>
                  </a:cubicBezTo>
                  <a:lnTo>
                    <a:pt x="545307" y="535782"/>
                  </a:lnTo>
                  <a:lnTo>
                    <a:pt x="576263" y="495300"/>
                  </a:lnTo>
                  <a:lnTo>
                    <a:pt x="611982" y="464344"/>
                  </a:lnTo>
                  <a:lnTo>
                    <a:pt x="657225" y="435769"/>
                  </a:lnTo>
                  <a:cubicBezTo>
                    <a:pt x="675729" y="427687"/>
                    <a:pt x="705458" y="415894"/>
                    <a:pt x="723003" y="415853"/>
                  </a:cubicBezTo>
                  <a:cubicBezTo>
                    <a:pt x="740548" y="415812"/>
                    <a:pt x="749166" y="433852"/>
                    <a:pt x="762495" y="435522"/>
                  </a:cubicBezTo>
                  <a:lnTo>
                    <a:pt x="802482" y="440532"/>
                  </a:lnTo>
                  <a:lnTo>
                    <a:pt x="895350" y="428626"/>
                  </a:lnTo>
                  <a:lnTo>
                    <a:pt x="945357" y="392907"/>
                  </a:lnTo>
                  <a:lnTo>
                    <a:pt x="1000125" y="333375"/>
                  </a:lnTo>
                  <a:lnTo>
                    <a:pt x="1052513" y="238125"/>
                  </a:lnTo>
                  <a:lnTo>
                    <a:pt x="1100138" y="159544"/>
                  </a:lnTo>
                  <a:lnTo>
                    <a:pt x="1128713" y="80963"/>
                  </a:lnTo>
                  <a:lnTo>
                    <a:pt x="1157288" y="30957"/>
                  </a:lnTo>
                  <a:lnTo>
                    <a:pt x="1171575" y="0"/>
                  </a:lnTo>
                  <a:lnTo>
                    <a:pt x="1250157" y="11907"/>
                  </a:lnTo>
                  <a:lnTo>
                    <a:pt x="1316832" y="23813"/>
                  </a:lnTo>
                  <a:cubicBezTo>
                    <a:pt x="1336279" y="28178"/>
                    <a:pt x="1342629" y="35719"/>
                    <a:pt x="1366838" y="38100"/>
                  </a:cubicBezTo>
                  <a:cubicBezTo>
                    <a:pt x="1391047" y="40481"/>
                    <a:pt x="1440260" y="26987"/>
                    <a:pt x="1462088" y="38100"/>
                  </a:cubicBezTo>
                  <a:lnTo>
                    <a:pt x="1497807" y="104775"/>
                  </a:lnTo>
                  <a:lnTo>
                    <a:pt x="1538288" y="145257"/>
                  </a:lnTo>
                  <a:lnTo>
                    <a:pt x="1633538" y="233363"/>
                  </a:lnTo>
                  <a:cubicBezTo>
                    <a:pt x="1661716" y="257175"/>
                    <a:pt x="1689895" y="279004"/>
                    <a:pt x="1707357" y="288132"/>
                  </a:cubicBezTo>
                  <a:cubicBezTo>
                    <a:pt x="1724820" y="297260"/>
                    <a:pt x="1720851" y="291307"/>
                    <a:pt x="1738313" y="288132"/>
                  </a:cubicBezTo>
                  <a:lnTo>
                    <a:pt x="1812132" y="269082"/>
                  </a:lnTo>
                  <a:lnTo>
                    <a:pt x="1864519" y="219075"/>
                  </a:lnTo>
                  <a:lnTo>
                    <a:pt x="1950244" y="154782"/>
                  </a:lnTo>
                  <a:lnTo>
                    <a:pt x="1988344" y="126207"/>
                  </a:lnTo>
                  <a:cubicBezTo>
                    <a:pt x="2000250" y="115491"/>
                    <a:pt x="2006204" y="89298"/>
                    <a:pt x="2021682" y="90488"/>
                  </a:cubicBezTo>
                  <a:cubicBezTo>
                    <a:pt x="2037160" y="91679"/>
                    <a:pt x="2066132" y="119856"/>
                    <a:pt x="2081213" y="133350"/>
                  </a:cubicBezTo>
                  <a:lnTo>
                    <a:pt x="2112169" y="171450"/>
                  </a:lnTo>
                  <a:cubicBezTo>
                    <a:pt x="2127250" y="185341"/>
                    <a:pt x="2150269" y="208757"/>
                    <a:pt x="2171700" y="216694"/>
                  </a:cubicBezTo>
                  <a:cubicBezTo>
                    <a:pt x="2193131" y="224631"/>
                    <a:pt x="2220120" y="222647"/>
                    <a:pt x="2240757" y="219075"/>
                  </a:cubicBezTo>
                  <a:cubicBezTo>
                    <a:pt x="2261394" y="215503"/>
                    <a:pt x="2278063" y="206772"/>
                    <a:pt x="2295525" y="195263"/>
                  </a:cubicBezTo>
                  <a:lnTo>
                    <a:pt x="2345532" y="150019"/>
                  </a:lnTo>
                  <a:lnTo>
                    <a:pt x="2374107" y="111919"/>
                  </a:lnTo>
                  <a:lnTo>
                    <a:pt x="2443163" y="57150"/>
                  </a:lnTo>
                  <a:lnTo>
                    <a:pt x="2464594" y="33338"/>
                  </a:lnTo>
                  <a:lnTo>
                    <a:pt x="2564607" y="42863"/>
                  </a:lnTo>
                  <a:lnTo>
                    <a:pt x="2571290" y="103924"/>
                  </a:lnTo>
                  <a:lnTo>
                    <a:pt x="2478882" y="154782"/>
                  </a:lnTo>
                  <a:lnTo>
                    <a:pt x="2378869" y="235744"/>
                  </a:lnTo>
                  <a:cubicBezTo>
                    <a:pt x="2357041" y="254794"/>
                    <a:pt x="2358629" y="260351"/>
                    <a:pt x="2347913" y="269082"/>
                  </a:cubicBezTo>
                  <a:cubicBezTo>
                    <a:pt x="2337197" y="277813"/>
                    <a:pt x="2340372" y="282973"/>
                    <a:pt x="2314575" y="288132"/>
                  </a:cubicBezTo>
                  <a:cubicBezTo>
                    <a:pt x="2288778" y="293291"/>
                    <a:pt x="2228454" y="303213"/>
                    <a:pt x="2193132" y="300038"/>
                  </a:cubicBezTo>
                  <a:cubicBezTo>
                    <a:pt x="2157810" y="296863"/>
                    <a:pt x="2127250" y="279401"/>
                    <a:pt x="2102644" y="269082"/>
                  </a:cubicBezTo>
                  <a:lnTo>
                    <a:pt x="2045494" y="238125"/>
                  </a:lnTo>
                  <a:cubicBezTo>
                    <a:pt x="2032397" y="228600"/>
                    <a:pt x="2036763" y="207566"/>
                    <a:pt x="2024063" y="211932"/>
                  </a:cubicBezTo>
                  <a:cubicBezTo>
                    <a:pt x="2011363" y="216298"/>
                    <a:pt x="1987153" y="249238"/>
                    <a:pt x="1969294" y="264319"/>
                  </a:cubicBezTo>
                  <a:lnTo>
                    <a:pt x="1916907" y="302419"/>
                  </a:lnTo>
                  <a:lnTo>
                    <a:pt x="1845469" y="357188"/>
                  </a:lnTo>
                  <a:lnTo>
                    <a:pt x="1757363" y="388144"/>
                  </a:lnTo>
                  <a:cubicBezTo>
                    <a:pt x="1730376" y="393303"/>
                    <a:pt x="1706563" y="390922"/>
                    <a:pt x="1683544" y="388144"/>
                  </a:cubicBezTo>
                  <a:cubicBezTo>
                    <a:pt x="1660525" y="385366"/>
                    <a:pt x="1642269" y="395287"/>
                    <a:pt x="1619250" y="371475"/>
                  </a:cubicBezTo>
                  <a:lnTo>
                    <a:pt x="1550194" y="300038"/>
                  </a:lnTo>
                  <a:lnTo>
                    <a:pt x="1504950" y="238125"/>
                  </a:lnTo>
                  <a:lnTo>
                    <a:pt x="1454944" y="180975"/>
                  </a:lnTo>
                  <a:lnTo>
                    <a:pt x="1421607" y="140494"/>
                  </a:lnTo>
                  <a:cubicBezTo>
                    <a:pt x="1412479" y="128588"/>
                    <a:pt x="1409700" y="112316"/>
                    <a:pt x="1400175" y="109538"/>
                  </a:cubicBezTo>
                  <a:cubicBezTo>
                    <a:pt x="1390650" y="106760"/>
                    <a:pt x="1378745" y="117475"/>
                    <a:pt x="1364457" y="123825"/>
                  </a:cubicBezTo>
                  <a:lnTo>
                    <a:pt x="1331118" y="147639"/>
                  </a:lnTo>
                  <a:cubicBezTo>
                    <a:pt x="1312861" y="159546"/>
                    <a:pt x="1277541" y="132557"/>
                    <a:pt x="1264444" y="121444"/>
                  </a:cubicBezTo>
                  <a:cubicBezTo>
                    <a:pt x="1250554" y="112316"/>
                    <a:pt x="1242219" y="102394"/>
                    <a:pt x="1231107" y="92869"/>
                  </a:cubicBezTo>
                  <a:cubicBezTo>
                    <a:pt x="1219995" y="83344"/>
                    <a:pt x="1194594" y="108347"/>
                    <a:pt x="1178719" y="133350"/>
                  </a:cubicBezTo>
                  <a:lnTo>
                    <a:pt x="1135857" y="242888"/>
                  </a:lnTo>
                  <a:lnTo>
                    <a:pt x="1085850" y="335757"/>
                  </a:lnTo>
                  <a:lnTo>
                    <a:pt x="1014413" y="428625"/>
                  </a:lnTo>
                  <a:lnTo>
                    <a:pt x="957263" y="481013"/>
                  </a:lnTo>
                  <a:cubicBezTo>
                    <a:pt x="934641" y="496888"/>
                    <a:pt x="909638" y="515541"/>
                    <a:pt x="878682" y="523875"/>
                  </a:cubicBezTo>
                  <a:cubicBezTo>
                    <a:pt x="847726" y="532209"/>
                    <a:pt x="801291" y="529828"/>
                    <a:pt x="771525" y="531019"/>
                  </a:cubicBezTo>
                  <a:cubicBezTo>
                    <a:pt x="741759" y="532210"/>
                    <a:pt x="723503" y="524669"/>
                    <a:pt x="700088" y="531019"/>
                  </a:cubicBezTo>
                  <a:cubicBezTo>
                    <a:pt x="676673" y="537369"/>
                    <a:pt x="654051" y="541338"/>
                    <a:pt x="631032" y="569119"/>
                  </a:cubicBezTo>
                  <a:lnTo>
                    <a:pt x="561975" y="652463"/>
                  </a:lnTo>
                  <a:cubicBezTo>
                    <a:pt x="540147" y="676275"/>
                    <a:pt x="519907" y="700485"/>
                    <a:pt x="500063" y="711994"/>
                  </a:cubicBezTo>
                  <a:cubicBezTo>
                    <a:pt x="480219" y="723503"/>
                    <a:pt x="466329" y="719932"/>
                    <a:pt x="442913" y="721519"/>
                  </a:cubicBezTo>
                  <a:lnTo>
                    <a:pt x="359569" y="721519"/>
                  </a:lnTo>
                  <a:cubicBezTo>
                    <a:pt x="336153" y="722710"/>
                    <a:pt x="319881" y="721916"/>
                    <a:pt x="302419" y="728663"/>
                  </a:cubicBezTo>
                  <a:cubicBezTo>
                    <a:pt x="284957" y="735410"/>
                    <a:pt x="274241" y="754856"/>
                    <a:pt x="254794" y="762000"/>
                  </a:cubicBezTo>
                  <a:cubicBezTo>
                    <a:pt x="235347" y="769144"/>
                    <a:pt x="207963" y="772319"/>
                    <a:pt x="185738" y="771525"/>
                  </a:cubicBezTo>
                  <a:lnTo>
                    <a:pt x="121444" y="766763"/>
                  </a:lnTo>
                  <a:cubicBezTo>
                    <a:pt x="103188" y="767160"/>
                    <a:pt x="98822" y="769938"/>
                    <a:pt x="78581" y="783432"/>
                  </a:cubicBezTo>
                  <a:cubicBezTo>
                    <a:pt x="58340" y="796926"/>
                    <a:pt x="11906" y="858044"/>
                    <a:pt x="0" y="847725"/>
                  </a:cubicBezTo>
                  <a:lnTo>
                    <a:pt x="4763" y="711994"/>
                  </a:lnTo>
                  <a:close/>
                </a:path>
              </a:pathLst>
            </a:custGeom>
            <a:solidFill>
              <a:srgbClr val="9BB1A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0" name="Freeform 29"/>
            <p:cNvSpPr/>
            <p:nvPr/>
          </p:nvSpPr>
          <p:spPr bwMode="auto">
            <a:xfrm>
              <a:off x="311947" y="5160036"/>
              <a:ext cx="1895105" cy="627459"/>
            </a:xfrm>
            <a:custGeom>
              <a:avLst/>
              <a:gdLst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8175 w 2655093"/>
                <a:gd name="connsiteY11" fmla="*/ 545306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62237"/>
                <a:gd name="connsiteY0" fmla="*/ 814387 h 888206"/>
                <a:gd name="connsiteX1" fmla="*/ 59531 w 2662237"/>
                <a:gd name="connsiteY1" fmla="*/ 776287 h 888206"/>
                <a:gd name="connsiteX2" fmla="*/ 109537 w 2662237"/>
                <a:gd name="connsiteY2" fmla="*/ 735806 h 888206"/>
                <a:gd name="connsiteX3" fmla="*/ 145256 w 2662237"/>
                <a:gd name="connsiteY3" fmla="*/ 726281 h 888206"/>
                <a:gd name="connsiteX4" fmla="*/ 202406 w 2662237"/>
                <a:gd name="connsiteY4" fmla="*/ 740568 h 888206"/>
                <a:gd name="connsiteX5" fmla="*/ 285750 w 2662237"/>
                <a:gd name="connsiteY5" fmla="*/ 728662 h 888206"/>
                <a:gd name="connsiteX6" fmla="*/ 314325 w 2662237"/>
                <a:gd name="connsiteY6" fmla="*/ 685800 h 888206"/>
                <a:gd name="connsiteX7" fmla="*/ 392906 w 2662237"/>
                <a:gd name="connsiteY7" fmla="*/ 685800 h 888206"/>
                <a:gd name="connsiteX8" fmla="*/ 466725 w 2662237"/>
                <a:gd name="connsiteY8" fmla="*/ 690562 h 888206"/>
                <a:gd name="connsiteX9" fmla="*/ 523875 w 2662237"/>
                <a:gd name="connsiteY9" fmla="*/ 683418 h 888206"/>
                <a:gd name="connsiteX10" fmla="*/ 583406 w 2662237"/>
                <a:gd name="connsiteY10" fmla="*/ 602456 h 888206"/>
                <a:gd name="connsiteX11" fmla="*/ 631032 w 2662237"/>
                <a:gd name="connsiteY11" fmla="*/ 540543 h 888206"/>
                <a:gd name="connsiteX12" fmla="*/ 692943 w 2662237"/>
                <a:gd name="connsiteY12" fmla="*/ 495300 h 888206"/>
                <a:gd name="connsiteX13" fmla="*/ 757237 w 2662237"/>
                <a:gd name="connsiteY13" fmla="*/ 492918 h 888206"/>
                <a:gd name="connsiteX14" fmla="*/ 823912 w 2662237"/>
                <a:gd name="connsiteY14" fmla="*/ 492918 h 888206"/>
                <a:gd name="connsiteX15" fmla="*/ 902493 w 2662237"/>
                <a:gd name="connsiteY15" fmla="*/ 492918 h 888206"/>
                <a:gd name="connsiteX16" fmla="*/ 971550 w 2662237"/>
                <a:gd name="connsiteY16" fmla="*/ 452437 h 888206"/>
                <a:gd name="connsiteX17" fmla="*/ 1040606 w 2662237"/>
                <a:gd name="connsiteY17" fmla="*/ 381000 h 888206"/>
                <a:gd name="connsiteX18" fmla="*/ 1097756 w 2662237"/>
                <a:gd name="connsiteY18" fmla="*/ 295275 h 888206"/>
                <a:gd name="connsiteX19" fmla="*/ 1159668 w 2662237"/>
                <a:gd name="connsiteY19" fmla="*/ 173831 h 888206"/>
                <a:gd name="connsiteX20" fmla="*/ 1188243 w 2662237"/>
                <a:gd name="connsiteY20" fmla="*/ 92868 h 888206"/>
                <a:gd name="connsiteX21" fmla="*/ 1216818 w 2662237"/>
                <a:gd name="connsiteY21" fmla="*/ 66675 h 888206"/>
                <a:gd name="connsiteX22" fmla="*/ 1250156 w 2662237"/>
                <a:gd name="connsiteY22" fmla="*/ 61912 h 888206"/>
                <a:gd name="connsiteX23" fmla="*/ 1285875 w 2662237"/>
                <a:gd name="connsiteY23" fmla="*/ 109537 h 888206"/>
                <a:gd name="connsiteX24" fmla="*/ 1314450 w 2662237"/>
                <a:gd name="connsiteY24" fmla="*/ 133350 h 888206"/>
                <a:gd name="connsiteX25" fmla="*/ 1366837 w 2662237"/>
                <a:gd name="connsiteY25" fmla="*/ 95250 h 888206"/>
                <a:gd name="connsiteX26" fmla="*/ 1414462 w 2662237"/>
                <a:gd name="connsiteY26" fmla="*/ 83343 h 888206"/>
                <a:gd name="connsiteX27" fmla="*/ 1481137 w 2662237"/>
                <a:gd name="connsiteY27" fmla="*/ 178593 h 888206"/>
                <a:gd name="connsiteX28" fmla="*/ 1569243 w 2662237"/>
                <a:gd name="connsiteY28" fmla="*/ 278606 h 888206"/>
                <a:gd name="connsiteX29" fmla="*/ 1633537 w 2662237"/>
                <a:gd name="connsiteY29" fmla="*/ 342900 h 888206"/>
                <a:gd name="connsiteX30" fmla="*/ 1685925 w 2662237"/>
                <a:gd name="connsiteY30" fmla="*/ 359568 h 888206"/>
                <a:gd name="connsiteX31" fmla="*/ 1733550 w 2662237"/>
                <a:gd name="connsiteY31" fmla="*/ 366712 h 888206"/>
                <a:gd name="connsiteX32" fmla="*/ 1804987 w 2662237"/>
                <a:gd name="connsiteY32" fmla="*/ 345281 h 888206"/>
                <a:gd name="connsiteX33" fmla="*/ 1888331 w 2662237"/>
                <a:gd name="connsiteY33" fmla="*/ 309562 h 888206"/>
                <a:gd name="connsiteX34" fmla="*/ 1950243 w 2662237"/>
                <a:gd name="connsiteY34" fmla="*/ 250031 h 888206"/>
                <a:gd name="connsiteX35" fmla="*/ 2016918 w 2662237"/>
                <a:gd name="connsiteY35" fmla="*/ 202406 h 888206"/>
                <a:gd name="connsiteX36" fmla="*/ 2035968 w 2662237"/>
                <a:gd name="connsiteY36" fmla="*/ 176212 h 888206"/>
                <a:gd name="connsiteX37" fmla="*/ 2109787 w 2662237"/>
                <a:gd name="connsiteY37" fmla="*/ 245268 h 888206"/>
                <a:gd name="connsiteX38" fmla="*/ 2195512 w 2662237"/>
                <a:gd name="connsiteY38" fmla="*/ 264318 h 888206"/>
                <a:gd name="connsiteX39" fmla="*/ 2274093 w 2662237"/>
                <a:gd name="connsiteY39" fmla="*/ 264318 h 888206"/>
                <a:gd name="connsiteX40" fmla="*/ 2359818 w 2662237"/>
                <a:gd name="connsiteY40" fmla="*/ 228600 h 888206"/>
                <a:gd name="connsiteX41" fmla="*/ 2457450 w 2662237"/>
                <a:gd name="connsiteY41" fmla="*/ 152400 h 888206"/>
                <a:gd name="connsiteX42" fmla="*/ 2524125 w 2662237"/>
                <a:gd name="connsiteY42" fmla="*/ 85725 h 888206"/>
                <a:gd name="connsiteX43" fmla="*/ 2583656 w 2662237"/>
                <a:gd name="connsiteY43" fmla="*/ 4762 h 888206"/>
                <a:gd name="connsiteX44" fmla="*/ 2662237 w 2662237"/>
                <a:gd name="connsiteY44" fmla="*/ 0 h 888206"/>
                <a:gd name="connsiteX45" fmla="*/ 2536031 w 2662237"/>
                <a:gd name="connsiteY45" fmla="*/ 185737 h 888206"/>
                <a:gd name="connsiteX46" fmla="*/ 2443162 w 2662237"/>
                <a:gd name="connsiteY46" fmla="*/ 254793 h 888206"/>
                <a:gd name="connsiteX47" fmla="*/ 2347912 w 2662237"/>
                <a:gd name="connsiteY47" fmla="*/ 309562 h 888206"/>
                <a:gd name="connsiteX48" fmla="*/ 2257425 w 2662237"/>
                <a:gd name="connsiteY48" fmla="*/ 330993 h 888206"/>
                <a:gd name="connsiteX49" fmla="*/ 2166937 w 2662237"/>
                <a:gd name="connsiteY49" fmla="*/ 338137 h 888206"/>
                <a:gd name="connsiteX50" fmla="*/ 2126456 w 2662237"/>
                <a:gd name="connsiteY50" fmla="*/ 321468 h 888206"/>
                <a:gd name="connsiteX51" fmla="*/ 2076450 w 2662237"/>
                <a:gd name="connsiteY51" fmla="*/ 292893 h 888206"/>
                <a:gd name="connsiteX52" fmla="*/ 2035968 w 2662237"/>
                <a:gd name="connsiteY52" fmla="*/ 269081 h 888206"/>
                <a:gd name="connsiteX53" fmla="*/ 1940718 w 2662237"/>
                <a:gd name="connsiteY53" fmla="*/ 340518 h 888206"/>
                <a:gd name="connsiteX54" fmla="*/ 1821656 w 2662237"/>
                <a:gd name="connsiteY54" fmla="*/ 419100 h 888206"/>
                <a:gd name="connsiteX55" fmla="*/ 1709737 w 2662237"/>
                <a:gd name="connsiteY55" fmla="*/ 428625 h 888206"/>
                <a:gd name="connsiteX56" fmla="*/ 1609725 w 2662237"/>
                <a:gd name="connsiteY56" fmla="*/ 395287 h 888206"/>
                <a:gd name="connsiteX57" fmla="*/ 1504950 w 2662237"/>
                <a:gd name="connsiteY57" fmla="*/ 321468 h 888206"/>
                <a:gd name="connsiteX58" fmla="*/ 1438275 w 2662237"/>
                <a:gd name="connsiteY58" fmla="*/ 245268 h 888206"/>
                <a:gd name="connsiteX59" fmla="*/ 1402556 w 2662237"/>
                <a:gd name="connsiteY59" fmla="*/ 214312 h 888206"/>
                <a:gd name="connsiteX60" fmla="*/ 1364456 w 2662237"/>
                <a:gd name="connsiteY60" fmla="*/ 200025 h 888206"/>
                <a:gd name="connsiteX61" fmla="*/ 1326356 w 2662237"/>
                <a:gd name="connsiteY61" fmla="*/ 216693 h 888206"/>
                <a:gd name="connsiteX62" fmla="*/ 1293018 w 2662237"/>
                <a:gd name="connsiteY62" fmla="*/ 195262 h 888206"/>
                <a:gd name="connsiteX63" fmla="*/ 1247775 w 2662237"/>
                <a:gd name="connsiteY63" fmla="*/ 188118 h 888206"/>
                <a:gd name="connsiteX64" fmla="*/ 1216818 w 2662237"/>
                <a:gd name="connsiteY64" fmla="*/ 238125 h 888206"/>
                <a:gd name="connsiteX65" fmla="*/ 1159668 w 2662237"/>
                <a:gd name="connsiteY65" fmla="*/ 307181 h 888206"/>
                <a:gd name="connsiteX66" fmla="*/ 1081087 w 2662237"/>
                <a:gd name="connsiteY66" fmla="*/ 421481 h 888206"/>
                <a:gd name="connsiteX67" fmla="*/ 962025 w 2662237"/>
                <a:gd name="connsiteY67" fmla="*/ 509587 h 888206"/>
                <a:gd name="connsiteX68" fmla="*/ 847725 w 2662237"/>
                <a:gd name="connsiteY68" fmla="*/ 564356 h 888206"/>
                <a:gd name="connsiteX69" fmla="*/ 742950 w 2662237"/>
                <a:gd name="connsiteY69" fmla="*/ 578643 h 888206"/>
                <a:gd name="connsiteX70" fmla="*/ 657225 w 2662237"/>
                <a:gd name="connsiteY70" fmla="*/ 616743 h 888206"/>
                <a:gd name="connsiteX71" fmla="*/ 552450 w 2662237"/>
                <a:gd name="connsiteY71" fmla="*/ 731043 h 888206"/>
                <a:gd name="connsiteX72" fmla="*/ 454818 w 2662237"/>
                <a:gd name="connsiteY72" fmla="*/ 764381 h 888206"/>
                <a:gd name="connsiteX73" fmla="*/ 359568 w 2662237"/>
                <a:gd name="connsiteY73" fmla="*/ 766762 h 888206"/>
                <a:gd name="connsiteX74" fmla="*/ 290512 w 2662237"/>
                <a:gd name="connsiteY74" fmla="*/ 785812 h 888206"/>
                <a:gd name="connsiteX75" fmla="*/ 230981 w 2662237"/>
                <a:gd name="connsiteY75" fmla="*/ 807243 h 888206"/>
                <a:gd name="connsiteX76" fmla="*/ 169068 w 2662237"/>
                <a:gd name="connsiteY76" fmla="*/ 797718 h 888206"/>
                <a:gd name="connsiteX77" fmla="*/ 80962 w 2662237"/>
                <a:gd name="connsiteY77" fmla="*/ 833437 h 888206"/>
                <a:gd name="connsiteX78" fmla="*/ 0 w 2662237"/>
                <a:gd name="connsiteY78" fmla="*/ 888206 h 888206"/>
                <a:gd name="connsiteX79" fmla="*/ 9525 w 2662237"/>
                <a:gd name="connsiteY79" fmla="*/ 814387 h 888206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04787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04825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26506 w 2652712"/>
                <a:gd name="connsiteY46" fmla="*/ 180975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09279 w 2652712"/>
                <a:gd name="connsiteY45" fmla="*/ 139947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31831 w 2652712"/>
                <a:gd name="connsiteY45" fmla="*/ 69728 h 881063"/>
                <a:gd name="connsiteX46" fmla="*/ 2609279 w 2652712"/>
                <a:gd name="connsiteY46" fmla="*/ 139947 h 881063"/>
                <a:gd name="connsiteX47" fmla="*/ 2539035 w 2652712"/>
                <a:gd name="connsiteY47" fmla="*/ 193514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39035 w 2676934"/>
                <a:gd name="connsiteY47" fmla="*/ 193514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574200 w 2676934"/>
                <a:gd name="connsiteY46" fmla="*/ 119884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46865 w 2652712"/>
                <a:gd name="connsiteY45" fmla="*/ 154993 h 881063"/>
                <a:gd name="connsiteX46" fmla="*/ 2574200 w 2652712"/>
                <a:gd name="connsiteY46" fmla="*/ 119884 h 881063"/>
                <a:gd name="connsiteX47" fmla="*/ 2516484 w 2652712"/>
                <a:gd name="connsiteY47" fmla="*/ 163421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59659"/>
                <a:gd name="connsiteY0" fmla="*/ 809625 h 881063"/>
                <a:gd name="connsiteX1" fmla="*/ 50006 w 2659659"/>
                <a:gd name="connsiteY1" fmla="*/ 771525 h 881063"/>
                <a:gd name="connsiteX2" fmla="*/ 100012 w 2659659"/>
                <a:gd name="connsiteY2" fmla="*/ 731044 h 881063"/>
                <a:gd name="connsiteX3" fmla="*/ 135731 w 2659659"/>
                <a:gd name="connsiteY3" fmla="*/ 721519 h 881063"/>
                <a:gd name="connsiteX4" fmla="*/ 192881 w 2659659"/>
                <a:gd name="connsiteY4" fmla="*/ 735806 h 881063"/>
                <a:gd name="connsiteX5" fmla="*/ 261938 w 2659659"/>
                <a:gd name="connsiteY5" fmla="*/ 719137 h 881063"/>
                <a:gd name="connsiteX6" fmla="*/ 304800 w 2659659"/>
                <a:gd name="connsiteY6" fmla="*/ 681038 h 881063"/>
                <a:gd name="connsiteX7" fmla="*/ 383381 w 2659659"/>
                <a:gd name="connsiteY7" fmla="*/ 681038 h 881063"/>
                <a:gd name="connsiteX8" fmla="*/ 457200 w 2659659"/>
                <a:gd name="connsiteY8" fmla="*/ 685800 h 881063"/>
                <a:gd name="connsiteX9" fmla="*/ 514350 w 2659659"/>
                <a:gd name="connsiteY9" fmla="*/ 659606 h 881063"/>
                <a:gd name="connsiteX10" fmla="*/ 573881 w 2659659"/>
                <a:gd name="connsiteY10" fmla="*/ 597694 h 881063"/>
                <a:gd name="connsiteX11" fmla="*/ 621507 w 2659659"/>
                <a:gd name="connsiteY11" fmla="*/ 535781 h 881063"/>
                <a:gd name="connsiteX12" fmla="*/ 683418 w 2659659"/>
                <a:gd name="connsiteY12" fmla="*/ 490538 h 881063"/>
                <a:gd name="connsiteX13" fmla="*/ 747712 w 2659659"/>
                <a:gd name="connsiteY13" fmla="*/ 488156 h 881063"/>
                <a:gd name="connsiteX14" fmla="*/ 814387 w 2659659"/>
                <a:gd name="connsiteY14" fmla="*/ 488156 h 881063"/>
                <a:gd name="connsiteX15" fmla="*/ 900112 w 2659659"/>
                <a:gd name="connsiteY15" fmla="*/ 478631 h 881063"/>
                <a:gd name="connsiteX16" fmla="*/ 954882 w 2659659"/>
                <a:gd name="connsiteY16" fmla="*/ 440531 h 881063"/>
                <a:gd name="connsiteX17" fmla="*/ 1023938 w 2659659"/>
                <a:gd name="connsiteY17" fmla="*/ 376238 h 881063"/>
                <a:gd name="connsiteX18" fmla="*/ 1088231 w 2659659"/>
                <a:gd name="connsiteY18" fmla="*/ 290513 h 881063"/>
                <a:gd name="connsiteX19" fmla="*/ 1150143 w 2659659"/>
                <a:gd name="connsiteY19" fmla="*/ 169069 h 881063"/>
                <a:gd name="connsiteX20" fmla="*/ 1178718 w 2659659"/>
                <a:gd name="connsiteY20" fmla="*/ 88106 h 881063"/>
                <a:gd name="connsiteX21" fmla="*/ 1207293 w 2659659"/>
                <a:gd name="connsiteY21" fmla="*/ 61913 h 881063"/>
                <a:gd name="connsiteX22" fmla="*/ 1240631 w 2659659"/>
                <a:gd name="connsiteY22" fmla="*/ 57150 h 881063"/>
                <a:gd name="connsiteX23" fmla="*/ 1276350 w 2659659"/>
                <a:gd name="connsiteY23" fmla="*/ 92868 h 881063"/>
                <a:gd name="connsiteX24" fmla="*/ 1316831 w 2659659"/>
                <a:gd name="connsiteY24" fmla="*/ 104775 h 881063"/>
                <a:gd name="connsiteX25" fmla="*/ 1357312 w 2659659"/>
                <a:gd name="connsiteY25" fmla="*/ 90488 h 881063"/>
                <a:gd name="connsiteX26" fmla="*/ 1404937 w 2659659"/>
                <a:gd name="connsiteY26" fmla="*/ 78581 h 881063"/>
                <a:gd name="connsiteX27" fmla="*/ 1483518 w 2659659"/>
                <a:gd name="connsiteY27" fmla="*/ 173831 h 881063"/>
                <a:gd name="connsiteX28" fmla="*/ 1559718 w 2659659"/>
                <a:gd name="connsiteY28" fmla="*/ 273844 h 881063"/>
                <a:gd name="connsiteX29" fmla="*/ 1624012 w 2659659"/>
                <a:gd name="connsiteY29" fmla="*/ 323850 h 881063"/>
                <a:gd name="connsiteX30" fmla="*/ 1676400 w 2659659"/>
                <a:gd name="connsiteY30" fmla="*/ 340519 h 881063"/>
                <a:gd name="connsiteX31" fmla="*/ 1728787 w 2659659"/>
                <a:gd name="connsiteY31" fmla="*/ 350043 h 881063"/>
                <a:gd name="connsiteX32" fmla="*/ 1795462 w 2659659"/>
                <a:gd name="connsiteY32" fmla="*/ 340519 h 881063"/>
                <a:gd name="connsiteX33" fmla="*/ 1883568 w 2659659"/>
                <a:gd name="connsiteY33" fmla="*/ 290512 h 881063"/>
                <a:gd name="connsiteX34" fmla="*/ 1940718 w 2659659"/>
                <a:gd name="connsiteY34" fmla="*/ 245269 h 881063"/>
                <a:gd name="connsiteX35" fmla="*/ 1974055 w 2659659"/>
                <a:gd name="connsiteY35" fmla="*/ 214314 h 881063"/>
                <a:gd name="connsiteX36" fmla="*/ 2026443 w 2659659"/>
                <a:gd name="connsiteY36" fmla="*/ 171450 h 881063"/>
                <a:gd name="connsiteX37" fmla="*/ 2102643 w 2659659"/>
                <a:gd name="connsiteY37" fmla="*/ 235743 h 881063"/>
                <a:gd name="connsiteX38" fmla="*/ 2185987 w 2659659"/>
                <a:gd name="connsiteY38" fmla="*/ 259556 h 881063"/>
                <a:gd name="connsiteX39" fmla="*/ 2249538 w 2659659"/>
                <a:gd name="connsiteY39" fmla="*/ 257051 h 881063"/>
                <a:gd name="connsiteX40" fmla="*/ 2350293 w 2659659"/>
                <a:gd name="connsiteY40" fmla="*/ 223838 h 881063"/>
                <a:gd name="connsiteX41" fmla="*/ 2438400 w 2659659"/>
                <a:gd name="connsiteY41" fmla="*/ 147638 h 881063"/>
                <a:gd name="connsiteX42" fmla="*/ 2507456 w 2659659"/>
                <a:gd name="connsiteY42" fmla="*/ 73819 h 881063"/>
                <a:gd name="connsiteX43" fmla="*/ 2574131 w 2659659"/>
                <a:gd name="connsiteY43" fmla="*/ 0 h 881063"/>
                <a:gd name="connsiteX44" fmla="*/ 2652712 w 2659659"/>
                <a:gd name="connsiteY44" fmla="*/ 7144 h 881063"/>
                <a:gd name="connsiteX45" fmla="*/ 2646865 w 2659659"/>
                <a:gd name="connsiteY45" fmla="*/ 154993 h 881063"/>
                <a:gd name="connsiteX46" fmla="*/ 2574200 w 2659659"/>
                <a:gd name="connsiteY46" fmla="*/ 119884 h 881063"/>
                <a:gd name="connsiteX47" fmla="*/ 2516484 w 2659659"/>
                <a:gd name="connsiteY47" fmla="*/ 163421 h 881063"/>
                <a:gd name="connsiteX48" fmla="*/ 2433637 w 2659659"/>
                <a:gd name="connsiteY48" fmla="*/ 250031 h 881063"/>
                <a:gd name="connsiteX49" fmla="*/ 2338387 w 2659659"/>
                <a:gd name="connsiteY49" fmla="*/ 304800 h 881063"/>
                <a:gd name="connsiteX50" fmla="*/ 2257425 w 2659659"/>
                <a:gd name="connsiteY50" fmla="*/ 330994 h 881063"/>
                <a:gd name="connsiteX51" fmla="*/ 2179958 w 2659659"/>
                <a:gd name="connsiteY51" fmla="*/ 333375 h 881063"/>
                <a:gd name="connsiteX52" fmla="*/ 2116931 w 2659659"/>
                <a:gd name="connsiteY52" fmla="*/ 316706 h 881063"/>
                <a:gd name="connsiteX53" fmla="*/ 2066925 w 2659659"/>
                <a:gd name="connsiteY53" fmla="*/ 288131 h 881063"/>
                <a:gd name="connsiteX54" fmla="*/ 2026443 w 2659659"/>
                <a:gd name="connsiteY54" fmla="*/ 271463 h 881063"/>
                <a:gd name="connsiteX55" fmla="*/ 1912143 w 2659659"/>
                <a:gd name="connsiteY55" fmla="*/ 369093 h 881063"/>
                <a:gd name="connsiteX56" fmla="*/ 1812131 w 2659659"/>
                <a:gd name="connsiteY56" fmla="*/ 414338 h 881063"/>
                <a:gd name="connsiteX57" fmla="*/ 1700212 w 2659659"/>
                <a:gd name="connsiteY57" fmla="*/ 423863 h 881063"/>
                <a:gd name="connsiteX58" fmla="*/ 1600200 w 2659659"/>
                <a:gd name="connsiteY58" fmla="*/ 390525 h 881063"/>
                <a:gd name="connsiteX59" fmla="*/ 1495425 w 2659659"/>
                <a:gd name="connsiteY59" fmla="*/ 316706 h 881063"/>
                <a:gd name="connsiteX60" fmla="*/ 1428750 w 2659659"/>
                <a:gd name="connsiteY60" fmla="*/ 240506 h 881063"/>
                <a:gd name="connsiteX61" fmla="*/ 1393031 w 2659659"/>
                <a:gd name="connsiteY61" fmla="*/ 209550 h 881063"/>
                <a:gd name="connsiteX62" fmla="*/ 1354931 w 2659659"/>
                <a:gd name="connsiteY62" fmla="*/ 195263 h 881063"/>
                <a:gd name="connsiteX63" fmla="*/ 1316831 w 2659659"/>
                <a:gd name="connsiteY63" fmla="*/ 204787 h 881063"/>
                <a:gd name="connsiteX64" fmla="*/ 1283493 w 2659659"/>
                <a:gd name="connsiteY64" fmla="*/ 190500 h 881063"/>
                <a:gd name="connsiteX65" fmla="*/ 1238250 w 2659659"/>
                <a:gd name="connsiteY65" fmla="*/ 183356 h 881063"/>
                <a:gd name="connsiteX66" fmla="*/ 1207293 w 2659659"/>
                <a:gd name="connsiteY66" fmla="*/ 233363 h 881063"/>
                <a:gd name="connsiteX67" fmla="*/ 1150143 w 2659659"/>
                <a:gd name="connsiteY67" fmla="*/ 302419 h 881063"/>
                <a:gd name="connsiteX68" fmla="*/ 1142999 w 2659659"/>
                <a:gd name="connsiteY68" fmla="*/ 328614 h 881063"/>
                <a:gd name="connsiteX69" fmla="*/ 1071562 w 2659659"/>
                <a:gd name="connsiteY69" fmla="*/ 416719 h 881063"/>
                <a:gd name="connsiteX70" fmla="*/ 952500 w 2659659"/>
                <a:gd name="connsiteY70" fmla="*/ 514350 h 881063"/>
                <a:gd name="connsiteX71" fmla="*/ 838200 w 2659659"/>
                <a:gd name="connsiteY71" fmla="*/ 559594 h 881063"/>
                <a:gd name="connsiteX72" fmla="*/ 733425 w 2659659"/>
                <a:gd name="connsiteY72" fmla="*/ 573881 h 881063"/>
                <a:gd name="connsiteX73" fmla="*/ 647700 w 2659659"/>
                <a:gd name="connsiteY73" fmla="*/ 611981 h 881063"/>
                <a:gd name="connsiteX74" fmla="*/ 542925 w 2659659"/>
                <a:gd name="connsiteY74" fmla="*/ 726281 h 881063"/>
                <a:gd name="connsiteX75" fmla="*/ 445293 w 2659659"/>
                <a:gd name="connsiteY75" fmla="*/ 759619 h 881063"/>
                <a:gd name="connsiteX76" fmla="*/ 350043 w 2659659"/>
                <a:gd name="connsiteY76" fmla="*/ 762000 h 881063"/>
                <a:gd name="connsiteX77" fmla="*/ 280987 w 2659659"/>
                <a:gd name="connsiteY77" fmla="*/ 781050 h 881063"/>
                <a:gd name="connsiteX78" fmla="*/ 221456 w 2659659"/>
                <a:gd name="connsiteY78" fmla="*/ 802481 h 881063"/>
                <a:gd name="connsiteX79" fmla="*/ 159543 w 2659659"/>
                <a:gd name="connsiteY79" fmla="*/ 792956 h 881063"/>
                <a:gd name="connsiteX80" fmla="*/ 71437 w 2659659"/>
                <a:gd name="connsiteY80" fmla="*/ 828675 h 881063"/>
                <a:gd name="connsiteX81" fmla="*/ 0 w 2659659"/>
                <a:gd name="connsiteY81" fmla="*/ 881063 h 881063"/>
                <a:gd name="connsiteX82" fmla="*/ 0 w 2659659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41626 w 2658875"/>
                <a:gd name="connsiteY43" fmla="*/ 34795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658875" h="881063">
                  <a:moveTo>
                    <a:pt x="0" y="809625"/>
                  </a:moveTo>
                  <a:lnTo>
                    <a:pt x="50006" y="771525"/>
                  </a:lnTo>
                  <a:lnTo>
                    <a:pt x="100012" y="731044"/>
                  </a:lnTo>
                  <a:lnTo>
                    <a:pt x="135731" y="721519"/>
                  </a:lnTo>
                  <a:lnTo>
                    <a:pt x="192881" y="735806"/>
                  </a:lnTo>
                  <a:cubicBezTo>
                    <a:pt x="216297" y="736203"/>
                    <a:pt x="243285" y="728265"/>
                    <a:pt x="261938" y="719137"/>
                  </a:cubicBezTo>
                  <a:cubicBezTo>
                    <a:pt x="280591" y="710009"/>
                    <a:pt x="284560" y="687388"/>
                    <a:pt x="304800" y="681038"/>
                  </a:cubicBezTo>
                  <a:cubicBezTo>
                    <a:pt x="325041" y="674688"/>
                    <a:pt x="357981" y="680244"/>
                    <a:pt x="383381" y="681038"/>
                  </a:cubicBezTo>
                  <a:lnTo>
                    <a:pt x="457200" y="685800"/>
                  </a:lnTo>
                  <a:lnTo>
                    <a:pt x="514350" y="659606"/>
                  </a:lnTo>
                  <a:lnTo>
                    <a:pt x="573881" y="597694"/>
                  </a:lnTo>
                  <a:lnTo>
                    <a:pt x="621507" y="535781"/>
                  </a:lnTo>
                  <a:cubicBezTo>
                    <a:pt x="639763" y="517922"/>
                    <a:pt x="662384" y="498475"/>
                    <a:pt x="683418" y="490538"/>
                  </a:cubicBezTo>
                  <a:cubicBezTo>
                    <a:pt x="704452" y="482601"/>
                    <a:pt x="725884" y="488553"/>
                    <a:pt x="747712" y="488156"/>
                  </a:cubicBezTo>
                  <a:cubicBezTo>
                    <a:pt x="769937" y="488156"/>
                    <a:pt x="788987" y="489744"/>
                    <a:pt x="814387" y="488156"/>
                  </a:cubicBezTo>
                  <a:cubicBezTo>
                    <a:pt x="839787" y="486569"/>
                    <a:pt x="876696" y="486568"/>
                    <a:pt x="900112" y="478631"/>
                  </a:cubicBezTo>
                  <a:cubicBezTo>
                    <a:pt x="923528" y="470694"/>
                    <a:pt x="931863" y="459184"/>
                    <a:pt x="954882" y="440531"/>
                  </a:cubicBezTo>
                  <a:lnTo>
                    <a:pt x="1023938" y="376238"/>
                  </a:lnTo>
                  <a:lnTo>
                    <a:pt x="1088231" y="290513"/>
                  </a:lnTo>
                  <a:lnTo>
                    <a:pt x="1150143" y="169069"/>
                  </a:lnTo>
                  <a:lnTo>
                    <a:pt x="1178718" y="88106"/>
                  </a:lnTo>
                  <a:lnTo>
                    <a:pt x="1207293" y="61913"/>
                  </a:lnTo>
                  <a:cubicBezTo>
                    <a:pt x="1217612" y="56754"/>
                    <a:pt x="1229122" y="51991"/>
                    <a:pt x="1240631" y="57150"/>
                  </a:cubicBezTo>
                  <a:cubicBezTo>
                    <a:pt x="1252140" y="62309"/>
                    <a:pt x="1265634" y="80962"/>
                    <a:pt x="1276350" y="92868"/>
                  </a:cubicBezTo>
                  <a:cubicBezTo>
                    <a:pt x="1292225" y="100012"/>
                    <a:pt x="1303337" y="105172"/>
                    <a:pt x="1316831" y="104775"/>
                  </a:cubicBezTo>
                  <a:cubicBezTo>
                    <a:pt x="1330325" y="104378"/>
                    <a:pt x="1340643" y="98823"/>
                    <a:pt x="1357312" y="90488"/>
                  </a:cubicBezTo>
                  <a:cubicBezTo>
                    <a:pt x="1373981" y="82154"/>
                    <a:pt x="1383903" y="64691"/>
                    <a:pt x="1404937" y="78581"/>
                  </a:cubicBezTo>
                  <a:cubicBezTo>
                    <a:pt x="1425971" y="92472"/>
                    <a:pt x="1457721" y="141287"/>
                    <a:pt x="1483518" y="173831"/>
                  </a:cubicBezTo>
                  <a:lnTo>
                    <a:pt x="1559718" y="273844"/>
                  </a:lnTo>
                  <a:lnTo>
                    <a:pt x="1624012" y="323850"/>
                  </a:lnTo>
                  <a:lnTo>
                    <a:pt x="1676400" y="340519"/>
                  </a:lnTo>
                  <a:lnTo>
                    <a:pt x="1728787" y="350043"/>
                  </a:lnTo>
                  <a:lnTo>
                    <a:pt x="1795462" y="340519"/>
                  </a:lnTo>
                  <a:lnTo>
                    <a:pt x="1883568" y="290512"/>
                  </a:lnTo>
                  <a:lnTo>
                    <a:pt x="1940718" y="245269"/>
                  </a:lnTo>
                  <a:lnTo>
                    <a:pt x="1974055" y="214314"/>
                  </a:lnTo>
                  <a:cubicBezTo>
                    <a:pt x="1988342" y="202011"/>
                    <a:pt x="2005012" y="167879"/>
                    <a:pt x="2026443" y="171450"/>
                  </a:cubicBezTo>
                  <a:cubicBezTo>
                    <a:pt x="2047874" y="175021"/>
                    <a:pt x="2076052" y="221059"/>
                    <a:pt x="2102643" y="235743"/>
                  </a:cubicBezTo>
                  <a:cubicBezTo>
                    <a:pt x="2130424" y="243681"/>
                    <a:pt x="2161505" y="256005"/>
                    <a:pt x="2185987" y="259556"/>
                  </a:cubicBezTo>
                  <a:cubicBezTo>
                    <a:pt x="2210469" y="263107"/>
                    <a:pt x="2220963" y="268957"/>
                    <a:pt x="2249538" y="257051"/>
                  </a:cubicBezTo>
                  <a:lnTo>
                    <a:pt x="2350293" y="223838"/>
                  </a:lnTo>
                  <a:lnTo>
                    <a:pt x="2438400" y="147638"/>
                  </a:lnTo>
                  <a:cubicBezTo>
                    <a:pt x="2464594" y="122217"/>
                    <a:pt x="2486911" y="86357"/>
                    <a:pt x="2507456" y="71312"/>
                  </a:cubicBezTo>
                  <a:cubicBezTo>
                    <a:pt x="2528001" y="56267"/>
                    <a:pt x="2552649" y="69250"/>
                    <a:pt x="2561673" y="57365"/>
                  </a:cubicBezTo>
                  <a:cubicBezTo>
                    <a:pt x="2570697" y="45480"/>
                    <a:pt x="2547682" y="9206"/>
                    <a:pt x="2561602" y="0"/>
                  </a:cubicBezTo>
                  <a:lnTo>
                    <a:pt x="2652712" y="7144"/>
                  </a:lnTo>
                  <a:cubicBezTo>
                    <a:pt x="2664834" y="32976"/>
                    <a:pt x="2657027" y="124500"/>
                    <a:pt x="2646865" y="154993"/>
                  </a:cubicBezTo>
                  <a:cubicBezTo>
                    <a:pt x="2636703" y="185486"/>
                    <a:pt x="2613469" y="188697"/>
                    <a:pt x="2591739" y="190102"/>
                  </a:cubicBezTo>
                  <a:lnTo>
                    <a:pt x="2541542" y="155897"/>
                  </a:lnTo>
                  <a:cubicBezTo>
                    <a:pt x="2516457" y="147003"/>
                    <a:pt x="2463320" y="226468"/>
                    <a:pt x="2433637" y="250031"/>
                  </a:cubicBezTo>
                  <a:lnTo>
                    <a:pt x="2338387" y="304800"/>
                  </a:lnTo>
                  <a:lnTo>
                    <a:pt x="2257425" y="330994"/>
                  </a:lnTo>
                  <a:cubicBezTo>
                    <a:pt x="2231020" y="335756"/>
                    <a:pt x="2203374" y="335756"/>
                    <a:pt x="2179958" y="333375"/>
                  </a:cubicBezTo>
                  <a:cubicBezTo>
                    <a:pt x="2156542" y="330994"/>
                    <a:pt x="2135770" y="324247"/>
                    <a:pt x="2116931" y="316706"/>
                  </a:cubicBezTo>
                  <a:cubicBezTo>
                    <a:pt x="2100262" y="307181"/>
                    <a:pt x="2082006" y="295672"/>
                    <a:pt x="2066925" y="288131"/>
                  </a:cubicBezTo>
                  <a:cubicBezTo>
                    <a:pt x="2051844" y="280590"/>
                    <a:pt x="2052240" y="257969"/>
                    <a:pt x="2026443" y="271463"/>
                  </a:cubicBezTo>
                  <a:cubicBezTo>
                    <a:pt x="2000646" y="284957"/>
                    <a:pt x="1947862" y="344090"/>
                    <a:pt x="1912143" y="369093"/>
                  </a:cubicBezTo>
                  <a:lnTo>
                    <a:pt x="1812131" y="414338"/>
                  </a:lnTo>
                  <a:lnTo>
                    <a:pt x="1700212" y="423863"/>
                  </a:lnTo>
                  <a:lnTo>
                    <a:pt x="1600200" y="390525"/>
                  </a:lnTo>
                  <a:lnTo>
                    <a:pt x="1495425" y="316706"/>
                  </a:lnTo>
                  <a:lnTo>
                    <a:pt x="1428750" y="240506"/>
                  </a:lnTo>
                  <a:lnTo>
                    <a:pt x="1393031" y="209550"/>
                  </a:lnTo>
                  <a:lnTo>
                    <a:pt x="1354931" y="195263"/>
                  </a:lnTo>
                  <a:cubicBezTo>
                    <a:pt x="1342231" y="195660"/>
                    <a:pt x="1328737" y="205581"/>
                    <a:pt x="1316831" y="204787"/>
                  </a:cubicBezTo>
                  <a:cubicBezTo>
                    <a:pt x="1304925" y="203993"/>
                    <a:pt x="1296590" y="195262"/>
                    <a:pt x="1283493" y="190500"/>
                  </a:cubicBezTo>
                  <a:lnTo>
                    <a:pt x="1238250" y="183356"/>
                  </a:lnTo>
                  <a:cubicBezTo>
                    <a:pt x="1223169" y="180975"/>
                    <a:pt x="1221977" y="213519"/>
                    <a:pt x="1207293" y="233363"/>
                  </a:cubicBezTo>
                  <a:lnTo>
                    <a:pt x="1150143" y="302419"/>
                  </a:lnTo>
                  <a:cubicBezTo>
                    <a:pt x="1150143" y="304801"/>
                    <a:pt x="1142999" y="326232"/>
                    <a:pt x="1142999" y="328614"/>
                  </a:cubicBezTo>
                  <a:lnTo>
                    <a:pt x="1071562" y="416719"/>
                  </a:lnTo>
                  <a:lnTo>
                    <a:pt x="952500" y="514350"/>
                  </a:lnTo>
                  <a:lnTo>
                    <a:pt x="838200" y="559594"/>
                  </a:lnTo>
                  <a:cubicBezTo>
                    <a:pt x="801688" y="571103"/>
                    <a:pt x="765175" y="565150"/>
                    <a:pt x="733425" y="573881"/>
                  </a:cubicBezTo>
                  <a:cubicBezTo>
                    <a:pt x="701675" y="582612"/>
                    <a:pt x="679450" y="586581"/>
                    <a:pt x="647700" y="611981"/>
                  </a:cubicBezTo>
                  <a:cubicBezTo>
                    <a:pt x="615950" y="637381"/>
                    <a:pt x="576659" y="701675"/>
                    <a:pt x="542925" y="726281"/>
                  </a:cubicBezTo>
                  <a:lnTo>
                    <a:pt x="445293" y="759619"/>
                  </a:lnTo>
                  <a:lnTo>
                    <a:pt x="350043" y="762000"/>
                  </a:lnTo>
                  <a:lnTo>
                    <a:pt x="280987" y="781050"/>
                  </a:lnTo>
                  <a:lnTo>
                    <a:pt x="221456" y="802481"/>
                  </a:lnTo>
                  <a:cubicBezTo>
                    <a:pt x="201215" y="804465"/>
                    <a:pt x="184546" y="788590"/>
                    <a:pt x="159543" y="792956"/>
                  </a:cubicBezTo>
                  <a:cubicBezTo>
                    <a:pt x="134540" y="797322"/>
                    <a:pt x="99615" y="813594"/>
                    <a:pt x="71437" y="828675"/>
                  </a:cubicBezTo>
                  <a:lnTo>
                    <a:pt x="0" y="881063"/>
                  </a:lnTo>
                  <a:lnTo>
                    <a:pt x="0" y="809625"/>
                  </a:lnTo>
                  <a:close/>
                </a:path>
              </a:pathLst>
            </a:custGeom>
            <a:solidFill>
              <a:srgbClr val="98CD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1" name="Freeform 30"/>
            <p:cNvSpPr/>
            <p:nvPr/>
          </p:nvSpPr>
          <p:spPr bwMode="auto">
            <a:xfrm>
              <a:off x="310757" y="5038593"/>
              <a:ext cx="2046685" cy="795337"/>
            </a:xfrm>
            <a:custGeom>
              <a:avLst/>
              <a:gdLst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202407 w 2871788"/>
                <a:gd name="connsiteY91" fmla="*/ 973932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21782 w 2871788"/>
                <a:gd name="connsiteY43" fmla="*/ 38101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47812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7307 w 2871805"/>
                <a:gd name="connsiteY71" fmla="*/ 376375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04926 w 2871805"/>
                <a:gd name="connsiteY70" fmla="*/ 366850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5025 w 2871805"/>
                <a:gd name="connsiteY29" fmla="*/ 547825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06072 w 2871805"/>
                <a:gd name="connsiteY33" fmla="*/ 46423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3638 w 2871805"/>
                <a:gd name="connsiteY33" fmla="*/ 429199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473361 w 2871805"/>
                <a:gd name="connsiteY34" fmla="*/ 492731 h 1114562"/>
                <a:gd name="connsiteX35" fmla="*/ 2533638 w 2871805"/>
                <a:gd name="connsiteY35" fmla="*/ 429199 h 1114562"/>
                <a:gd name="connsiteX36" fmla="*/ 2582149 w 2871805"/>
                <a:gd name="connsiteY36" fmla="*/ 457630 h 1114562"/>
                <a:gd name="connsiteX37" fmla="*/ 2683531 w 2871805"/>
                <a:gd name="connsiteY37" fmla="*/ 387286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41259 w 2871805"/>
                <a:gd name="connsiteY49" fmla="*/ 249963 h 1114562"/>
                <a:gd name="connsiteX50" fmla="*/ 2595812 w 2871805"/>
                <a:gd name="connsiteY50" fmla="*/ 359682 h 1114562"/>
                <a:gd name="connsiteX51" fmla="*/ 2526507 w 2871805"/>
                <a:gd name="connsiteY51" fmla="*/ 323259 h 1114562"/>
                <a:gd name="connsiteX52" fmla="*/ 2485902 w 2871805"/>
                <a:gd name="connsiteY52" fmla="*/ 368624 h 1114562"/>
                <a:gd name="connsiteX53" fmla="*/ 2419350 w 2871805"/>
                <a:gd name="connsiteY53" fmla="*/ 424000 h 1114562"/>
                <a:gd name="connsiteX54" fmla="*/ 2357438 w 2871805"/>
                <a:gd name="connsiteY54" fmla="*/ 466862 h 1114562"/>
                <a:gd name="connsiteX55" fmla="*/ 2281238 w 2871805"/>
                <a:gd name="connsiteY55" fmla="*/ 493056 h 1114562"/>
                <a:gd name="connsiteX56" fmla="*/ 2224088 w 2871805"/>
                <a:gd name="connsiteY56" fmla="*/ 502581 h 1114562"/>
                <a:gd name="connsiteX57" fmla="*/ 2166938 w 2871805"/>
                <a:gd name="connsiteY57" fmla="*/ 500200 h 1114562"/>
                <a:gd name="connsiteX58" fmla="*/ 2116932 w 2871805"/>
                <a:gd name="connsiteY58" fmla="*/ 483531 h 1114562"/>
                <a:gd name="connsiteX59" fmla="*/ 2090738 w 2871805"/>
                <a:gd name="connsiteY59" fmla="*/ 464481 h 1114562"/>
                <a:gd name="connsiteX60" fmla="*/ 2033588 w 2871805"/>
                <a:gd name="connsiteY60" fmla="*/ 435906 h 1114562"/>
                <a:gd name="connsiteX61" fmla="*/ 1978819 w 2871805"/>
                <a:gd name="connsiteY61" fmla="*/ 466862 h 1114562"/>
                <a:gd name="connsiteX62" fmla="*/ 1907382 w 2871805"/>
                <a:gd name="connsiteY62" fmla="*/ 540681 h 1114562"/>
                <a:gd name="connsiteX63" fmla="*/ 1833563 w 2871805"/>
                <a:gd name="connsiteY63" fmla="*/ 574019 h 1114562"/>
                <a:gd name="connsiteX64" fmla="*/ 1778794 w 2871805"/>
                <a:gd name="connsiteY64" fmla="*/ 588306 h 1114562"/>
                <a:gd name="connsiteX65" fmla="*/ 1712119 w 2871805"/>
                <a:gd name="connsiteY65" fmla="*/ 590687 h 1114562"/>
                <a:gd name="connsiteX66" fmla="*/ 1659732 w 2871805"/>
                <a:gd name="connsiteY66" fmla="*/ 578781 h 1114562"/>
                <a:gd name="connsiteX67" fmla="*/ 1593057 w 2871805"/>
                <a:gd name="connsiteY67" fmla="*/ 547825 h 1114562"/>
                <a:gd name="connsiteX68" fmla="*/ 1531144 w 2871805"/>
                <a:gd name="connsiteY68" fmla="*/ 509725 h 1114562"/>
                <a:gd name="connsiteX69" fmla="*/ 1481138 w 2871805"/>
                <a:gd name="connsiteY69" fmla="*/ 471625 h 1114562"/>
                <a:gd name="connsiteX70" fmla="*/ 1443038 w 2871805"/>
                <a:gd name="connsiteY70" fmla="*/ 416856 h 1114562"/>
                <a:gd name="connsiteX71" fmla="*/ 1397794 w 2871805"/>
                <a:gd name="connsiteY71" fmla="*/ 364469 h 1114562"/>
                <a:gd name="connsiteX72" fmla="*/ 1321595 w 2871805"/>
                <a:gd name="connsiteY72" fmla="*/ 364469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42938 w 2871805"/>
                <a:gd name="connsiteY81" fmla="*/ 790712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8156 w 2871805"/>
                <a:gd name="connsiteY84" fmla="*/ 916919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2162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871805" h="1114562">
                  <a:moveTo>
                    <a:pt x="2382" y="1050269"/>
                  </a:moveTo>
                  <a:lnTo>
                    <a:pt x="0" y="1114562"/>
                  </a:lnTo>
                  <a:lnTo>
                    <a:pt x="83344" y="1069319"/>
                  </a:lnTo>
                  <a:lnTo>
                    <a:pt x="145256" y="1050269"/>
                  </a:lnTo>
                  <a:lnTo>
                    <a:pt x="207169" y="1035981"/>
                  </a:lnTo>
                  <a:lnTo>
                    <a:pt x="264319" y="1024075"/>
                  </a:lnTo>
                  <a:lnTo>
                    <a:pt x="314325" y="1009787"/>
                  </a:lnTo>
                  <a:cubicBezTo>
                    <a:pt x="333375" y="1003834"/>
                    <a:pt x="359172" y="990737"/>
                    <a:pt x="378619" y="988356"/>
                  </a:cubicBezTo>
                  <a:cubicBezTo>
                    <a:pt x="398066" y="985975"/>
                    <a:pt x="412354" y="995500"/>
                    <a:pt x="431007" y="995500"/>
                  </a:cubicBezTo>
                  <a:lnTo>
                    <a:pt x="490538" y="988356"/>
                  </a:lnTo>
                  <a:cubicBezTo>
                    <a:pt x="511572" y="982800"/>
                    <a:pt x="535385" y="976053"/>
                    <a:pt x="557213" y="962162"/>
                  </a:cubicBezTo>
                  <a:cubicBezTo>
                    <a:pt x="579041" y="948271"/>
                    <a:pt x="596107" y="925252"/>
                    <a:pt x="621507" y="905012"/>
                  </a:cubicBezTo>
                  <a:lnTo>
                    <a:pt x="709614" y="840719"/>
                  </a:lnTo>
                  <a:lnTo>
                    <a:pt x="876300" y="769281"/>
                  </a:lnTo>
                  <a:lnTo>
                    <a:pt x="962025" y="735944"/>
                  </a:lnTo>
                  <a:lnTo>
                    <a:pt x="1081087" y="652600"/>
                  </a:lnTo>
                  <a:lnTo>
                    <a:pt x="1157288" y="574018"/>
                  </a:lnTo>
                  <a:lnTo>
                    <a:pt x="1216820" y="502580"/>
                  </a:lnTo>
                  <a:cubicBezTo>
                    <a:pt x="1235473" y="480752"/>
                    <a:pt x="1241824" y="454956"/>
                    <a:pt x="1262064" y="445431"/>
                  </a:cubicBezTo>
                  <a:cubicBezTo>
                    <a:pt x="1282305" y="435906"/>
                    <a:pt x="1314054" y="438684"/>
                    <a:pt x="1338263" y="445431"/>
                  </a:cubicBezTo>
                  <a:lnTo>
                    <a:pt x="1412082" y="504962"/>
                  </a:lnTo>
                  <a:lnTo>
                    <a:pt x="1471613" y="550206"/>
                  </a:lnTo>
                  <a:lnTo>
                    <a:pt x="1543050" y="600212"/>
                  </a:lnTo>
                  <a:lnTo>
                    <a:pt x="1647825" y="647837"/>
                  </a:lnTo>
                  <a:cubicBezTo>
                    <a:pt x="1682750" y="658553"/>
                    <a:pt x="1721247" y="663712"/>
                    <a:pt x="1752600" y="664506"/>
                  </a:cubicBezTo>
                  <a:cubicBezTo>
                    <a:pt x="1783953" y="665300"/>
                    <a:pt x="1804194" y="663712"/>
                    <a:pt x="1835944" y="652600"/>
                  </a:cubicBezTo>
                  <a:cubicBezTo>
                    <a:pt x="1867694" y="641488"/>
                    <a:pt x="1916509" y="612118"/>
                    <a:pt x="1943100" y="597831"/>
                  </a:cubicBezTo>
                  <a:lnTo>
                    <a:pt x="1995488" y="566875"/>
                  </a:lnTo>
                  <a:cubicBezTo>
                    <a:pt x="2014141" y="554572"/>
                    <a:pt x="2036366" y="525600"/>
                    <a:pt x="2055019" y="524012"/>
                  </a:cubicBezTo>
                  <a:cubicBezTo>
                    <a:pt x="2073672" y="522425"/>
                    <a:pt x="2087562" y="547825"/>
                    <a:pt x="2107406" y="557350"/>
                  </a:cubicBezTo>
                  <a:cubicBezTo>
                    <a:pt x="2127250" y="566875"/>
                    <a:pt x="2146697" y="577193"/>
                    <a:pt x="2174081" y="581162"/>
                  </a:cubicBezTo>
                  <a:lnTo>
                    <a:pt x="2269332" y="571637"/>
                  </a:lnTo>
                  <a:lnTo>
                    <a:pt x="2374107" y="535919"/>
                  </a:lnTo>
                  <a:cubicBezTo>
                    <a:pt x="2408112" y="522768"/>
                    <a:pt x="2446773" y="510518"/>
                    <a:pt x="2473361" y="492731"/>
                  </a:cubicBezTo>
                  <a:cubicBezTo>
                    <a:pt x="2499950" y="474944"/>
                    <a:pt x="2515507" y="435049"/>
                    <a:pt x="2533638" y="429199"/>
                  </a:cubicBezTo>
                  <a:cubicBezTo>
                    <a:pt x="2551769" y="423349"/>
                    <a:pt x="2557167" y="464615"/>
                    <a:pt x="2582149" y="457630"/>
                  </a:cubicBezTo>
                  <a:cubicBezTo>
                    <a:pt x="2607131" y="450645"/>
                    <a:pt x="2656168" y="413447"/>
                    <a:pt x="2683531" y="387286"/>
                  </a:cubicBezTo>
                  <a:cubicBezTo>
                    <a:pt x="2710894" y="361125"/>
                    <a:pt x="2731226" y="325896"/>
                    <a:pt x="2746330" y="300662"/>
                  </a:cubicBezTo>
                  <a:cubicBezTo>
                    <a:pt x="2761411" y="303837"/>
                    <a:pt x="2767784" y="257312"/>
                    <a:pt x="2781675" y="235881"/>
                  </a:cubicBezTo>
                  <a:lnTo>
                    <a:pt x="2824163" y="154919"/>
                  </a:lnTo>
                  <a:lnTo>
                    <a:pt x="2855119" y="93006"/>
                  </a:lnTo>
                  <a:lnTo>
                    <a:pt x="2871788" y="50144"/>
                  </a:lnTo>
                  <a:cubicBezTo>
                    <a:pt x="2872185" y="34666"/>
                    <a:pt x="2865834" y="2121"/>
                    <a:pt x="2857500" y="137"/>
                  </a:cubicBezTo>
                  <a:cubicBezTo>
                    <a:pt x="2849166" y="-1847"/>
                    <a:pt x="2834085" y="17997"/>
                    <a:pt x="2821782" y="38238"/>
                  </a:cubicBezTo>
                  <a:lnTo>
                    <a:pt x="2783682" y="121581"/>
                  </a:lnTo>
                  <a:lnTo>
                    <a:pt x="2757488" y="157300"/>
                  </a:lnTo>
                  <a:lnTo>
                    <a:pt x="2705100" y="171587"/>
                  </a:lnTo>
                  <a:lnTo>
                    <a:pt x="2650332" y="176350"/>
                  </a:lnTo>
                  <a:cubicBezTo>
                    <a:pt x="2639692" y="189413"/>
                    <a:pt x="2651181" y="221076"/>
                    <a:pt x="2641259" y="249963"/>
                  </a:cubicBezTo>
                  <a:cubicBezTo>
                    <a:pt x="2631337" y="278850"/>
                    <a:pt x="2607003" y="337872"/>
                    <a:pt x="2590801" y="349671"/>
                  </a:cubicBezTo>
                  <a:cubicBezTo>
                    <a:pt x="2574599" y="361470"/>
                    <a:pt x="2561531" y="317598"/>
                    <a:pt x="2544048" y="320757"/>
                  </a:cubicBezTo>
                  <a:cubicBezTo>
                    <a:pt x="2526565" y="323916"/>
                    <a:pt x="2506685" y="351417"/>
                    <a:pt x="2485902" y="368624"/>
                  </a:cubicBezTo>
                  <a:lnTo>
                    <a:pt x="2419350" y="424000"/>
                  </a:lnTo>
                  <a:cubicBezTo>
                    <a:pt x="2397166" y="442459"/>
                    <a:pt x="2380457" y="455353"/>
                    <a:pt x="2357438" y="466862"/>
                  </a:cubicBezTo>
                  <a:lnTo>
                    <a:pt x="2281238" y="493056"/>
                  </a:lnTo>
                  <a:lnTo>
                    <a:pt x="2224088" y="502581"/>
                  </a:lnTo>
                  <a:lnTo>
                    <a:pt x="2166938" y="500200"/>
                  </a:lnTo>
                  <a:lnTo>
                    <a:pt x="2116932" y="483531"/>
                  </a:lnTo>
                  <a:lnTo>
                    <a:pt x="2090738" y="464481"/>
                  </a:lnTo>
                  <a:cubicBezTo>
                    <a:pt x="2076847" y="456544"/>
                    <a:pt x="2052241" y="435509"/>
                    <a:pt x="2033588" y="435906"/>
                  </a:cubicBezTo>
                  <a:cubicBezTo>
                    <a:pt x="2014935" y="436303"/>
                    <a:pt x="1999853" y="451384"/>
                    <a:pt x="1978819" y="466862"/>
                  </a:cubicBezTo>
                  <a:lnTo>
                    <a:pt x="1907382" y="540681"/>
                  </a:lnTo>
                  <a:lnTo>
                    <a:pt x="1833563" y="574019"/>
                  </a:lnTo>
                  <a:lnTo>
                    <a:pt x="1778794" y="588306"/>
                  </a:lnTo>
                  <a:lnTo>
                    <a:pt x="1712119" y="590687"/>
                  </a:lnTo>
                  <a:lnTo>
                    <a:pt x="1659732" y="578781"/>
                  </a:lnTo>
                  <a:lnTo>
                    <a:pt x="1593057" y="547825"/>
                  </a:lnTo>
                  <a:lnTo>
                    <a:pt x="1531144" y="509725"/>
                  </a:lnTo>
                  <a:lnTo>
                    <a:pt x="1481138" y="471625"/>
                  </a:lnTo>
                  <a:lnTo>
                    <a:pt x="1443038" y="416856"/>
                  </a:lnTo>
                  <a:cubicBezTo>
                    <a:pt x="1429147" y="398997"/>
                    <a:pt x="1418034" y="373200"/>
                    <a:pt x="1397794" y="364469"/>
                  </a:cubicBezTo>
                  <a:cubicBezTo>
                    <a:pt x="1377554" y="355738"/>
                    <a:pt x="1349773" y="366453"/>
                    <a:pt x="1321595" y="364469"/>
                  </a:cubicBezTo>
                  <a:cubicBezTo>
                    <a:pt x="1293417" y="362485"/>
                    <a:pt x="1254125" y="338275"/>
                    <a:pt x="1228725" y="352562"/>
                  </a:cubicBezTo>
                  <a:cubicBezTo>
                    <a:pt x="1203325" y="366850"/>
                    <a:pt x="1186259" y="422810"/>
                    <a:pt x="1169194" y="450194"/>
                  </a:cubicBezTo>
                  <a:lnTo>
                    <a:pt x="1126332" y="516869"/>
                  </a:lnTo>
                  <a:lnTo>
                    <a:pt x="1071563" y="585925"/>
                  </a:lnTo>
                  <a:lnTo>
                    <a:pt x="992982" y="647837"/>
                  </a:lnTo>
                  <a:lnTo>
                    <a:pt x="914400" y="697844"/>
                  </a:lnTo>
                  <a:lnTo>
                    <a:pt x="831057" y="728800"/>
                  </a:lnTo>
                  <a:cubicBezTo>
                    <a:pt x="797720" y="736737"/>
                    <a:pt x="745728" y="735150"/>
                    <a:pt x="714375" y="745469"/>
                  </a:cubicBezTo>
                  <a:cubicBezTo>
                    <a:pt x="683022" y="755788"/>
                    <a:pt x="658813" y="773249"/>
                    <a:pt x="642938" y="790712"/>
                  </a:cubicBezTo>
                  <a:lnTo>
                    <a:pt x="595313" y="843100"/>
                  </a:lnTo>
                  <a:lnTo>
                    <a:pt x="542925" y="893106"/>
                  </a:lnTo>
                  <a:lnTo>
                    <a:pt x="488156" y="916919"/>
                  </a:lnTo>
                  <a:lnTo>
                    <a:pt x="416719" y="928825"/>
                  </a:lnTo>
                  <a:cubicBezTo>
                    <a:pt x="394494" y="930412"/>
                    <a:pt x="375048" y="923666"/>
                    <a:pt x="354807" y="926444"/>
                  </a:cubicBezTo>
                  <a:cubicBezTo>
                    <a:pt x="334566" y="929222"/>
                    <a:pt x="314325" y="939144"/>
                    <a:pt x="295275" y="945494"/>
                  </a:cubicBezTo>
                  <a:cubicBezTo>
                    <a:pt x="276225" y="951844"/>
                    <a:pt x="257969" y="961766"/>
                    <a:pt x="240507" y="964544"/>
                  </a:cubicBezTo>
                  <a:cubicBezTo>
                    <a:pt x="223045" y="967322"/>
                    <a:pt x="205582" y="962162"/>
                    <a:pt x="190501" y="962162"/>
                  </a:cubicBezTo>
                  <a:lnTo>
                    <a:pt x="150019" y="964544"/>
                  </a:lnTo>
                  <a:cubicBezTo>
                    <a:pt x="136525" y="965338"/>
                    <a:pt x="105569" y="982800"/>
                    <a:pt x="90488" y="990737"/>
                  </a:cubicBezTo>
                  <a:lnTo>
                    <a:pt x="59532" y="1012169"/>
                  </a:lnTo>
                  <a:lnTo>
                    <a:pt x="2382" y="1050269"/>
                  </a:lnTo>
                  <a:close/>
                </a:path>
              </a:pathLst>
            </a:custGeom>
            <a:solidFill>
              <a:srgbClr val="B4D7A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2" name="Freeform 31"/>
            <p:cNvSpPr/>
            <p:nvPr/>
          </p:nvSpPr>
          <p:spPr bwMode="auto">
            <a:xfrm>
              <a:off x="1513884" y="5163609"/>
              <a:ext cx="114972" cy="55167"/>
            </a:xfrm>
            <a:custGeom>
              <a:avLst/>
              <a:gdLst>
                <a:gd name="connsiteX0" fmla="*/ 0 w 140494"/>
                <a:gd name="connsiteY0" fmla="*/ 0 h 69056"/>
                <a:gd name="connsiteX1" fmla="*/ 140494 w 140494"/>
                <a:gd name="connsiteY1" fmla="*/ 4763 h 69056"/>
                <a:gd name="connsiteX2" fmla="*/ 114300 w 140494"/>
                <a:gd name="connsiteY2" fmla="*/ 40481 h 69056"/>
                <a:gd name="connsiteX3" fmla="*/ 61913 w 140494"/>
                <a:gd name="connsiteY3" fmla="*/ 69056 h 69056"/>
                <a:gd name="connsiteX4" fmla="*/ 30956 w 140494"/>
                <a:gd name="connsiteY4" fmla="*/ 61913 h 69056"/>
                <a:gd name="connsiteX5" fmla="*/ 0 w 140494"/>
                <a:gd name="connsiteY5" fmla="*/ 0 h 69056"/>
                <a:gd name="connsiteX0" fmla="*/ 0 w 138113"/>
                <a:gd name="connsiteY0" fmla="*/ 2381 h 64293"/>
                <a:gd name="connsiteX1" fmla="*/ 138113 w 138113"/>
                <a:gd name="connsiteY1" fmla="*/ 0 h 64293"/>
                <a:gd name="connsiteX2" fmla="*/ 111919 w 138113"/>
                <a:gd name="connsiteY2" fmla="*/ 35718 h 64293"/>
                <a:gd name="connsiteX3" fmla="*/ 59532 w 138113"/>
                <a:gd name="connsiteY3" fmla="*/ 64293 h 64293"/>
                <a:gd name="connsiteX4" fmla="*/ 28575 w 138113"/>
                <a:gd name="connsiteY4" fmla="*/ 57150 h 64293"/>
                <a:gd name="connsiteX5" fmla="*/ 0 w 138113"/>
                <a:gd name="connsiteY5" fmla="*/ 2381 h 64293"/>
                <a:gd name="connsiteX0" fmla="*/ 0 w 138113"/>
                <a:gd name="connsiteY0" fmla="*/ 2381 h 66330"/>
                <a:gd name="connsiteX1" fmla="*/ 138113 w 138113"/>
                <a:gd name="connsiteY1" fmla="*/ 0 h 66330"/>
                <a:gd name="connsiteX2" fmla="*/ 111919 w 138113"/>
                <a:gd name="connsiteY2" fmla="*/ 35718 h 66330"/>
                <a:gd name="connsiteX3" fmla="*/ 59532 w 138113"/>
                <a:gd name="connsiteY3" fmla="*/ 64293 h 66330"/>
                <a:gd name="connsiteX4" fmla="*/ 28575 w 138113"/>
                <a:gd name="connsiteY4" fmla="*/ 57150 h 66330"/>
                <a:gd name="connsiteX5" fmla="*/ 0 w 138113"/>
                <a:gd name="connsiteY5" fmla="*/ 2381 h 66330"/>
                <a:gd name="connsiteX0" fmla="*/ 0 w 138113"/>
                <a:gd name="connsiteY0" fmla="*/ 2381 h 68907"/>
                <a:gd name="connsiteX1" fmla="*/ 138113 w 138113"/>
                <a:gd name="connsiteY1" fmla="*/ 0 h 68907"/>
                <a:gd name="connsiteX2" fmla="*/ 111919 w 138113"/>
                <a:gd name="connsiteY2" fmla="*/ 35718 h 68907"/>
                <a:gd name="connsiteX3" fmla="*/ 59532 w 138113"/>
                <a:gd name="connsiteY3" fmla="*/ 64293 h 68907"/>
                <a:gd name="connsiteX4" fmla="*/ 28575 w 138113"/>
                <a:gd name="connsiteY4" fmla="*/ 57150 h 68907"/>
                <a:gd name="connsiteX5" fmla="*/ 0 w 138113"/>
                <a:gd name="connsiteY5" fmla="*/ 2381 h 68907"/>
                <a:gd name="connsiteX0" fmla="*/ 0 w 143841"/>
                <a:gd name="connsiteY0" fmla="*/ 2381 h 68907"/>
                <a:gd name="connsiteX1" fmla="*/ 138113 w 143841"/>
                <a:gd name="connsiteY1" fmla="*/ 0 h 68907"/>
                <a:gd name="connsiteX2" fmla="*/ 111919 w 143841"/>
                <a:gd name="connsiteY2" fmla="*/ 35718 h 68907"/>
                <a:gd name="connsiteX3" fmla="*/ 59532 w 143841"/>
                <a:gd name="connsiteY3" fmla="*/ 64293 h 68907"/>
                <a:gd name="connsiteX4" fmla="*/ 28575 w 143841"/>
                <a:gd name="connsiteY4" fmla="*/ 57150 h 68907"/>
                <a:gd name="connsiteX5" fmla="*/ 0 w 143841"/>
                <a:gd name="connsiteY5" fmla="*/ 2381 h 68907"/>
                <a:gd name="connsiteX0" fmla="*/ 0 w 143669"/>
                <a:gd name="connsiteY0" fmla="*/ 2381 h 66330"/>
                <a:gd name="connsiteX1" fmla="*/ 138113 w 143669"/>
                <a:gd name="connsiteY1" fmla="*/ 0 h 66330"/>
                <a:gd name="connsiteX2" fmla="*/ 111919 w 143669"/>
                <a:gd name="connsiteY2" fmla="*/ 35718 h 66330"/>
                <a:gd name="connsiteX3" fmla="*/ 69057 w 143669"/>
                <a:gd name="connsiteY3" fmla="*/ 64293 h 66330"/>
                <a:gd name="connsiteX4" fmla="*/ 28575 w 143669"/>
                <a:gd name="connsiteY4" fmla="*/ 57150 h 66330"/>
                <a:gd name="connsiteX5" fmla="*/ 0 w 143669"/>
                <a:gd name="connsiteY5" fmla="*/ 2381 h 66330"/>
                <a:gd name="connsiteX0" fmla="*/ 0 w 144273"/>
                <a:gd name="connsiteY0" fmla="*/ 2381 h 65803"/>
                <a:gd name="connsiteX1" fmla="*/ 138113 w 144273"/>
                <a:gd name="connsiteY1" fmla="*/ 0 h 65803"/>
                <a:gd name="connsiteX2" fmla="*/ 116681 w 144273"/>
                <a:gd name="connsiteY2" fmla="*/ 42862 h 65803"/>
                <a:gd name="connsiteX3" fmla="*/ 69057 w 144273"/>
                <a:gd name="connsiteY3" fmla="*/ 64293 h 65803"/>
                <a:gd name="connsiteX4" fmla="*/ 28575 w 144273"/>
                <a:gd name="connsiteY4" fmla="*/ 57150 h 65803"/>
                <a:gd name="connsiteX5" fmla="*/ 0 w 144273"/>
                <a:gd name="connsiteY5" fmla="*/ 2381 h 65803"/>
                <a:gd name="connsiteX0" fmla="*/ 0 w 161888"/>
                <a:gd name="connsiteY0" fmla="*/ 4912 h 65701"/>
                <a:gd name="connsiteX1" fmla="*/ 155728 w 161888"/>
                <a:gd name="connsiteY1" fmla="*/ 0 h 65701"/>
                <a:gd name="connsiteX2" fmla="*/ 134296 w 161888"/>
                <a:gd name="connsiteY2" fmla="*/ 42862 h 65701"/>
                <a:gd name="connsiteX3" fmla="*/ 86672 w 161888"/>
                <a:gd name="connsiteY3" fmla="*/ 64293 h 65701"/>
                <a:gd name="connsiteX4" fmla="*/ 46190 w 161888"/>
                <a:gd name="connsiteY4" fmla="*/ 57150 h 65701"/>
                <a:gd name="connsiteX5" fmla="*/ 0 w 161888"/>
                <a:gd name="connsiteY5" fmla="*/ 4912 h 65701"/>
                <a:gd name="connsiteX0" fmla="*/ 0 w 163677"/>
                <a:gd name="connsiteY0" fmla="*/ 4912 h 65701"/>
                <a:gd name="connsiteX1" fmla="*/ 155728 w 163677"/>
                <a:gd name="connsiteY1" fmla="*/ 0 h 65701"/>
                <a:gd name="connsiteX2" fmla="*/ 144362 w 163677"/>
                <a:gd name="connsiteY2" fmla="*/ 52985 h 65701"/>
                <a:gd name="connsiteX3" fmla="*/ 86672 w 163677"/>
                <a:gd name="connsiteY3" fmla="*/ 64293 h 65701"/>
                <a:gd name="connsiteX4" fmla="*/ 46190 w 163677"/>
                <a:gd name="connsiteY4" fmla="*/ 57150 h 65701"/>
                <a:gd name="connsiteX5" fmla="*/ 0 w 163677"/>
                <a:gd name="connsiteY5" fmla="*/ 4912 h 65701"/>
                <a:gd name="connsiteX0" fmla="*/ 0 w 163844"/>
                <a:gd name="connsiteY0" fmla="*/ 4912 h 77295"/>
                <a:gd name="connsiteX1" fmla="*/ 155728 w 163844"/>
                <a:gd name="connsiteY1" fmla="*/ 0 h 77295"/>
                <a:gd name="connsiteX2" fmla="*/ 144362 w 163844"/>
                <a:gd name="connsiteY2" fmla="*/ 52985 h 77295"/>
                <a:gd name="connsiteX3" fmla="*/ 81638 w 163844"/>
                <a:gd name="connsiteY3" fmla="*/ 76947 h 77295"/>
                <a:gd name="connsiteX4" fmla="*/ 46190 w 163844"/>
                <a:gd name="connsiteY4" fmla="*/ 57150 h 77295"/>
                <a:gd name="connsiteX5" fmla="*/ 0 w 163844"/>
                <a:gd name="connsiteY5" fmla="*/ 4912 h 77295"/>
                <a:gd name="connsiteX0" fmla="*/ 0 w 163844"/>
                <a:gd name="connsiteY0" fmla="*/ 4912 h 78177"/>
                <a:gd name="connsiteX1" fmla="*/ 155728 w 163844"/>
                <a:gd name="connsiteY1" fmla="*/ 0 h 78177"/>
                <a:gd name="connsiteX2" fmla="*/ 144362 w 163844"/>
                <a:gd name="connsiteY2" fmla="*/ 52985 h 78177"/>
                <a:gd name="connsiteX3" fmla="*/ 81638 w 163844"/>
                <a:gd name="connsiteY3" fmla="*/ 76947 h 78177"/>
                <a:gd name="connsiteX4" fmla="*/ 36124 w 163844"/>
                <a:gd name="connsiteY4" fmla="*/ 67274 h 78177"/>
                <a:gd name="connsiteX5" fmla="*/ 0 w 163844"/>
                <a:gd name="connsiteY5" fmla="*/ 4912 h 78177"/>
                <a:gd name="connsiteX0" fmla="*/ 0 w 161996"/>
                <a:gd name="connsiteY0" fmla="*/ 4912 h 78177"/>
                <a:gd name="connsiteX1" fmla="*/ 155728 w 161996"/>
                <a:gd name="connsiteY1" fmla="*/ 0 h 78177"/>
                <a:gd name="connsiteX2" fmla="*/ 134296 w 161996"/>
                <a:gd name="connsiteY2" fmla="*/ 68169 h 78177"/>
                <a:gd name="connsiteX3" fmla="*/ 81638 w 161996"/>
                <a:gd name="connsiteY3" fmla="*/ 76947 h 78177"/>
                <a:gd name="connsiteX4" fmla="*/ 36124 w 161996"/>
                <a:gd name="connsiteY4" fmla="*/ 67274 h 78177"/>
                <a:gd name="connsiteX5" fmla="*/ 0 w 161996"/>
                <a:gd name="connsiteY5" fmla="*/ 4912 h 7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996" h="78177">
                  <a:moveTo>
                    <a:pt x="0" y="4912"/>
                  </a:moveTo>
                  <a:cubicBezTo>
                    <a:pt x="46038" y="4118"/>
                    <a:pt x="109690" y="794"/>
                    <a:pt x="155728" y="0"/>
                  </a:cubicBezTo>
                  <a:cubicBezTo>
                    <a:pt x="174381" y="5556"/>
                    <a:pt x="146644" y="55345"/>
                    <a:pt x="134296" y="68169"/>
                  </a:cubicBezTo>
                  <a:cubicBezTo>
                    <a:pt x="121948" y="80994"/>
                    <a:pt x="96322" y="74566"/>
                    <a:pt x="81638" y="76947"/>
                  </a:cubicBezTo>
                  <a:cubicBezTo>
                    <a:pt x="66954" y="79328"/>
                    <a:pt x="49730" y="79280"/>
                    <a:pt x="36124" y="67274"/>
                  </a:cubicBezTo>
                  <a:cubicBezTo>
                    <a:pt x="22518" y="55268"/>
                    <a:pt x="9525" y="23168"/>
                    <a:pt x="0" y="4912"/>
                  </a:cubicBez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3" name="Freeform 32"/>
            <p:cNvSpPr/>
            <p:nvPr/>
          </p:nvSpPr>
          <p:spPr bwMode="auto">
            <a:xfrm>
              <a:off x="1432326" y="5161227"/>
              <a:ext cx="267891" cy="113308"/>
            </a:xfrm>
            <a:custGeom>
              <a:avLst/>
              <a:gdLst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66687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9438"/>
                <a:gd name="connsiteX1" fmla="*/ 130968 w 376237"/>
                <a:gd name="connsiteY1" fmla="*/ 2382 h 139438"/>
                <a:gd name="connsiteX2" fmla="*/ 145256 w 376237"/>
                <a:gd name="connsiteY2" fmla="*/ 47625 h 139438"/>
                <a:gd name="connsiteX3" fmla="*/ 173831 w 376237"/>
                <a:gd name="connsiteY3" fmla="*/ 71438 h 139438"/>
                <a:gd name="connsiteX4" fmla="*/ 221456 w 376237"/>
                <a:gd name="connsiteY4" fmla="*/ 61913 h 139438"/>
                <a:gd name="connsiteX5" fmla="*/ 250031 w 376237"/>
                <a:gd name="connsiteY5" fmla="*/ 33338 h 139438"/>
                <a:gd name="connsiteX6" fmla="*/ 278606 w 376237"/>
                <a:gd name="connsiteY6" fmla="*/ 2382 h 139438"/>
                <a:gd name="connsiteX7" fmla="*/ 376237 w 376237"/>
                <a:gd name="connsiteY7" fmla="*/ 2382 h 139438"/>
                <a:gd name="connsiteX8" fmla="*/ 333375 w 376237"/>
                <a:gd name="connsiteY8" fmla="*/ 64294 h 139438"/>
                <a:gd name="connsiteX9" fmla="*/ 257175 w 376237"/>
                <a:gd name="connsiteY9" fmla="*/ 119063 h 139438"/>
                <a:gd name="connsiteX10" fmla="*/ 202406 w 376237"/>
                <a:gd name="connsiteY10" fmla="*/ 138113 h 139438"/>
                <a:gd name="connsiteX11" fmla="*/ 140493 w 376237"/>
                <a:gd name="connsiteY11" fmla="*/ 133350 h 139438"/>
                <a:gd name="connsiteX12" fmla="*/ 78581 w 376237"/>
                <a:gd name="connsiteY12" fmla="*/ 97632 h 139438"/>
                <a:gd name="connsiteX13" fmla="*/ 35718 w 376237"/>
                <a:gd name="connsiteY13" fmla="*/ 54769 h 139438"/>
                <a:gd name="connsiteX14" fmla="*/ 0 w 376237"/>
                <a:gd name="connsiteY14" fmla="*/ 0 h 139438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71438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3837 w 376237"/>
                <a:gd name="connsiteY4" fmla="*/ 57151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55832"/>
                <a:gd name="connsiteX1" fmla="*/ 130968 w 376237"/>
                <a:gd name="connsiteY1" fmla="*/ 2382 h 155832"/>
                <a:gd name="connsiteX2" fmla="*/ 157163 w 376237"/>
                <a:gd name="connsiteY2" fmla="*/ 42863 h 155832"/>
                <a:gd name="connsiteX3" fmla="*/ 173831 w 376237"/>
                <a:gd name="connsiteY3" fmla="*/ 61913 h 155832"/>
                <a:gd name="connsiteX4" fmla="*/ 223837 w 376237"/>
                <a:gd name="connsiteY4" fmla="*/ 57151 h 155832"/>
                <a:gd name="connsiteX5" fmla="*/ 250031 w 376237"/>
                <a:gd name="connsiteY5" fmla="*/ 33338 h 155832"/>
                <a:gd name="connsiteX6" fmla="*/ 278606 w 376237"/>
                <a:gd name="connsiteY6" fmla="*/ 2382 h 155832"/>
                <a:gd name="connsiteX7" fmla="*/ 376237 w 376237"/>
                <a:gd name="connsiteY7" fmla="*/ 2382 h 155832"/>
                <a:gd name="connsiteX8" fmla="*/ 333375 w 376237"/>
                <a:gd name="connsiteY8" fmla="*/ 64294 h 155832"/>
                <a:gd name="connsiteX9" fmla="*/ 257175 w 376237"/>
                <a:gd name="connsiteY9" fmla="*/ 119063 h 155832"/>
                <a:gd name="connsiteX10" fmla="*/ 199897 w 376237"/>
                <a:gd name="connsiteY10" fmla="*/ 155542 h 155832"/>
                <a:gd name="connsiteX11" fmla="*/ 140493 w 376237"/>
                <a:gd name="connsiteY11" fmla="*/ 133350 h 155832"/>
                <a:gd name="connsiteX12" fmla="*/ 78581 w 376237"/>
                <a:gd name="connsiteY12" fmla="*/ 97632 h 155832"/>
                <a:gd name="connsiteX13" fmla="*/ 35718 w 376237"/>
                <a:gd name="connsiteY13" fmla="*/ 54769 h 155832"/>
                <a:gd name="connsiteX14" fmla="*/ 0 w 376237"/>
                <a:gd name="connsiteY14" fmla="*/ 0 h 155832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130429 w 376237"/>
                <a:gd name="connsiteY12" fmla="*/ 132789 h 155750"/>
                <a:gd name="connsiteX13" fmla="*/ 78581 w 376237"/>
                <a:gd name="connsiteY13" fmla="*/ 97632 h 155750"/>
                <a:gd name="connsiteX14" fmla="*/ 35718 w 376237"/>
                <a:gd name="connsiteY14" fmla="*/ 54769 h 155750"/>
                <a:gd name="connsiteX15" fmla="*/ 0 w 376237"/>
                <a:gd name="connsiteY15" fmla="*/ 0 h 155750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78581 w 376237"/>
                <a:gd name="connsiteY12" fmla="*/ 97632 h 155750"/>
                <a:gd name="connsiteX13" fmla="*/ 35718 w 376237"/>
                <a:gd name="connsiteY13" fmla="*/ 54769 h 155750"/>
                <a:gd name="connsiteX14" fmla="*/ 0 w 376237"/>
                <a:gd name="connsiteY14" fmla="*/ 0 h 155750"/>
                <a:gd name="connsiteX0" fmla="*/ 0 w 376237"/>
                <a:gd name="connsiteY0" fmla="*/ 0 h 157963"/>
                <a:gd name="connsiteX1" fmla="*/ 130968 w 376237"/>
                <a:gd name="connsiteY1" fmla="*/ 2382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23837 w 376237"/>
                <a:gd name="connsiteY3" fmla="*/ 57151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65081 w 376237"/>
                <a:gd name="connsiteY4" fmla="*/ 45787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6237" h="157963">
                  <a:moveTo>
                    <a:pt x="0" y="0"/>
                  </a:moveTo>
                  <a:lnTo>
                    <a:pt x="110902" y="7361"/>
                  </a:lnTo>
                  <a:cubicBezTo>
                    <a:pt x="135111" y="15298"/>
                    <a:pt x="136251" y="43693"/>
                    <a:pt x="152147" y="55311"/>
                  </a:cubicBezTo>
                  <a:cubicBezTo>
                    <a:pt x="168043" y="66929"/>
                    <a:pt x="187457" y="78657"/>
                    <a:pt x="206279" y="77070"/>
                  </a:cubicBezTo>
                  <a:cubicBezTo>
                    <a:pt x="225101" y="75483"/>
                    <a:pt x="255556" y="55709"/>
                    <a:pt x="265081" y="45787"/>
                  </a:cubicBezTo>
                  <a:lnTo>
                    <a:pt x="278606" y="2382"/>
                  </a:lnTo>
                  <a:lnTo>
                    <a:pt x="376237" y="2382"/>
                  </a:lnTo>
                  <a:lnTo>
                    <a:pt x="333375" y="64294"/>
                  </a:lnTo>
                  <a:lnTo>
                    <a:pt x="257175" y="119063"/>
                  </a:lnTo>
                  <a:cubicBezTo>
                    <a:pt x="235347" y="131366"/>
                    <a:pt x="219762" y="150256"/>
                    <a:pt x="199897" y="155542"/>
                  </a:cubicBezTo>
                  <a:cubicBezTo>
                    <a:pt x="180032" y="160828"/>
                    <a:pt x="149562" y="156646"/>
                    <a:pt x="137984" y="150779"/>
                  </a:cubicBezTo>
                  <a:cubicBezTo>
                    <a:pt x="117765" y="141127"/>
                    <a:pt x="96044" y="110729"/>
                    <a:pt x="78581" y="97632"/>
                  </a:cubicBezTo>
                  <a:lnTo>
                    <a:pt x="35718" y="547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4" name="Freeform 33"/>
            <p:cNvSpPr/>
            <p:nvPr/>
          </p:nvSpPr>
          <p:spPr bwMode="auto">
            <a:xfrm>
              <a:off x="1354270" y="5152893"/>
              <a:ext cx="711470" cy="191690"/>
            </a:xfrm>
            <a:custGeom>
              <a:avLst/>
              <a:gdLst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2381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344 w 1005232"/>
                <a:gd name="connsiteY0" fmla="*/ 4762 h 259556"/>
                <a:gd name="connsiteX1" fmla="*/ 38444 w 1005232"/>
                <a:gd name="connsiteY1" fmla="*/ 73818 h 259556"/>
                <a:gd name="connsiteX2" fmla="*/ 100357 w 1005232"/>
                <a:gd name="connsiteY2" fmla="*/ 138112 h 259556"/>
                <a:gd name="connsiteX3" fmla="*/ 147982 w 1005232"/>
                <a:gd name="connsiteY3" fmla="*/ 180975 h 259556"/>
                <a:gd name="connsiteX4" fmla="*/ 212276 w 1005232"/>
                <a:gd name="connsiteY4" fmla="*/ 230981 h 259556"/>
                <a:gd name="connsiteX5" fmla="*/ 245613 w 1005232"/>
                <a:gd name="connsiteY5" fmla="*/ 252412 h 259556"/>
                <a:gd name="connsiteX6" fmla="*/ 269426 w 1005232"/>
                <a:gd name="connsiteY6" fmla="*/ 259556 h 259556"/>
                <a:gd name="connsiteX7" fmla="*/ 345626 w 1005232"/>
                <a:gd name="connsiteY7" fmla="*/ 245268 h 259556"/>
                <a:gd name="connsiteX8" fmla="*/ 386107 w 1005232"/>
                <a:gd name="connsiteY8" fmla="*/ 211931 h 259556"/>
                <a:gd name="connsiteX9" fmla="*/ 474214 w 1005232"/>
                <a:gd name="connsiteY9" fmla="*/ 142875 h 259556"/>
                <a:gd name="connsiteX10" fmla="*/ 524219 w 1005232"/>
                <a:gd name="connsiteY10" fmla="*/ 104775 h 259556"/>
                <a:gd name="connsiteX11" fmla="*/ 567082 w 1005232"/>
                <a:gd name="connsiteY11" fmla="*/ 54768 h 259556"/>
                <a:gd name="connsiteX12" fmla="*/ 648044 w 1005232"/>
                <a:gd name="connsiteY12" fmla="*/ 128587 h 259556"/>
                <a:gd name="connsiteX13" fmla="*/ 717101 w 1005232"/>
                <a:gd name="connsiteY13" fmla="*/ 185737 h 259556"/>
                <a:gd name="connsiteX14" fmla="*/ 790919 w 1005232"/>
                <a:gd name="connsiteY14" fmla="*/ 185737 h 259556"/>
                <a:gd name="connsiteX15" fmla="*/ 864738 w 1005232"/>
                <a:gd name="connsiteY15" fmla="*/ 147637 h 259556"/>
                <a:gd name="connsiteX16" fmla="*/ 929032 w 1005232"/>
                <a:gd name="connsiteY16" fmla="*/ 78581 h 259556"/>
                <a:gd name="connsiteX17" fmla="*/ 983801 w 1005232"/>
                <a:gd name="connsiteY17" fmla="*/ 33337 h 259556"/>
                <a:gd name="connsiteX18" fmla="*/ 1005232 w 1005232"/>
                <a:gd name="connsiteY18" fmla="*/ 0 h 259556"/>
                <a:gd name="connsiteX19" fmla="*/ 940938 w 1005232"/>
                <a:gd name="connsiteY19" fmla="*/ 2381 h 259556"/>
                <a:gd name="connsiteX20" fmla="*/ 876644 w 1005232"/>
                <a:gd name="connsiteY20" fmla="*/ 76200 h 259556"/>
                <a:gd name="connsiteX21" fmla="*/ 831401 w 1005232"/>
                <a:gd name="connsiteY21" fmla="*/ 123825 h 259556"/>
                <a:gd name="connsiteX22" fmla="*/ 769488 w 1005232"/>
                <a:gd name="connsiteY22" fmla="*/ 154781 h 259556"/>
                <a:gd name="connsiteX23" fmla="*/ 709957 w 1005232"/>
                <a:gd name="connsiteY23" fmla="*/ 142875 h 259556"/>
                <a:gd name="connsiteX24" fmla="*/ 674238 w 1005232"/>
                <a:gd name="connsiteY24" fmla="*/ 102393 h 259556"/>
                <a:gd name="connsiteX25" fmla="*/ 624232 w 1005232"/>
                <a:gd name="connsiteY25" fmla="*/ 64293 h 259556"/>
                <a:gd name="connsiteX26" fmla="*/ 593276 w 1005232"/>
                <a:gd name="connsiteY26" fmla="*/ 23812 h 259556"/>
                <a:gd name="connsiteX27" fmla="*/ 531363 w 1005232"/>
                <a:gd name="connsiteY27" fmla="*/ 26193 h 259556"/>
                <a:gd name="connsiteX28" fmla="*/ 490882 w 1005232"/>
                <a:gd name="connsiteY28" fmla="*/ 80962 h 259556"/>
                <a:gd name="connsiteX29" fmla="*/ 400394 w 1005232"/>
                <a:gd name="connsiteY29" fmla="*/ 152400 h 259556"/>
                <a:gd name="connsiteX30" fmla="*/ 333719 w 1005232"/>
                <a:gd name="connsiteY30" fmla="*/ 197643 h 259556"/>
                <a:gd name="connsiteX31" fmla="*/ 283713 w 1005232"/>
                <a:gd name="connsiteY31" fmla="*/ 214312 h 259556"/>
                <a:gd name="connsiteX32" fmla="*/ 245613 w 1005232"/>
                <a:gd name="connsiteY32" fmla="*/ 204787 h 259556"/>
                <a:gd name="connsiteX33" fmla="*/ 181319 w 1005232"/>
                <a:gd name="connsiteY33" fmla="*/ 166687 h 259556"/>
                <a:gd name="connsiteX34" fmla="*/ 124169 w 1005232"/>
                <a:gd name="connsiteY34" fmla="*/ 109537 h 259556"/>
                <a:gd name="connsiteX35" fmla="*/ 78926 w 1005232"/>
                <a:gd name="connsiteY35" fmla="*/ 61912 h 259556"/>
                <a:gd name="connsiteX36" fmla="*/ 59876 w 1005232"/>
                <a:gd name="connsiteY36" fmla="*/ 4762 h 259556"/>
                <a:gd name="connsiteX37" fmla="*/ 344 w 1005232"/>
                <a:gd name="connsiteY37" fmla="*/ 4762 h 25955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21431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81319 w 1005232"/>
                <a:gd name="connsiteY33" fmla="*/ 166687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1850 w 1005232"/>
                <a:gd name="connsiteY25" fmla="*/ 54768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9897 h 269568"/>
                <a:gd name="connsiteX1" fmla="*/ 38444 w 1005232"/>
                <a:gd name="connsiteY1" fmla="*/ 78953 h 269568"/>
                <a:gd name="connsiteX2" fmla="*/ 100357 w 1005232"/>
                <a:gd name="connsiteY2" fmla="*/ 143247 h 269568"/>
                <a:gd name="connsiteX3" fmla="*/ 147982 w 1005232"/>
                <a:gd name="connsiteY3" fmla="*/ 186110 h 269568"/>
                <a:gd name="connsiteX4" fmla="*/ 212276 w 1005232"/>
                <a:gd name="connsiteY4" fmla="*/ 236116 h 269568"/>
                <a:gd name="connsiteX5" fmla="*/ 245613 w 1005232"/>
                <a:gd name="connsiteY5" fmla="*/ 257547 h 269568"/>
                <a:gd name="connsiteX6" fmla="*/ 278951 w 1005232"/>
                <a:gd name="connsiteY6" fmla="*/ 269453 h 269568"/>
                <a:gd name="connsiteX7" fmla="*/ 345626 w 1005232"/>
                <a:gd name="connsiteY7" fmla="*/ 250403 h 269568"/>
                <a:gd name="connsiteX8" fmla="*/ 386107 w 1005232"/>
                <a:gd name="connsiteY8" fmla="*/ 217066 h 269568"/>
                <a:gd name="connsiteX9" fmla="*/ 474214 w 1005232"/>
                <a:gd name="connsiteY9" fmla="*/ 148010 h 269568"/>
                <a:gd name="connsiteX10" fmla="*/ 524219 w 1005232"/>
                <a:gd name="connsiteY10" fmla="*/ 109910 h 269568"/>
                <a:gd name="connsiteX11" fmla="*/ 571845 w 1005232"/>
                <a:gd name="connsiteY11" fmla="*/ 67046 h 269568"/>
                <a:gd name="connsiteX12" fmla="*/ 650426 w 1005232"/>
                <a:gd name="connsiteY12" fmla="*/ 143247 h 269568"/>
                <a:gd name="connsiteX13" fmla="*/ 717101 w 1005232"/>
                <a:gd name="connsiteY13" fmla="*/ 190872 h 269568"/>
                <a:gd name="connsiteX14" fmla="*/ 790919 w 1005232"/>
                <a:gd name="connsiteY14" fmla="*/ 190872 h 269568"/>
                <a:gd name="connsiteX15" fmla="*/ 864738 w 1005232"/>
                <a:gd name="connsiteY15" fmla="*/ 152772 h 269568"/>
                <a:gd name="connsiteX16" fmla="*/ 931413 w 1005232"/>
                <a:gd name="connsiteY16" fmla="*/ 93241 h 269568"/>
                <a:gd name="connsiteX17" fmla="*/ 983801 w 1005232"/>
                <a:gd name="connsiteY17" fmla="*/ 38472 h 269568"/>
                <a:gd name="connsiteX18" fmla="*/ 1005232 w 1005232"/>
                <a:gd name="connsiteY18" fmla="*/ 5135 h 269568"/>
                <a:gd name="connsiteX19" fmla="*/ 940938 w 1005232"/>
                <a:gd name="connsiteY19" fmla="*/ 0 h 269568"/>
                <a:gd name="connsiteX20" fmla="*/ 876644 w 1005232"/>
                <a:gd name="connsiteY20" fmla="*/ 81335 h 269568"/>
                <a:gd name="connsiteX21" fmla="*/ 831401 w 1005232"/>
                <a:gd name="connsiteY21" fmla="*/ 128960 h 269568"/>
                <a:gd name="connsiteX22" fmla="*/ 769488 w 1005232"/>
                <a:gd name="connsiteY22" fmla="*/ 159916 h 269568"/>
                <a:gd name="connsiteX23" fmla="*/ 709957 w 1005232"/>
                <a:gd name="connsiteY23" fmla="*/ 148010 h 269568"/>
                <a:gd name="connsiteX24" fmla="*/ 674238 w 1005232"/>
                <a:gd name="connsiteY24" fmla="*/ 107528 h 269568"/>
                <a:gd name="connsiteX25" fmla="*/ 621850 w 1005232"/>
                <a:gd name="connsiteY25" fmla="*/ 59903 h 269568"/>
                <a:gd name="connsiteX26" fmla="*/ 583751 w 1005232"/>
                <a:gd name="connsiteY26" fmla="*/ 12279 h 269568"/>
                <a:gd name="connsiteX27" fmla="*/ 548032 w 1005232"/>
                <a:gd name="connsiteY27" fmla="*/ 17040 h 269568"/>
                <a:gd name="connsiteX28" fmla="*/ 490882 w 1005232"/>
                <a:gd name="connsiteY28" fmla="*/ 86097 h 269568"/>
                <a:gd name="connsiteX29" fmla="*/ 400394 w 1005232"/>
                <a:gd name="connsiteY29" fmla="*/ 157535 h 269568"/>
                <a:gd name="connsiteX30" fmla="*/ 333719 w 1005232"/>
                <a:gd name="connsiteY30" fmla="*/ 202778 h 269568"/>
                <a:gd name="connsiteX31" fmla="*/ 283713 w 1005232"/>
                <a:gd name="connsiteY31" fmla="*/ 219447 h 269568"/>
                <a:gd name="connsiteX32" fmla="*/ 245613 w 1005232"/>
                <a:gd name="connsiteY32" fmla="*/ 209922 h 269568"/>
                <a:gd name="connsiteX33" fmla="*/ 178937 w 1005232"/>
                <a:gd name="connsiteY33" fmla="*/ 164678 h 269568"/>
                <a:gd name="connsiteX34" fmla="*/ 124169 w 1005232"/>
                <a:gd name="connsiteY34" fmla="*/ 114672 h 269568"/>
                <a:gd name="connsiteX35" fmla="*/ 78926 w 1005232"/>
                <a:gd name="connsiteY35" fmla="*/ 67047 h 269568"/>
                <a:gd name="connsiteX36" fmla="*/ 59876 w 1005232"/>
                <a:gd name="connsiteY36" fmla="*/ 9897 h 269568"/>
                <a:gd name="connsiteX37" fmla="*/ 344 w 1005232"/>
                <a:gd name="connsiteY37" fmla="*/ 9897 h 269568"/>
                <a:gd name="connsiteX0" fmla="*/ 443 w 997817"/>
                <a:gd name="connsiteY0" fmla="*/ 7386 h 269568"/>
                <a:gd name="connsiteX1" fmla="*/ 31029 w 997817"/>
                <a:gd name="connsiteY1" fmla="*/ 78953 h 269568"/>
                <a:gd name="connsiteX2" fmla="*/ 92942 w 997817"/>
                <a:gd name="connsiteY2" fmla="*/ 143247 h 269568"/>
                <a:gd name="connsiteX3" fmla="*/ 140567 w 997817"/>
                <a:gd name="connsiteY3" fmla="*/ 186110 h 269568"/>
                <a:gd name="connsiteX4" fmla="*/ 204861 w 997817"/>
                <a:gd name="connsiteY4" fmla="*/ 236116 h 269568"/>
                <a:gd name="connsiteX5" fmla="*/ 238198 w 997817"/>
                <a:gd name="connsiteY5" fmla="*/ 257547 h 269568"/>
                <a:gd name="connsiteX6" fmla="*/ 271536 w 997817"/>
                <a:gd name="connsiteY6" fmla="*/ 269453 h 269568"/>
                <a:gd name="connsiteX7" fmla="*/ 338211 w 997817"/>
                <a:gd name="connsiteY7" fmla="*/ 250403 h 269568"/>
                <a:gd name="connsiteX8" fmla="*/ 378692 w 997817"/>
                <a:gd name="connsiteY8" fmla="*/ 217066 h 269568"/>
                <a:gd name="connsiteX9" fmla="*/ 466799 w 997817"/>
                <a:gd name="connsiteY9" fmla="*/ 148010 h 269568"/>
                <a:gd name="connsiteX10" fmla="*/ 516804 w 997817"/>
                <a:gd name="connsiteY10" fmla="*/ 109910 h 269568"/>
                <a:gd name="connsiteX11" fmla="*/ 564430 w 997817"/>
                <a:gd name="connsiteY11" fmla="*/ 67046 h 269568"/>
                <a:gd name="connsiteX12" fmla="*/ 643011 w 997817"/>
                <a:gd name="connsiteY12" fmla="*/ 143247 h 269568"/>
                <a:gd name="connsiteX13" fmla="*/ 709686 w 997817"/>
                <a:gd name="connsiteY13" fmla="*/ 190872 h 269568"/>
                <a:gd name="connsiteX14" fmla="*/ 783504 w 997817"/>
                <a:gd name="connsiteY14" fmla="*/ 190872 h 269568"/>
                <a:gd name="connsiteX15" fmla="*/ 857323 w 997817"/>
                <a:gd name="connsiteY15" fmla="*/ 152772 h 269568"/>
                <a:gd name="connsiteX16" fmla="*/ 923998 w 997817"/>
                <a:gd name="connsiteY16" fmla="*/ 93241 h 269568"/>
                <a:gd name="connsiteX17" fmla="*/ 976386 w 997817"/>
                <a:gd name="connsiteY17" fmla="*/ 38472 h 269568"/>
                <a:gd name="connsiteX18" fmla="*/ 997817 w 997817"/>
                <a:gd name="connsiteY18" fmla="*/ 5135 h 269568"/>
                <a:gd name="connsiteX19" fmla="*/ 933523 w 997817"/>
                <a:gd name="connsiteY19" fmla="*/ 0 h 269568"/>
                <a:gd name="connsiteX20" fmla="*/ 869229 w 997817"/>
                <a:gd name="connsiteY20" fmla="*/ 81335 h 269568"/>
                <a:gd name="connsiteX21" fmla="*/ 823986 w 997817"/>
                <a:gd name="connsiteY21" fmla="*/ 128960 h 269568"/>
                <a:gd name="connsiteX22" fmla="*/ 762073 w 997817"/>
                <a:gd name="connsiteY22" fmla="*/ 159916 h 269568"/>
                <a:gd name="connsiteX23" fmla="*/ 702542 w 997817"/>
                <a:gd name="connsiteY23" fmla="*/ 148010 h 269568"/>
                <a:gd name="connsiteX24" fmla="*/ 666823 w 997817"/>
                <a:gd name="connsiteY24" fmla="*/ 107528 h 269568"/>
                <a:gd name="connsiteX25" fmla="*/ 614435 w 997817"/>
                <a:gd name="connsiteY25" fmla="*/ 59903 h 269568"/>
                <a:gd name="connsiteX26" fmla="*/ 576336 w 997817"/>
                <a:gd name="connsiteY26" fmla="*/ 12279 h 269568"/>
                <a:gd name="connsiteX27" fmla="*/ 540617 w 997817"/>
                <a:gd name="connsiteY27" fmla="*/ 17040 h 269568"/>
                <a:gd name="connsiteX28" fmla="*/ 483467 w 997817"/>
                <a:gd name="connsiteY28" fmla="*/ 86097 h 269568"/>
                <a:gd name="connsiteX29" fmla="*/ 392979 w 997817"/>
                <a:gd name="connsiteY29" fmla="*/ 157535 h 269568"/>
                <a:gd name="connsiteX30" fmla="*/ 326304 w 997817"/>
                <a:gd name="connsiteY30" fmla="*/ 202778 h 269568"/>
                <a:gd name="connsiteX31" fmla="*/ 276298 w 997817"/>
                <a:gd name="connsiteY31" fmla="*/ 219447 h 269568"/>
                <a:gd name="connsiteX32" fmla="*/ 238198 w 997817"/>
                <a:gd name="connsiteY32" fmla="*/ 209922 h 269568"/>
                <a:gd name="connsiteX33" fmla="*/ 171522 w 997817"/>
                <a:gd name="connsiteY33" fmla="*/ 164678 h 269568"/>
                <a:gd name="connsiteX34" fmla="*/ 116754 w 997817"/>
                <a:gd name="connsiteY34" fmla="*/ 114672 h 269568"/>
                <a:gd name="connsiteX35" fmla="*/ 71511 w 997817"/>
                <a:gd name="connsiteY35" fmla="*/ 67047 h 269568"/>
                <a:gd name="connsiteX36" fmla="*/ 52461 w 997817"/>
                <a:gd name="connsiteY36" fmla="*/ 9897 h 269568"/>
                <a:gd name="connsiteX37" fmla="*/ 443 w 997817"/>
                <a:gd name="connsiteY37" fmla="*/ 7386 h 26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97817" h="269568">
                  <a:moveTo>
                    <a:pt x="443" y="7386"/>
                  </a:moveTo>
                  <a:cubicBezTo>
                    <a:pt x="-3129" y="18895"/>
                    <a:pt x="15613" y="56310"/>
                    <a:pt x="31029" y="78953"/>
                  </a:cubicBezTo>
                  <a:cubicBezTo>
                    <a:pt x="46445" y="101596"/>
                    <a:pt x="74686" y="125388"/>
                    <a:pt x="92942" y="143247"/>
                  </a:cubicBezTo>
                  <a:lnTo>
                    <a:pt x="140567" y="186110"/>
                  </a:lnTo>
                  <a:lnTo>
                    <a:pt x="204861" y="236116"/>
                  </a:lnTo>
                  <a:lnTo>
                    <a:pt x="238198" y="257547"/>
                  </a:lnTo>
                  <a:cubicBezTo>
                    <a:pt x="247723" y="262310"/>
                    <a:pt x="254867" y="270644"/>
                    <a:pt x="271536" y="269453"/>
                  </a:cubicBezTo>
                  <a:cubicBezTo>
                    <a:pt x="288205" y="268262"/>
                    <a:pt x="320352" y="259134"/>
                    <a:pt x="338211" y="250403"/>
                  </a:cubicBezTo>
                  <a:cubicBezTo>
                    <a:pt x="356070" y="241672"/>
                    <a:pt x="365198" y="228178"/>
                    <a:pt x="378692" y="217066"/>
                  </a:cubicBezTo>
                  <a:lnTo>
                    <a:pt x="466799" y="148010"/>
                  </a:lnTo>
                  <a:cubicBezTo>
                    <a:pt x="489818" y="130151"/>
                    <a:pt x="500532" y="123404"/>
                    <a:pt x="516804" y="109910"/>
                  </a:cubicBezTo>
                  <a:cubicBezTo>
                    <a:pt x="533076" y="96416"/>
                    <a:pt x="543396" y="61490"/>
                    <a:pt x="564430" y="67046"/>
                  </a:cubicBezTo>
                  <a:cubicBezTo>
                    <a:pt x="585464" y="72602"/>
                    <a:pt x="618008" y="121419"/>
                    <a:pt x="643011" y="143247"/>
                  </a:cubicBezTo>
                  <a:cubicBezTo>
                    <a:pt x="668014" y="165075"/>
                    <a:pt x="686271" y="182935"/>
                    <a:pt x="709686" y="190872"/>
                  </a:cubicBezTo>
                  <a:cubicBezTo>
                    <a:pt x="733101" y="198809"/>
                    <a:pt x="758898" y="197222"/>
                    <a:pt x="783504" y="190872"/>
                  </a:cubicBezTo>
                  <a:cubicBezTo>
                    <a:pt x="808110" y="184522"/>
                    <a:pt x="834304" y="170631"/>
                    <a:pt x="857323" y="152772"/>
                  </a:cubicBezTo>
                  <a:lnTo>
                    <a:pt x="923998" y="93241"/>
                  </a:lnTo>
                  <a:lnTo>
                    <a:pt x="976386" y="38472"/>
                  </a:lnTo>
                  <a:lnTo>
                    <a:pt x="997817" y="5135"/>
                  </a:lnTo>
                  <a:lnTo>
                    <a:pt x="933523" y="0"/>
                  </a:lnTo>
                  <a:lnTo>
                    <a:pt x="869229" y="81335"/>
                  </a:lnTo>
                  <a:lnTo>
                    <a:pt x="823986" y="128960"/>
                  </a:lnTo>
                  <a:lnTo>
                    <a:pt x="762073" y="159916"/>
                  </a:lnTo>
                  <a:lnTo>
                    <a:pt x="702542" y="148010"/>
                  </a:lnTo>
                  <a:lnTo>
                    <a:pt x="666823" y="107528"/>
                  </a:lnTo>
                  <a:lnTo>
                    <a:pt x="614435" y="59903"/>
                  </a:lnTo>
                  <a:cubicBezTo>
                    <a:pt x="600941" y="46806"/>
                    <a:pt x="596576" y="40853"/>
                    <a:pt x="576336" y="12279"/>
                  </a:cubicBezTo>
                  <a:cubicBezTo>
                    <a:pt x="563636" y="3548"/>
                    <a:pt x="556095" y="4737"/>
                    <a:pt x="540617" y="17040"/>
                  </a:cubicBezTo>
                  <a:cubicBezTo>
                    <a:pt x="525139" y="29343"/>
                    <a:pt x="505295" y="65063"/>
                    <a:pt x="483467" y="86097"/>
                  </a:cubicBezTo>
                  <a:lnTo>
                    <a:pt x="392979" y="157535"/>
                  </a:lnTo>
                  <a:lnTo>
                    <a:pt x="326304" y="202778"/>
                  </a:lnTo>
                  <a:lnTo>
                    <a:pt x="276298" y="219447"/>
                  </a:lnTo>
                  <a:lnTo>
                    <a:pt x="238198" y="209922"/>
                  </a:lnTo>
                  <a:lnTo>
                    <a:pt x="171522" y="164678"/>
                  </a:lnTo>
                  <a:lnTo>
                    <a:pt x="116754" y="114672"/>
                  </a:lnTo>
                  <a:lnTo>
                    <a:pt x="71511" y="67047"/>
                  </a:lnTo>
                  <a:lnTo>
                    <a:pt x="52461" y="9897"/>
                  </a:lnTo>
                  <a:cubicBezTo>
                    <a:pt x="32617" y="9897"/>
                    <a:pt x="20287" y="7386"/>
                    <a:pt x="443" y="7386"/>
                  </a:cubicBez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35" name="Freeform 34"/>
            <p:cNvSpPr/>
            <p:nvPr/>
          </p:nvSpPr>
          <p:spPr bwMode="auto">
            <a:xfrm>
              <a:off x="1390654" y="5160036"/>
              <a:ext cx="348853" cy="154781"/>
            </a:xfrm>
            <a:custGeom>
              <a:avLst/>
              <a:gdLst>
                <a:gd name="connsiteX0" fmla="*/ 0 w 492919"/>
                <a:gd name="connsiteY0" fmla="*/ 4762 h 221456"/>
                <a:gd name="connsiteX1" fmla="*/ 11906 w 492919"/>
                <a:gd name="connsiteY1" fmla="*/ 59531 h 221456"/>
                <a:gd name="connsiteX2" fmla="*/ 92869 w 492919"/>
                <a:gd name="connsiteY2" fmla="*/ 138112 h 221456"/>
                <a:gd name="connsiteX3" fmla="*/ 161925 w 492919"/>
                <a:gd name="connsiteY3" fmla="*/ 192881 h 221456"/>
                <a:gd name="connsiteX4" fmla="*/ 221456 w 492919"/>
                <a:gd name="connsiteY4" fmla="*/ 221456 h 221456"/>
                <a:gd name="connsiteX5" fmla="*/ 290512 w 492919"/>
                <a:gd name="connsiteY5" fmla="*/ 183356 h 221456"/>
                <a:gd name="connsiteX6" fmla="*/ 361950 w 492919"/>
                <a:gd name="connsiteY6" fmla="*/ 135731 h 221456"/>
                <a:gd name="connsiteX7" fmla="*/ 438150 w 492919"/>
                <a:gd name="connsiteY7" fmla="*/ 69056 h 221456"/>
                <a:gd name="connsiteX8" fmla="*/ 485775 w 492919"/>
                <a:gd name="connsiteY8" fmla="*/ 16668 h 221456"/>
                <a:gd name="connsiteX9" fmla="*/ 492919 w 492919"/>
                <a:gd name="connsiteY9" fmla="*/ 0 h 221456"/>
                <a:gd name="connsiteX10" fmla="*/ 435769 w 492919"/>
                <a:gd name="connsiteY10" fmla="*/ 11906 h 221456"/>
                <a:gd name="connsiteX11" fmla="*/ 376237 w 492919"/>
                <a:gd name="connsiteY11" fmla="*/ 78581 h 221456"/>
                <a:gd name="connsiteX12" fmla="*/ 316706 w 492919"/>
                <a:gd name="connsiteY12" fmla="*/ 121443 h 221456"/>
                <a:gd name="connsiteX13" fmla="*/ 252412 w 492919"/>
                <a:gd name="connsiteY13" fmla="*/ 150018 h 221456"/>
                <a:gd name="connsiteX14" fmla="*/ 192881 w 492919"/>
                <a:gd name="connsiteY14" fmla="*/ 140493 h 221456"/>
                <a:gd name="connsiteX15" fmla="*/ 138112 w 492919"/>
                <a:gd name="connsiteY15" fmla="*/ 111918 h 221456"/>
                <a:gd name="connsiteX16" fmla="*/ 109537 w 492919"/>
                <a:gd name="connsiteY16" fmla="*/ 73818 h 221456"/>
                <a:gd name="connsiteX17" fmla="*/ 85725 w 492919"/>
                <a:gd name="connsiteY17" fmla="*/ 50006 h 221456"/>
                <a:gd name="connsiteX18" fmla="*/ 61912 w 492919"/>
                <a:gd name="connsiteY18" fmla="*/ 7143 h 221456"/>
                <a:gd name="connsiteX19" fmla="*/ 0 w 492919"/>
                <a:gd name="connsiteY19" fmla="*/ 4762 h 221456"/>
                <a:gd name="connsiteX0" fmla="*/ 0 w 492919"/>
                <a:gd name="connsiteY0" fmla="*/ 4762 h 221563"/>
                <a:gd name="connsiteX1" fmla="*/ 11906 w 492919"/>
                <a:gd name="connsiteY1" fmla="*/ 59531 h 221563"/>
                <a:gd name="connsiteX2" fmla="*/ 92869 w 492919"/>
                <a:gd name="connsiteY2" fmla="*/ 138112 h 221563"/>
                <a:gd name="connsiteX3" fmla="*/ 161925 w 492919"/>
                <a:gd name="connsiteY3" fmla="*/ 192881 h 221563"/>
                <a:gd name="connsiteX4" fmla="*/ 221456 w 492919"/>
                <a:gd name="connsiteY4" fmla="*/ 221456 h 221563"/>
                <a:gd name="connsiteX5" fmla="*/ 290512 w 492919"/>
                <a:gd name="connsiteY5" fmla="*/ 183356 h 221563"/>
                <a:gd name="connsiteX6" fmla="*/ 361950 w 492919"/>
                <a:gd name="connsiteY6" fmla="*/ 135731 h 221563"/>
                <a:gd name="connsiteX7" fmla="*/ 438150 w 492919"/>
                <a:gd name="connsiteY7" fmla="*/ 69056 h 221563"/>
                <a:gd name="connsiteX8" fmla="*/ 485775 w 492919"/>
                <a:gd name="connsiteY8" fmla="*/ 16668 h 221563"/>
                <a:gd name="connsiteX9" fmla="*/ 492919 w 492919"/>
                <a:gd name="connsiteY9" fmla="*/ 0 h 221563"/>
                <a:gd name="connsiteX10" fmla="*/ 435769 w 492919"/>
                <a:gd name="connsiteY10" fmla="*/ 11906 h 221563"/>
                <a:gd name="connsiteX11" fmla="*/ 376237 w 492919"/>
                <a:gd name="connsiteY11" fmla="*/ 78581 h 221563"/>
                <a:gd name="connsiteX12" fmla="*/ 316706 w 492919"/>
                <a:gd name="connsiteY12" fmla="*/ 121443 h 221563"/>
                <a:gd name="connsiteX13" fmla="*/ 252412 w 492919"/>
                <a:gd name="connsiteY13" fmla="*/ 150018 h 221563"/>
                <a:gd name="connsiteX14" fmla="*/ 192881 w 492919"/>
                <a:gd name="connsiteY14" fmla="*/ 140493 h 221563"/>
                <a:gd name="connsiteX15" fmla="*/ 138112 w 492919"/>
                <a:gd name="connsiteY15" fmla="*/ 111918 h 221563"/>
                <a:gd name="connsiteX16" fmla="*/ 109537 w 492919"/>
                <a:gd name="connsiteY16" fmla="*/ 73818 h 221563"/>
                <a:gd name="connsiteX17" fmla="*/ 85725 w 492919"/>
                <a:gd name="connsiteY17" fmla="*/ 50006 h 221563"/>
                <a:gd name="connsiteX18" fmla="*/ 61912 w 492919"/>
                <a:gd name="connsiteY18" fmla="*/ 7143 h 221563"/>
                <a:gd name="connsiteX19" fmla="*/ 0 w 492919"/>
                <a:gd name="connsiteY19" fmla="*/ 4762 h 2215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8150 w 492919"/>
                <a:gd name="connsiteY7" fmla="*/ 69056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1006 w 492919"/>
                <a:gd name="connsiteY7" fmla="*/ 80963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4057 w 496976"/>
                <a:gd name="connsiteY0" fmla="*/ 4762 h 221463"/>
                <a:gd name="connsiteX1" fmla="*/ 15963 w 496976"/>
                <a:gd name="connsiteY1" fmla="*/ 59531 h 221463"/>
                <a:gd name="connsiteX2" fmla="*/ 96926 w 496976"/>
                <a:gd name="connsiteY2" fmla="*/ 138112 h 221463"/>
                <a:gd name="connsiteX3" fmla="*/ 165982 w 496976"/>
                <a:gd name="connsiteY3" fmla="*/ 192881 h 221463"/>
                <a:gd name="connsiteX4" fmla="*/ 225513 w 496976"/>
                <a:gd name="connsiteY4" fmla="*/ 221456 h 221463"/>
                <a:gd name="connsiteX5" fmla="*/ 296951 w 496976"/>
                <a:gd name="connsiteY5" fmla="*/ 190500 h 221463"/>
                <a:gd name="connsiteX6" fmla="*/ 366007 w 496976"/>
                <a:gd name="connsiteY6" fmla="*/ 135731 h 221463"/>
                <a:gd name="connsiteX7" fmla="*/ 435063 w 496976"/>
                <a:gd name="connsiteY7" fmla="*/ 80963 h 221463"/>
                <a:gd name="connsiteX8" fmla="*/ 489832 w 496976"/>
                <a:gd name="connsiteY8" fmla="*/ 16668 h 221463"/>
                <a:gd name="connsiteX9" fmla="*/ 496976 w 496976"/>
                <a:gd name="connsiteY9" fmla="*/ 0 h 221463"/>
                <a:gd name="connsiteX10" fmla="*/ 439826 w 496976"/>
                <a:gd name="connsiteY10" fmla="*/ 11906 h 221463"/>
                <a:gd name="connsiteX11" fmla="*/ 380294 w 496976"/>
                <a:gd name="connsiteY11" fmla="*/ 78581 h 221463"/>
                <a:gd name="connsiteX12" fmla="*/ 320763 w 496976"/>
                <a:gd name="connsiteY12" fmla="*/ 121443 h 221463"/>
                <a:gd name="connsiteX13" fmla="*/ 256469 w 496976"/>
                <a:gd name="connsiteY13" fmla="*/ 150018 h 221463"/>
                <a:gd name="connsiteX14" fmla="*/ 196938 w 496976"/>
                <a:gd name="connsiteY14" fmla="*/ 140493 h 221463"/>
                <a:gd name="connsiteX15" fmla="*/ 142169 w 496976"/>
                <a:gd name="connsiteY15" fmla="*/ 111918 h 221463"/>
                <a:gd name="connsiteX16" fmla="*/ 113594 w 496976"/>
                <a:gd name="connsiteY16" fmla="*/ 73818 h 221463"/>
                <a:gd name="connsiteX17" fmla="*/ 89782 w 496976"/>
                <a:gd name="connsiteY17" fmla="*/ 50006 h 221463"/>
                <a:gd name="connsiteX18" fmla="*/ 65969 w 496976"/>
                <a:gd name="connsiteY18" fmla="*/ 7143 h 221463"/>
                <a:gd name="connsiteX19" fmla="*/ 4057 w 496976"/>
                <a:gd name="connsiteY19" fmla="*/ 4762 h 221463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11906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45732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9832" h="216701">
                  <a:moveTo>
                    <a:pt x="4057" y="0"/>
                  </a:moveTo>
                  <a:cubicBezTo>
                    <a:pt x="-4277" y="8731"/>
                    <a:pt x="485" y="32544"/>
                    <a:pt x="15963" y="54769"/>
                  </a:cubicBezTo>
                  <a:cubicBezTo>
                    <a:pt x="31441" y="76994"/>
                    <a:pt x="71923" y="111125"/>
                    <a:pt x="96926" y="133350"/>
                  </a:cubicBezTo>
                  <a:lnTo>
                    <a:pt x="165982" y="188119"/>
                  </a:lnTo>
                  <a:cubicBezTo>
                    <a:pt x="187413" y="202010"/>
                    <a:pt x="203685" y="217091"/>
                    <a:pt x="225513" y="216694"/>
                  </a:cubicBezTo>
                  <a:cubicBezTo>
                    <a:pt x="247341" y="216297"/>
                    <a:pt x="273535" y="200025"/>
                    <a:pt x="296951" y="185738"/>
                  </a:cubicBezTo>
                  <a:lnTo>
                    <a:pt x="366007" y="130969"/>
                  </a:lnTo>
                  <a:lnTo>
                    <a:pt x="442206" y="76201"/>
                  </a:lnTo>
                  <a:lnTo>
                    <a:pt x="489832" y="4762"/>
                  </a:lnTo>
                  <a:lnTo>
                    <a:pt x="427301" y="7144"/>
                  </a:lnTo>
                  <a:lnTo>
                    <a:pt x="380294" y="73819"/>
                  </a:lnTo>
                  <a:lnTo>
                    <a:pt x="320763" y="116681"/>
                  </a:lnTo>
                  <a:cubicBezTo>
                    <a:pt x="300125" y="128587"/>
                    <a:pt x="272216" y="145773"/>
                    <a:pt x="251579" y="150615"/>
                  </a:cubicBezTo>
                  <a:cubicBezTo>
                    <a:pt x="230942" y="155457"/>
                    <a:pt x="214401" y="152479"/>
                    <a:pt x="196938" y="145732"/>
                  </a:cubicBezTo>
                  <a:lnTo>
                    <a:pt x="151694" y="104774"/>
                  </a:lnTo>
                  <a:lnTo>
                    <a:pt x="113594" y="69056"/>
                  </a:lnTo>
                  <a:lnTo>
                    <a:pt x="89782" y="45244"/>
                  </a:lnTo>
                  <a:lnTo>
                    <a:pt x="65969" y="238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6" name="Freeform 35"/>
            <p:cNvSpPr/>
            <p:nvPr/>
          </p:nvSpPr>
          <p:spPr bwMode="auto">
            <a:xfrm>
              <a:off x="1758557" y="5130270"/>
              <a:ext cx="263129" cy="140494"/>
            </a:xfrm>
            <a:custGeom>
              <a:avLst/>
              <a:gdLst>
                <a:gd name="connsiteX0" fmla="*/ 0 w 373856"/>
                <a:gd name="connsiteY0" fmla="*/ 28575 h 192881"/>
                <a:gd name="connsiteX1" fmla="*/ 57150 w 373856"/>
                <a:gd name="connsiteY1" fmla="*/ 0 h 192881"/>
                <a:gd name="connsiteX2" fmla="*/ 80963 w 373856"/>
                <a:gd name="connsiteY2" fmla="*/ 26194 h 192881"/>
                <a:gd name="connsiteX3" fmla="*/ 109538 w 373856"/>
                <a:gd name="connsiteY3" fmla="*/ 71437 h 192881"/>
                <a:gd name="connsiteX4" fmla="*/ 142875 w 373856"/>
                <a:gd name="connsiteY4" fmla="*/ 107156 h 192881"/>
                <a:gd name="connsiteX5" fmla="*/ 183356 w 373856"/>
                <a:gd name="connsiteY5" fmla="*/ 123825 h 192881"/>
                <a:gd name="connsiteX6" fmla="*/ 219075 w 373856"/>
                <a:gd name="connsiteY6" fmla="*/ 123825 h 192881"/>
                <a:gd name="connsiteX7" fmla="*/ 259556 w 373856"/>
                <a:gd name="connsiteY7" fmla="*/ 97631 h 192881"/>
                <a:gd name="connsiteX8" fmla="*/ 302419 w 373856"/>
                <a:gd name="connsiteY8" fmla="*/ 61912 h 192881"/>
                <a:gd name="connsiteX9" fmla="*/ 316706 w 373856"/>
                <a:gd name="connsiteY9" fmla="*/ 28575 h 192881"/>
                <a:gd name="connsiteX10" fmla="*/ 373856 w 373856"/>
                <a:gd name="connsiteY10" fmla="*/ 28575 h 192881"/>
                <a:gd name="connsiteX11" fmla="*/ 307181 w 373856"/>
                <a:gd name="connsiteY11" fmla="*/ 109537 h 192881"/>
                <a:gd name="connsiteX12" fmla="*/ 240506 w 373856"/>
                <a:gd name="connsiteY12" fmla="*/ 173831 h 192881"/>
                <a:gd name="connsiteX13" fmla="*/ 204788 w 373856"/>
                <a:gd name="connsiteY13" fmla="*/ 192881 h 192881"/>
                <a:gd name="connsiteX14" fmla="*/ 138113 w 373856"/>
                <a:gd name="connsiteY14" fmla="*/ 188119 h 192881"/>
                <a:gd name="connsiteX15" fmla="*/ 80963 w 373856"/>
                <a:gd name="connsiteY15" fmla="*/ 126206 h 192881"/>
                <a:gd name="connsiteX16" fmla="*/ 50006 w 373856"/>
                <a:gd name="connsiteY16" fmla="*/ 88106 h 192881"/>
                <a:gd name="connsiteX17" fmla="*/ 0 w 373856"/>
                <a:gd name="connsiteY17" fmla="*/ 28575 h 192881"/>
                <a:gd name="connsiteX0" fmla="*/ 0 w 373856"/>
                <a:gd name="connsiteY0" fmla="*/ 28582 h 192888"/>
                <a:gd name="connsiteX1" fmla="*/ 57150 w 373856"/>
                <a:gd name="connsiteY1" fmla="*/ 7 h 192888"/>
                <a:gd name="connsiteX2" fmla="*/ 80963 w 373856"/>
                <a:gd name="connsiteY2" fmla="*/ 26201 h 192888"/>
                <a:gd name="connsiteX3" fmla="*/ 109538 w 373856"/>
                <a:gd name="connsiteY3" fmla="*/ 71444 h 192888"/>
                <a:gd name="connsiteX4" fmla="*/ 142875 w 373856"/>
                <a:gd name="connsiteY4" fmla="*/ 107163 h 192888"/>
                <a:gd name="connsiteX5" fmla="*/ 183356 w 373856"/>
                <a:gd name="connsiteY5" fmla="*/ 123832 h 192888"/>
                <a:gd name="connsiteX6" fmla="*/ 219075 w 373856"/>
                <a:gd name="connsiteY6" fmla="*/ 123832 h 192888"/>
                <a:gd name="connsiteX7" fmla="*/ 259556 w 373856"/>
                <a:gd name="connsiteY7" fmla="*/ 97638 h 192888"/>
                <a:gd name="connsiteX8" fmla="*/ 302419 w 373856"/>
                <a:gd name="connsiteY8" fmla="*/ 61919 h 192888"/>
                <a:gd name="connsiteX9" fmla="*/ 316706 w 373856"/>
                <a:gd name="connsiteY9" fmla="*/ 28582 h 192888"/>
                <a:gd name="connsiteX10" fmla="*/ 373856 w 373856"/>
                <a:gd name="connsiteY10" fmla="*/ 28582 h 192888"/>
                <a:gd name="connsiteX11" fmla="*/ 307181 w 373856"/>
                <a:gd name="connsiteY11" fmla="*/ 109544 h 192888"/>
                <a:gd name="connsiteX12" fmla="*/ 240506 w 373856"/>
                <a:gd name="connsiteY12" fmla="*/ 173838 h 192888"/>
                <a:gd name="connsiteX13" fmla="*/ 204788 w 373856"/>
                <a:gd name="connsiteY13" fmla="*/ 192888 h 192888"/>
                <a:gd name="connsiteX14" fmla="*/ 138113 w 373856"/>
                <a:gd name="connsiteY14" fmla="*/ 188126 h 192888"/>
                <a:gd name="connsiteX15" fmla="*/ 80963 w 373856"/>
                <a:gd name="connsiteY15" fmla="*/ 126213 h 192888"/>
                <a:gd name="connsiteX16" fmla="*/ 50006 w 373856"/>
                <a:gd name="connsiteY16" fmla="*/ 88113 h 192888"/>
                <a:gd name="connsiteX17" fmla="*/ 0 w 373856"/>
                <a:gd name="connsiteY17" fmla="*/ 28582 h 192888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16706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69094"/>
                <a:gd name="connsiteY0" fmla="*/ 43163 h 195864"/>
                <a:gd name="connsiteX1" fmla="*/ 52388 w 369094"/>
                <a:gd name="connsiteY1" fmla="*/ 300 h 195864"/>
                <a:gd name="connsiteX2" fmla="*/ 76201 w 369094"/>
                <a:gd name="connsiteY2" fmla="*/ 26494 h 195864"/>
                <a:gd name="connsiteX3" fmla="*/ 104776 w 369094"/>
                <a:gd name="connsiteY3" fmla="*/ 71737 h 195864"/>
                <a:gd name="connsiteX4" fmla="*/ 138113 w 369094"/>
                <a:gd name="connsiteY4" fmla="*/ 107456 h 195864"/>
                <a:gd name="connsiteX5" fmla="*/ 178594 w 369094"/>
                <a:gd name="connsiteY5" fmla="*/ 124125 h 195864"/>
                <a:gd name="connsiteX6" fmla="*/ 214313 w 369094"/>
                <a:gd name="connsiteY6" fmla="*/ 124125 h 195864"/>
                <a:gd name="connsiteX7" fmla="*/ 254794 w 369094"/>
                <a:gd name="connsiteY7" fmla="*/ 97931 h 195864"/>
                <a:gd name="connsiteX8" fmla="*/ 297657 w 369094"/>
                <a:gd name="connsiteY8" fmla="*/ 62212 h 195864"/>
                <a:gd name="connsiteX9" fmla="*/ 311944 w 369094"/>
                <a:gd name="connsiteY9" fmla="*/ 28875 h 195864"/>
                <a:gd name="connsiteX10" fmla="*/ 369094 w 369094"/>
                <a:gd name="connsiteY10" fmla="*/ 28875 h 195864"/>
                <a:gd name="connsiteX11" fmla="*/ 311944 w 369094"/>
                <a:gd name="connsiteY11" fmla="*/ 109837 h 195864"/>
                <a:gd name="connsiteX12" fmla="*/ 235744 w 369094"/>
                <a:gd name="connsiteY12" fmla="*/ 174131 h 195864"/>
                <a:gd name="connsiteX13" fmla="*/ 200026 w 369094"/>
                <a:gd name="connsiteY13" fmla="*/ 193181 h 195864"/>
                <a:gd name="connsiteX14" fmla="*/ 133351 w 369094"/>
                <a:gd name="connsiteY14" fmla="*/ 188419 h 195864"/>
                <a:gd name="connsiteX15" fmla="*/ 76201 w 369094"/>
                <a:gd name="connsiteY15" fmla="*/ 126506 h 195864"/>
                <a:gd name="connsiteX16" fmla="*/ 45244 w 369094"/>
                <a:gd name="connsiteY16" fmla="*/ 88406 h 195864"/>
                <a:gd name="connsiteX17" fmla="*/ 0 w 369094"/>
                <a:gd name="connsiteY17" fmla="*/ 43163 h 195864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9094" h="196491">
                  <a:moveTo>
                    <a:pt x="0" y="43163"/>
                  </a:moveTo>
                  <a:cubicBezTo>
                    <a:pt x="1191" y="28479"/>
                    <a:pt x="39688" y="3078"/>
                    <a:pt x="52388" y="300"/>
                  </a:cubicBezTo>
                  <a:cubicBezTo>
                    <a:pt x="65088" y="-2478"/>
                    <a:pt x="67470" y="14588"/>
                    <a:pt x="76201" y="26494"/>
                  </a:cubicBezTo>
                  <a:lnTo>
                    <a:pt x="104776" y="71737"/>
                  </a:lnTo>
                  <a:lnTo>
                    <a:pt x="138113" y="107456"/>
                  </a:lnTo>
                  <a:lnTo>
                    <a:pt x="178594" y="124125"/>
                  </a:lnTo>
                  <a:lnTo>
                    <a:pt x="214313" y="124125"/>
                  </a:lnTo>
                  <a:lnTo>
                    <a:pt x="254794" y="97931"/>
                  </a:lnTo>
                  <a:lnTo>
                    <a:pt x="297657" y="62212"/>
                  </a:lnTo>
                  <a:lnTo>
                    <a:pt x="311944" y="28875"/>
                  </a:lnTo>
                  <a:lnTo>
                    <a:pt x="369094" y="28875"/>
                  </a:lnTo>
                  <a:lnTo>
                    <a:pt x="311944" y="109837"/>
                  </a:lnTo>
                  <a:cubicBezTo>
                    <a:pt x="292100" y="132459"/>
                    <a:pt x="268685" y="150715"/>
                    <a:pt x="250032" y="164606"/>
                  </a:cubicBezTo>
                  <a:cubicBezTo>
                    <a:pt x="231379" y="178497"/>
                    <a:pt x="219473" y="189212"/>
                    <a:pt x="200026" y="193181"/>
                  </a:cubicBezTo>
                  <a:cubicBezTo>
                    <a:pt x="180579" y="197150"/>
                    <a:pt x="153988" y="199531"/>
                    <a:pt x="133351" y="188419"/>
                  </a:cubicBezTo>
                  <a:cubicBezTo>
                    <a:pt x="112714" y="177307"/>
                    <a:pt x="90886" y="143175"/>
                    <a:pt x="76201" y="126506"/>
                  </a:cubicBezTo>
                  <a:lnTo>
                    <a:pt x="45244" y="88406"/>
                  </a:lnTo>
                  <a:lnTo>
                    <a:pt x="0" y="43163"/>
                  </a:lnTo>
                  <a:close/>
                </a:path>
              </a:pathLst>
            </a:custGeom>
            <a:solidFill>
              <a:srgbClr val="B17B5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7" name="Freeform 36"/>
            <p:cNvSpPr/>
            <p:nvPr/>
          </p:nvSpPr>
          <p:spPr bwMode="auto">
            <a:xfrm>
              <a:off x="1815707" y="5149320"/>
              <a:ext cx="176213" cy="73819"/>
            </a:xfrm>
            <a:custGeom>
              <a:avLst/>
              <a:gdLst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30956 w 242888"/>
                <a:gd name="connsiteY10" fmla="*/ 47625 h 104775"/>
                <a:gd name="connsiteX11" fmla="*/ 0 w 242888"/>
                <a:gd name="connsiteY11" fmla="*/ 2382 h 104775"/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21431 w 242888"/>
                <a:gd name="connsiteY10" fmla="*/ 45243 h 104775"/>
                <a:gd name="connsiteX11" fmla="*/ 0 w 242888"/>
                <a:gd name="connsiteY11" fmla="*/ 2382 h 10477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45256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11932 w 242888"/>
                <a:gd name="connsiteY5" fmla="*/ 47625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3482"/>
                <a:gd name="connsiteY0" fmla="*/ 2382 h 104835"/>
                <a:gd name="connsiteX1" fmla="*/ 76200 w 243482"/>
                <a:gd name="connsiteY1" fmla="*/ 2382 h 104835"/>
                <a:gd name="connsiteX2" fmla="*/ 138113 w 243482"/>
                <a:gd name="connsiteY2" fmla="*/ 16669 h 104835"/>
                <a:gd name="connsiteX3" fmla="*/ 185738 w 243482"/>
                <a:gd name="connsiteY3" fmla="*/ 4763 h 104835"/>
                <a:gd name="connsiteX4" fmla="*/ 242888 w 243482"/>
                <a:gd name="connsiteY4" fmla="*/ 0 h 104835"/>
                <a:gd name="connsiteX5" fmla="*/ 211932 w 243482"/>
                <a:gd name="connsiteY5" fmla="*/ 47625 h 104835"/>
                <a:gd name="connsiteX6" fmla="*/ 154781 w 243482"/>
                <a:gd name="connsiteY6" fmla="*/ 88107 h 104835"/>
                <a:gd name="connsiteX7" fmla="*/ 104775 w 243482"/>
                <a:gd name="connsiteY7" fmla="*/ 104775 h 104835"/>
                <a:gd name="connsiteX8" fmla="*/ 66675 w 243482"/>
                <a:gd name="connsiteY8" fmla="*/ 92869 h 104835"/>
                <a:gd name="connsiteX9" fmla="*/ 42863 w 243482"/>
                <a:gd name="connsiteY9" fmla="*/ 71438 h 104835"/>
                <a:gd name="connsiteX10" fmla="*/ 21431 w 243482"/>
                <a:gd name="connsiteY10" fmla="*/ 45243 h 104835"/>
                <a:gd name="connsiteX11" fmla="*/ 0 w 243482"/>
                <a:gd name="connsiteY11" fmla="*/ 2382 h 104835"/>
                <a:gd name="connsiteX0" fmla="*/ 0 w 245818"/>
                <a:gd name="connsiteY0" fmla="*/ 0 h 102453"/>
                <a:gd name="connsiteX1" fmla="*/ 76200 w 245818"/>
                <a:gd name="connsiteY1" fmla="*/ 0 h 102453"/>
                <a:gd name="connsiteX2" fmla="*/ 138113 w 245818"/>
                <a:gd name="connsiteY2" fmla="*/ 14287 h 102453"/>
                <a:gd name="connsiteX3" fmla="*/ 185738 w 245818"/>
                <a:gd name="connsiteY3" fmla="*/ 2381 h 102453"/>
                <a:gd name="connsiteX4" fmla="*/ 245269 w 245818"/>
                <a:gd name="connsiteY4" fmla="*/ 4762 h 102453"/>
                <a:gd name="connsiteX5" fmla="*/ 211932 w 245818"/>
                <a:gd name="connsiteY5" fmla="*/ 45243 h 102453"/>
                <a:gd name="connsiteX6" fmla="*/ 154781 w 245818"/>
                <a:gd name="connsiteY6" fmla="*/ 85725 h 102453"/>
                <a:gd name="connsiteX7" fmla="*/ 104775 w 245818"/>
                <a:gd name="connsiteY7" fmla="*/ 102393 h 102453"/>
                <a:gd name="connsiteX8" fmla="*/ 66675 w 245818"/>
                <a:gd name="connsiteY8" fmla="*/ 90487 h 102453"/>
                <a:gd name="connsiteX9" fmla="*/ 42863 w 245818"/>
                <a:gd name="connsiteY9" fmla="*/ 69056 h 102453"/>
                <a:gd name="connsiteX10" fmla="*/ 21431 w 245818"/>
                <a:gd name="connsiteY10" fmla="*/ 42861 h 102453"/>
                <a:gd name="connsiteX11" fmla="*/ 0 w 245818"/>
                <a:gd name="connsiteY11" fmla="*/ 0 h 10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818" h="102453">
                  <a:moveTo>
                    <a:pt x="0" y="0"/>
                  </a:moveTo>
                  <a:lnTo>
                    <a:pt x="76200" y="0"/>
                  </a:lnTo>
                  <a:lnTo>
                    <a:pt x="138113" y="14287"/>
                  </a:lnTo>
                  <a:lnTo>
                    <a:pt x="185738" y="2381"/>
                  </a:lnTo>
                  <a:lnTo>
                    <a:pt x="245269" y="4762"/>
                  </a:lnTo>
                  <a:cubicBezTo>
                    <a:pt x="249635" y="11906"/>
                    <a:pt x="227013" y="31749"/>
                    <a:pt x="211932" y="45243"/>
                  </a:cubicBezTo>
                  <a:cubicBezTo>
                    <a:pt x="196851" y="58737"/>
                    <a:pt x="172640" y="76200"/>
                    <a:pt x="154781" y="85725"/>
                  </a:cubicBezTo>
                  <a:cubicBezTo>
                    <a:pt x="136922" y="95250"/>
                    <a:pt x="119459" y="101599"/>
                    <a:pt x="104775" y="102393"/>
                  </a:cubicBezTo>
                  <a:cubicBezTo>
                    <a:pt x="90091" y="103187"/>
                    <a:pt x="76994" y="96043"/>
                    <a:pt x="66675" y="90487"/>
                  </a:cubicBezTo>
                  <a:lnTo>
                    <a:pt x="42863" y="69056"/>
                  </a:lnTo>
                  <a:lnTo>
                    <a:pt x="21431" y="42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8" name="Freeform 37"/>
            <p:cNvSpPr/>
            <p:nvPr/>
          </p:nvSpPr>
          <p:spPr bwMode="auto">
            <a:xfrm>
              <a:off x="717951" y="5604139"/>
              <a:ext cx="2012156" cy="751285"/>
            </a:xfrm>
            <a:custGeom>
              <a:avLst/>
              <a:gdLst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0 w 2624137"/>
                <a:gd name="connsiteY48" fmla="*/ 1028700 h 1054893"/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0 w 2624137"/>
                <a:gd name="connsiteY0" fmla="*/ 1028700 h 1054893"/>
                <a:gd name="connsiteX1" fmla="*/ 142875 w 2624137"/>
                <a:gd name="connsiteY1" fmla="*/ 954880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200028 w 2638428"/>
                <a:gd name="connsiteY46" fmla="*/ 1023937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180978 w 2638428"/>
                <a:gd name="connsiteY46" fmla="*/ 1016793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16 w 2638440"/>
                <a:gd name="connsiteY0" fmla="*/ 1042988 h 1057457"/>
                <a:gd name="connsiteX1" fmla="*/ 157178 w 2638440"/>
                <a:gd name="connsiteY1" fmla="*/ 954880 h 1057457"/>
                <a:gd name="connsiteX2" fmla="*/ 269096 w 2638440"/>
                <a:gd name="connsiteY2" fmla="*/ 859631 h 1057457"/>
                <a:gd name="connsiteX3" fmla="*/ 364346 w 2638440"/>
                <a:gd name="connsiteY3" fmla="*/ 790575 h 1057457"/>
                <a:gd name="connsiteX4" fmla="*/ 435784 w 2638440"/>
                <a:gd name="connsiteY4" fmla="*/ 719137 h 1057457"/>
                <a:gd name="connsiteX5" fmla="*/ 504840 w 2638440"/>
                <a:gd name="connsiteY5" fmla="*/ 669131 h 1057457"/>
                <a:gd name="connsiteX6" fmla="*/ 581040 w 2638440"/>
                <a:gd name="connsiteY6" fmla="*/ 645318 h 1057457"/>
                <a:gd name="connsiteX7" fmla="*/ 707246 w 2638440"/>
                <a:gd name="connsiteY7" fmla="*/ 650081 h 1057457"/>
                <a:gd name="connsiteX8" fmla="*/ 792971 w 2638440"/>
                <a:gd name="connsiteY8" fmla="*/ 669131 h 1057457"/>
                <a:gd name="connsiteX9" fmla="*/ 878696 w 2638440"/>
                <a:gd name="connsiteY9" fmla="*/ 714375 h 1057457"/>
                <a:gd name="connsiteX10" fmla="*/ 992996 w 2638440"/>
                <a:gd name="connsiteY10" fmla="*/ 726281 h 1057457"/>
                <a:gd name="connsiteX11" fmla="*/ 1112059 w 2638440"/>
                <a:gd name="connsiteY11" fmla="*/ 731043 h 1057457"/>
                <a:gd name="connsiteX12" fmla="*/ 1223978 w 2638440"/>
                <a:gd name="connsiteY12" fmla="*/ 700087 h 1057457"/>
                <a:gd name="connsiteX13" fmla="*/ 1378759 w 2638440"/>
                <a:gd name="connsiteY13" fmla="*/ 671512 h 1057457"/>
                <a:gd name="connsiteX14" fmla="*/ 1559734 w 2638440"/>
                <a:gd name="connsiteY14" fmla="*/ 623887 h 1057457"/>
                <a:gd name="connsiteX15" fmla="*/ 1681178 w 2638440"/>
                <a:gd name="connsiteY15" fmla="*/ 590550 h 1057457"/>
                <a:gd name="connsiteX16" fmla="*/ 1833578 w 2638440"/>
                <a:gd name="connsiteY16" fmla="*/ 533400 h 1057457"/>
                <a:gd name="connsiteX17" fmla="*/ 1978834 w 2638440"/>
                <a:gd name="connsiteY17" fmla="*/ 490537 h 1057457"/>
                <a:gd name="connsiteX18" fmla="*/ 2093134 w 2638440"/>
                <a:gd name="connsiteY18" fmla="*/ 433387 h 1057457"/>
                <a:gd name="connsiteX19" fmla="*/ 2209815 w 2638440"/>
                <a:gd name="connsiteY19" fmla="*/ 359568 h 1057457"/>
                <a:gd name="connsiteX20" fmla="*/ 2300303 w 2638440"/>
                <a:gd name="connsiteY20" fmla="*/ 288131 h 1057457"/>
                <a:gd name="connsiteX21" fmla="*/ 2364596 w 2638440"/>
                <a:gd name="connsiteY21" fmla="*/ 211931 h 1057457"/>
                <a:gd name="connsiteX22" fmla="*/ 2459846 w 2638440"/>
                <a:gd name="connsiteY22" fmla="*/ 164306 h 1057457"/>
                <a:gd name="connsiteX23" fmla="*/ 2564621 w 2638440"/>
                <a:gd name="connsiteY23" fmla="*/ 78581 h 1057457"/>
                <a:gd name="connsiteX24" fmla="*/ 2624153 w 2638440"/>
                <a:gd name="connsiteY24" fmla="*/ 0 h 1057457"/>
                <a:gd name="connsiteX25" fmla="*/ 2638440 w 2638440"/>
                <a:gd name="connsiteY25" fmla="*/ 73818 h 1057457"/>
                <a:gd name="connsiteX26" fmla="*/ 2586053 w 2638440"/>
                <a:gd name="connsiteY26" fmla="*/ 145256 h 1057457"/>
                <a:gd name="connsiteX27" fmla="*/ 2483659 w 2638440"/>
                <a:gd name="connsiteY27" fmla="*/ 233362 h 1057457"/>
                <a:gd name="connsiteX28" fmla="*/ 2397934 w 2638440"/>
                <a:gd name="connsiteY28" fmla="*/ 288131 h 1057457"/>
                <a:gd name="connsiteX29" fmla="*/ 2314590 w 2638440"/>
                <a:gd name="connsiteY29" fmla="*/ 361950 h 1057457"/>
                <a:gd name="connsiteX30" fmla="*/ 2245534 w 2638440"/>
                <a:gd name="connsiteY30" fmla="*/ 421481 h 1057457"/>
                <a:gd name="connsiteX31" fmla="*/ 2100278 w 2638440"/>
                <a:gd name="connsiteY31" fmla="*/ 502443 h 1057457"/>
                <a:gd name="connsiteX32" fmla="*/ 1990740 w 2638440"/>
                <a:gd name="connsiteY32" fmla="*/ 561975 h 1057457"/>
                <a:gd name="connsiteX33" fmla="*/ 1843103 w 2638440"/>
                <a:gd name="connsiteY33" fmla="*/ 597693 h 1057457"/>
                <a:gd name="connsiteX34" fmla="*/ 1683559 w 2638440"/>
                <a:gd name="connsiteY34" fmla="*/ 647700 h 1057457"/>
                <a:gd name="connsiteX35" fmla="*/ 1524015 w 2638440"/>
                <a:gd name="connsiteY35" fmla="*/ 704850 h 1057457"/>
                <a:gd name="connsiteX36" fmla="*/ 1350184 w 2638440"/>
                <a:gd name="connsiteY36" fmla="*/ 733425 h 1057457"/>
                <a:gd name="connsiteX37" fmla="*/ 1166828 w 2638440"/>
                <a:gd name="connsiteY37" fmla="*/ 771525 h 1057457"/>
                <a:gd name="connsiteX38" fmla="*/ 1035859 w 2638440"/>
                <a:gd name="connsiteY38" fmla="*/ 785812 h 1057457"/>
                <a:gd name="connsiteX39" fmla="*/ 931084 w 2638440"/>
                <a:gd name="connsiteY39" fmla="*/ 788193 h 1057457"/>
                <a:gd name="connsiteX40" fmla="*/ 833453 w 2638440"/>
                <a:gd name="connsiteY40" fmla="*/ 766762 h 1057457"/>
                <a:gd name="connsiteX41" fmla="*/ 747728 w 2638440"/>
                <a:gd name="connsiteY41" fmla="*/ 723900 h 1057457"/>
                <a:gd name="connsiteX42" fmla="*/ 621521 w 2638440"/>
                <a:gd name="connsiteY42" fmla="*/ 707231 h 1057457"/>
                <a:gd name="connsiteX43" fmla="*/ 490553 w 2638440"/>
                <a:gd name="connsiteY43" fmla="*/ 747712 h 1057457"/>
                <a:gd name="connsiteX44" fmla="*/ 390540 w 2638440"/>
                <a:gd name="connsiteY44" fmla="*/ 838200 h 1057457"/>
                <a:gd name="connsiteX45" fmla="*/ 271478 w 2638440"/>
                <a:gd name="connsiteY45" fmla="*/ 947737 h 1057457"/>
                <a:gd name="connsiteX46" fmla="*/ 180990 w 2638440"/>
                <a:gd name="connsiteY46" fmla="*/ 1016793 h 1057457"/>
                <a:gd name="connsiteX47" fmla="*/ 166703 w 2638440"/>
                <a:gd name="connsiteY47" fmla="*/ 1054893 h 1057457"/>
                <a:gd name="connsiteX48" fmla="*/ 16 w 2638440"/>
                <a:gd name="connsiteY48" fmla="*/ 1042988 h 1057457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80990 w 2638440"/>
                <a:gd name="connsiteY46" fmla="*/ 1016793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59859 w 2638440"/>
                <a:gd name="connsiteY23" fmla="*/ 71437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78696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64672 w 2638440"/>
                <a:gd name="connsiteY13" fmla="*/ 634423 h 1042990"/>
                <a:gd name="connsiteX14" fmla="*/ 1378759 w 2638440"/>
                <a:gd name="connsiteY14" fmla="*/ 648968 h 1042990"/>
                <a:gd name="connsiteX15" fmla="*/ 1547209 w 2638440"/>
                <a:gd name="connsiteY15" fmla="*/ 598840 h 1042990"/>
                <a:gd name="connsiteX16" fmla="*/ 1681178 w 2638440"/>
                <a:gd name="connsiteY16" fmla="*/ 590552 h 1042990"/>
                <a:gd name="connsiteX17" fmla="*/ 1833578 w 2638440"/>
                <a:gd name="connsiteY17" fmla="*/ 53340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59570 h 1042990"/>
                <a:gd name="connsiteX21" fmla="*/ 2300303 w 2638440"/>
                <a:gd name="connsiteY21" fmla="*/ 288133 h 1042990"/>
                <a:gd name="connsiteX22" fmla="*/ 2369358 w 2638440"/>
                <a:gd name="connsiteY22" fmla="*/ 226220 h 1042990"/>
                <a:gd name="connsiteX23" fmla="*/ 2459846 w 2638440"/>
                <a:gd name="connsiteY23" fmla="*/ 164308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693084 w 2638440"/>
                <a:gd name="connsiteY35" fmla="*/ 657227 h 1042990"/>
                <a:gd name="connsiteX36" fmla="*/ 1524015 w 2638440"/>
                <a:gd name="connsiteY36" fmla="*/ 704852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15877 w 2638440"/>
                <a:gd name="connsiteY8" fmla="*/ 619392 h 1042990"/>
                <a:gd name="connsiteX9" fmla="*/ 792971 w 2638440"/>
                <a:gd name="connsiteY9" fmla="*/ 669133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08562 w 2638440"/>
                <a:gd name="connsiteY9" fmla="*/ 656967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21 w 2638445"/>
                <a:gd name="connsiteY0" fmla="*/ 1042990 h 1042990"/>
                <a:gd name="connsiteX1" fmla="*/ 129628 w 2638445"/>
                <a:gd name="connsiteY1" fmla="*/ 934842 h 1042990"/>
                <a:gd name="connsiteX2" fmla="*/ 269101 w 2638445"/>
                <a:gd name="connsiteY2" fmla="*/ 859633 h 1042990"/>
                <a:gd name="connsiteX3" fmla="*/ 354826 w 2638445"/>
                <a:gd name="connsiteY3" fmla="*/ 788196 h 1042990"/>
                <a:gd name="connsiteX4" fmla="*/ 435789 w 2638445"/>
                <a:gd name="connsiteY4" fmla="*/ 719139 h 1042990"/>
                <a:gd name="connsiteX5" fmla="*/ 504845 w 2638445"/>
                <a:gd name="connsiteY5" fmla="*/ 669133 h 1042990"/>
                <a:gd name="connsiteX6" fmla="*/ 603590 w 2638445"/>
                <a:gd name="connsiteY6" fmla="*/ 595220 h 1042990"/>
                <a:gd name="connsiteX7" fmla="*/ 715882 w 2638445"/>
                <a:gd name="connsiteY7" fmla="*/ 584322 h 1042990"/>
                <a:gd name="connsiteX8" fmla="*/ 792976 w 2638445"/>
                <a:gd name="connsiteY8" fmla="*/ 669133 h 1042990"/>
                <a:gd name="connsiteX9" fmla="*/ 808567 w 2638445"/>
                <a:gd name="connsiteY9" fmla="*/ 656967 h 1042990"/>
                <a:gd name="connsiteX10" fmla="*/ 892989 w 2638445"/>
                <a:gd name="connsiteY10" fmla="*/ 714377 h 1042990"/>
                <a:gd name="connsiteX11" fmla="*/ 993001 w 2638445"/>
                <a:gd name="connsiteY11" fmla="*/ 726283 h 1042990"/>
                <a:gd name="connsiteX12" fmla="*/ 1107301 w 2638445"/>
                <a:gd name="connsiteY12" fmla="*/ 723901 h 1042990"/>
                <a:gd name="connsiteX13" fmla="*/ 1266569 w 2638445"/>
                <a:gd name="connsiteY13" fmla="*/ 672533 h 1042990"/>
                <a:gd name="connsiteX14" fmla="*/ 1406319 w 2638445"/>
                <a:gd name="connsiteY14" fmla="*/ 586344 h 1042990"/>
                <a:gd name="connsiteX15" fmla="*/ 1532185 w 2638445"/>
                <a:gd name="connsiteY15" fmla="*/ 531205 h 1042990"/>
                <a:gd name="connsiteX16" fmla="*/ 1706235 w 2638445"/>
                <a:gd name="connsiteY16" fmla="*/ 557987 h 1042990"/>
                <a:gd name="connsiteX17" fmla="*/ 1833583 w 2638445"/>
                <a:gd name="connsiteY17" fmla="*/ 523382 h 1042990"/>
                <a:gd name="connsiteX18" fmla="*/ 1978839 w 2638445"/>
                <a:gd name="connsiteY18" fmla="*/ 490539 h 1042990"/>
                <a:gd name="connsiteX19" fmla="*/ 2093139 w 2638445"/>
                <a:gd name="connsiteY19" fmla="*/ 433389 h 1042990"/>
                <a:gd name="connsiteX20" fmla="*/ 2209820 w 2638445"/>
                <a:gd name="connsiteY20" fmla="*/ 334519 h 1042990"/>
                <a:gd name="connsiteX21" fmla="*/ 2292794 w 2638445"/>
                <a:gd name="connsiteY21" fmla="*/ 248053 h 1042990"/>
                <a:gd name="connsiteX22" fmla="*/ 2366859 w 2638445"/>
                <a:gd name="connsiteY22" fmla="*/ 191151 h 1042990"/>
                <a:gd name="connsiteX23" fmla="*/ 2459851 w 2638445"/>
                <a:gd name="connsiteY23" fmla="*/ 129237 h 1042990"/>
                <a:gd name="connsiteX24" fmla="*/ 2559864 w 2638445"/>
                <a:gd name="connsiteY24" fmla="*/ 71439 h 1042990"/>
                <a:gd name="connsiteX25" fmla="*/ 2624158 w 2638445"/>
                <a:gd name="connsiteY25" fmla="*/ 2 h 1042990"/>
                <a:gd name="connsiteX26" fmla="*/ 2638445 w 2638445"/>
                <a:gd name="connsiteY26" fmla="*/ 73820 h 1042990"/>
                <a:gd name="connsiteX27" fmla="*/ 2586058 w 2638445"/>
                <a:gd name="connsiteY27" fmla="*/ 145258 h 1042990"/>
                <a:gd name="connsiteX28" fmla="*/ 2483664 w 2638445"/>
                <a:gd name="connsiteY28" fmla="*/ 233364 h 1042990"/>
                <a:gd name="connsiteX29" fmla="*/ 2397939 w 2638445"/>
                <a:gd name="connsiteY29" fmla="*/ 288133 h 1042990"/>
                <a:gd name="connsiteX30" fmla="*/ 2314595 w 2638445"/>
                <a:gd name="connsiteY30" fmla="*/ 361952 h 1042990"/>
                <a:gd name="connsiteX31" fmla="*/ 2219346 w 2638445"/>
                <a:gd name="connsiteY31" fmla="*/ 445296 h 1042990"/>
                <a:gd name="connsiteX32" fmla="*/ 2100283 w 2638445"/>
                <a:gd name="connsiteY32" fmla="*/ 502445 h 1042990"/>
                <a:gd name="connsiteX33" fmla="*/ 1990745 w 2638445"/>
                <a:gd name="connsiteY33" fmla="*/ 561977 h 1042990"/>
                <a:gd name="connsiteX34" fmla="*/ 1831202 w 2638445"/>
                <a:gd name="connsiteY34" fmla="*/ 611983 h 1042990"/>
                <a:gd name="connsiteX35" fmla="*/ 1703109 w 2638445"/>
                <a:gd name="connsiteY35" fmla="*/ 634682 h 1042990"/>
                <a:gd name="connsiteX36" fmla="*/ 1529031 w 2638445"/>
                <a:gd name="connsiteY36" fmla="*/ 619681 h 1042990"/>
                <a:gd name="connsiteX37" fmla="*/ 1350189 w 2638445"/>
                <a:gd name="connsiteY37" fmla="*/ 733427 h 1042990"/>
                <a:gd name="connsiteX38" fmla="*/ 1166833 w 2638445"/>
                <a:gd name="connsiteY38" fmla="*/ 771527 h 1042990"/>
                <a:gd name="connsiteX39" fmla="*/ 1035864 w 2638445"/>
                <a:gd name="connsiteY39" fmla="*/ 785814 h 1042990"/>
                <a:gd name="connsiteX40" fmla="*/ 931089 w 2638445"/>
                <a:gd name="connsiteY40" fmla="*/ 788195 h 1042990"/>
                <a:gd name="connsiteX41" fmla="*/ 833458 w 2638445"/>
                <a:gd name="connsiteY41" fmla="*/ 766764 h 1042990"/>
                <a:gd name="connsiteX42" fmla="*/ 747733 w 2638445"/>
                <a:gd name="connsiteY42" fmla="*/ 723902 h 1042990"/>
                <a:gd name="connsiteX43" fmla="*/ 621526 w 2638445"/>
                <a:gd name="connsiteY43" fmla="*/ 707233 h 1042990"/>
                <a:gd name="connsiteX44" fmla="*/ 478652 w 2638445"/>
                <a:gd name="connsiteY44" fmla="*/ 771527 h 1042990"/>
                <a:gd name="connsiteX45" fmla="*/ 390545 w 2638445"/>
                <a:gd name="connsiteY45" fmla="*/ 838202 h 1042990"/>
                <a:gd name="connsiteX46" fmla="*/ 271483 w 2638445"/>
                <a:gd name="connsiteY46" fmla="*/ 947739 h 1042990"/>
                <a:gd name="connsiteX47" fmla="*/ 152420 w 2638445"/>
                <a:gd name="connsiteY47" fmla="*/ 1042988 h 1042990"/>
                <a:gd name="connsiteX48" fmla="*/ 21 w 2638445"/>
                <a:gd name="connsiteY48" fmla="*/ 1042990 h 1042990"/>
                <a:gd name="connsiteX0" fmla="*/ 8 w 2801258"/>
                <a:gd name="connsiteY0" fmla="*/ 1055515 h 1055515"/>
                <a:gd name="connsiteX1" fmla="*/ 292441 w 2801258"/>
                <a:gd name="connsiteY1" fmla="*/ 934842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41811 w 2808773"/>
                <a:gd name="connsiteY45" fmla="*/ 94773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21771 w 2808773"/>
                <a:gd name="connsiteY45" fmla="*/ 93771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791854 w 2808773"/>
                <a:gd name="connsiteY42" fmla="*/ 70723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14399 w 2808773"/>
                <a:gd name="connsiteY42" fmla="*/ 69220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39450 w 2808773"/>
                <a:gd name="connsiteY42" fmla="*/ 679677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38202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3901 w 2821297"/>
                <a:gd name="connsiteY26" fmla="*/ 145258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7206 w 2821297"/>
                <a:gd name="connsiteY21" fmla="*/ 166119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821297" h="1053008">
                  <a:moveTo>
                    <a:pt x="8" y="1050506"/>
                  </a:moveTo>
                  <a:cubicBezTo>
                    <a:pt x="-1579" y="1033837"/>
                    <a:pt x="232982" y="949118"/>
                    <a:pt x="307471" y="917306"/>
                  </a:cubicBezTo>
                  <a:cubicBezTo>
                    <a:pt x="381960" y="885494"/>
                    <a:pt x="409411" y="881151"/>
                    <a:pt x="446944" y="859633"/>
                  </a:cubicBezTo>
                  <a:cubicBezTo>
                    <a:pt x="484477" y="838115"/>
                    <a:pt x="504888" y="811612"/>
                    <a:pt x="532669" y="788196"/>
                  </a:cubicBezTo>
                  <a:cubicBezTo>
                    <a:pt x="560450" y="764780"/>
                    <a:pt x="588629" y="738983"/>
                    <a:pt x="613632" y="719139"/>
                  </a:cubicBezTo>
                  <a:cubicBezTo>
                    <a:pt x="638635" y="699295"/>
                    <a:pt x="649773" y="693771"/>
                    <a:pt x="682688" y="669133"/>
                  </a:cubicBezTo>
                  <a:lnTo>
                    <a:pt x="781433" y="595220"/>
                  </a:lnTo>
                  <a:cubicBezTo>
                    <a:pt x="814348" y="570582"/>
                    <a:pt x="859562" y="574031"/>
                    <a:pt x="893725" y="584322"/>
                  </a:cubicBezTo>
                  <a:lnTo>
                    <a:pt x="986410" y="656967"/>
                  </a:lnTo>
                  <a:cubicBezTo>
                    <a:pt x="1003079" y="664508"/>
                    <a:pt x="1040093" y="702824"/>
                    <a:pt x="1070832" y="714377"/>
                  </a:cubicBezTo>
                  <a:cubicBezTo>
                    <a:pt x="1101571" y="725930"/>
                    <a:pt x="1134332" y="723505"/>
                    <a:pt x="1170844" y="726283"/>
                  </a:cubicBezTo>
                  <a:lnTo>
                    <a:pt x="1285144" y="723901"/>
                  </a:lnTo>
                  <a:cubicBezTo>
                    <a:pt x="1323244" y="723107"/>
                    <a:pt x="1401516" y="684941"/>
                    <a:pt x="1444412" y="672533"/>
                  </a:cubicBezTo>
                  <a:cubicBezTo>
                    <a:pt x="1489656" y="660044"/>
                    <a:pt x="1539893" y="609899"/>
                    <a:pt x="1584162" y="586344"/>
                  </a:cubicBezTo>
                  <a:cubicBezTo>
                    <a:pt x="1628431" y="562789"/>
                    <a:pt x="1660042" y="535931"/>
                    <a:pt x="1710028" y="531205"/>
                  </a:cubicBezTo>
                  <a:cubicBezTo>
                    <a:pt x="1760014" y="526479"/>
                    <a:pt x="1835932" y="565971"/>
                    <a:pt x="1884078" y="557987"/>
                  </a:cubicBezTo>
                  <a:lnTo>
                    <a:pt x="2011426" y="523382"/>
                  </a:lnTo>
                  <a:lnTo>
                    <a:pt x="2156682" y="490539"/>
                  </a:lnTo>
                  <a:cubicBezTo>
                    <a:pt x="2194782" y="471489"/>
                    <a:pt x="2237889" y="437419"/>
                    <a:pt x="2275989" y="418369"/>
                  </a:cubicBezTo>
                  <a:cubicBezTo>
                    <a:pt x="2314486" y="392366"/>
                    <a:pt x="2347293" y="332866"/>
                    <a:pt x="2380152" y="299474"/>
                  </a:cubicBezTo>
                  <a:cubicBezTo>
                    <a:pt x="2413011" y="266082"/>
                    <a:pt x="2446969" y="241910"/>
                    <a:pt x="2473142" y="218015"/>
                  </a:cubicBezTo>
                  <a:cubicBezTo>
                    <a:pt x="2498939" y="193409"/>
                    <a:pt x="2519781" y="180915"/>
                    <a:pt x="2547206" y="166119"/>
                  </a:cubicBezTo>
                  <a:cubicBezTo>
                    <a:pt x="2574631" y="151323"/>
                    <a:pt x="2604356" y="148503"/>
                    <a:pt x="2637694" y="129237"/>
                  </a:cubicBezTo>
                  <a:lnTo>
                    <a:pt x="2737707" y="71439"/>
                  </a:lnTo>
                  <a:cubicBezTo>
                    <a:pt x="2771045" y="40483"/>
                    <a:pt x="2788904" y="-395"/>
                    <a:pt x="2802001" y="2"/>
                  </a:cubicBezTo>
                  <a:lnTo>
                    <a:pt x="2821297" y="83840"/>
                  </a:lnTo>
                  <a:lnTo>
                    <a:pt x="2766405" y="152773"/>
                  </a:lnTo>
                  <a:lnTo>
                    <a:pt x="2661507" y="233364"/>
                  </a:lnTo>
                  <a:lnTo>
                    <a:pt x="2570771" y="295647"/>
                  </a:lnTo>
                  <a:lnTo>
                    <a:pt x="2492438" y="361952"/>
                  </a:lnTo>
                  <a:cubicBezTo>
                    <a:pt x="2462673" y="388146"/>
                    <a:pt x="2432908" y="421881"/>
                    <a:pt x="2397189" y="445296"/>
                  </a:cubicBezTo>
                  <a:cubicBezTo>
                    <a:pt x="2361470" y="468711"/>
                    <a:pt x="2316226" y="482998"/>
                    <a:pt x="2278126" y="502445"/>
                  </a:cubicBezTo>
                  <a:cubicBezTo>
                    <a:pt x="2240026" y="521892"/>
                    <a:pt x="2213435" y="543721"/>
                    <a:pt x="2168588" y="561977"/>
                  </a:cubicBezTo>
                  <a:cubicBezTo>
                    <a:pt x="2123741" y="580233"/>
                    <a:pt x="2056984" y="599866"/>
                    <a:pt x="2009045" y="611983"/>
                  </a:cubicBezTo>
                  <a:cubicBezTo>
                    <a:pt x="1961106" y="624101"/>
                    <a:pt x="1931314" y="633399"/>
                    <a:pt x="1880952" y="634682"/>
                  </a:cubicBezTo>
                  <a:cubicBezTo>
                    <a:pt x="1830590" y="635965"/>
                    <a:pt x="1766488" y="581766"/>
                    <a:pt x="1706874" y="619681"/>
                  </a:cubicBezTo>
                  <a:lnTo>
                    <a:pt x="1528032" y="733427"/>
                  </a:lnTo>
                  <a:cubicBezTo>
                    <a:pt x="1468418" y="771342"/>
                    <a:pt x="1397064" y="762796"/>
                    <a:pt x="1344676" y="771527"/>
                  </a:cubicBezTo>
                  <a:lnTo>
                    <a:pt x="1213707" y="785814"/>
                  </a:lnTo>
                  <a:cubicBezTo>
                    <a:pt x="1174416" y="788592"/>
                    <a:pt x="1142666" y="791370"/>
                    <a:pt x="1108932" y="788195"/>
                  </a:cubicBezTo>
                  <a:cubicBezTo>
                    <a:pt x="1075198" y="785020"/>
                    <a:pt x="1041860" y="777479"/>
                    <a:pt x="1011301" y="766764"/>
                  </a:cubicBezTo>
                  <a:cubicBezTo>
                    <a:pt x="980742" y="756049"/>
                    <a:pt x="952965" y="738416"/>
                    <a:pt x="925576" y="723902"/>
                  </a:cubicBezTo>
                  <a:cubicBezTo>
                    <a:pt x="898187" y="709388"/>
                    <a:pt x="891812" y="671740"/>
                    <a:pt x="846965" y="679677"/>
                  </a:cubicBezTo>
                  <a:cubicBezTo>
                    <a:pt x="802118" y="687614"/>
                    <a:pt x="700151" y="754064"/>
                    <a:pt x="656495" y="771527"/>
                  </a:cubicBezTo>
                  <a:cubicBezTo>
                    <a:pt x="612839" y="785021"/>
                    <a:pt x="606256" y="823029"/>
                    <a:pt x="568388" y="850728"/>
                  </a:cubicBezTo>
                  <a:cubicBezTo>
                    <a:pt x="530520" y="878427"/>
                    <a:pt x="512394" y="899289"/>
                    <a:pt x="429286" y="937719"/>
                  </a:cubicBezTo>
                  <a:lnTo>
                    <a:pt x="179963" y="1053008"/>
                  </a:lnTo>
                  <a:lnTo>
                    <a:pt x="8" y="1050506"/>
                  </a:lnTo>
                  <a:close/>
                </a:path>
              </a:pathLst>
            </a:custGeom>
            <a:solidFill>
              <a:srgbClr val="92CEC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9" name="Freeform 38"/>
            <p:cNvSpPr/>
            <p:nvPr/>
          </p:nvSpPr>
          <p:spPr bwMode="auto">
            <a:xfrm>
              <a:off x="821536" y="5663670"/>
              <a:ext cx="1926431" cy="691753"/>
            </a:xfrm>
            <a:custGeom>
              <a:avLst/>
              <a:gdLst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42862 w 2512219"/>
                <a:gd name="connsiteY26" fmla="*/ 94535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35744 w 2512219"/>
                <a:gd name="connsiteY29" fmla="*/ 781050 h 978694"/>
                <a:gd name="connsiteX30" fmla="*/ 297656 w 2512219"/>
                <a:gd name="connsiteY30" fmla="*/ 714375 h 978694"/>
                <a:gd name="connsiteX31" fmla="*/ 411956 w 2512219"/>
                <a:gd name="connsiteY31" fmla="*/ 654844 h 978694"/>
                <a:gd name="connsiteX32" fmla="*/ 433387 w 2512219"/>
                <a:gd name="connsiteY32" fmla="*/ 650081 h 978694"/>
                <a:gd name="connsiteX33" fmla="*/ 485775 w 2512219"/>
                <a:gd name="connsiteY33" fmla="*/ 628650 h 978694"/>
                <a:gd name="connsiteX34" fmla="*/ 590550 w 2512219"/>
                <a:gd name="connsiteY34" fmla="*/ 647700 h 978694"/>
                <a:gd name="connsiteX35" fmla="*/ 650081 w 2512219"/>
                <a:gd name="connsiteY35" fmla="*/ 676275 h 978694"/>
                <a:gd name="connsiteX36" fmla="*/ 721519 w 2512219"/>
                <a:gd name="connsiteY36" fmla="*/ 711994 h 978694"/>
                <a:gd name="connsiteX37" fmla="*/ 831056 w 2512219"/>
                <a:gd name="connsiteY37" fmla="*/ 719138 h 978694"/>
                <a:gd name="connsiteX38" fmla="*/ 1007269 w 2512219"/>
                <a:gd name="connsiteY38" fmla="*/ 697706 h 978694"/>
                <a:gd name="connsiteX39" fmla="*/ 1183481 w 2512219"/>
                <a:gd name="connsiteY39" fmla="*/ 659606 h 978694"/>
                <a:gd name="connsiteX40" fmla="*/ 1364456 w 2512219"/>
                <a:gd name="connsiteY40" fmla="*/ 628650 h 978694"/>
                <a:gd name="connsiteX41" fmla="*/ 1519237 w 2512219"/>
                <a:gd name="connsiteY41" fmla="*/ 595313 h 978694"/>
                <a:gd name="connsiteX42" fmla="*/ 1678781 w 2512219"/>
                <a:gd name="connsiteY42" fmla="*/ 526256 h 978694"/>
                <a:gd name="connsiteX43" fmla="*/ 1774031 w 2512219"/>
                <a:gd name="connsiteY43" fmla="*/ 502444 h 978694"/>
                <a:gd name="connsiteX44" fmla="*/ 1850231 w 2512219"/>
                <a:gd name="connsiteY44" fmla="*/ 488156 h 978694"/>
                <a:gd name="connsiteX45" fmla="*/ 1952625 w 2512219"/>
                <a:gd name="connsiteY45" fmla="*/ 426244 h 978694"/>
                <a:gd name="connsiteX46" fmla="*/ 2062162 w 2512219"/>
                <a:gd name="connsiteY46" fmla="*/ 373856 h 978694"/>
                <a:gd name="connsiteX47" fmla="*/ 2155031 w 2512219"/>
                <a:gd name="connsiteY47" fmla="*/ 300038 h 978694"/>
                <a:gd name="connsiteX48" fmla="*/ 2274094 w 2512219"/>
                <a:gd name="connsiteY48" fmla="*/ 195263 h 978694"/>
                <a:gd name="connsiteX49" fmla="*/ 2374106 w 2512219"/>
                <a:gd name="connsiteY49" fmla="*/ 126206 h 978694"/>
                <a:gd name="connsiteX50" fmla="*/ 2438400 w 2512219"/>
                <a:gd name="connsiteY50" fmla="*/ 88106 h 978694"/>
                <a:gd name="connsiteX51" fmla="*/ 2490787 w 2512219"/>
                <a:gd name="connsiteY51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14312 w 2512219"/>
                <a:gd name="connsiteY29" fmla="*/ 788194 h 978694"/>
                <a:gd name="connsiteX30" fmla="*/ 235744 w 2512219"/>
                <a:gd name="connsiteY30" fmla="*/ 781050 h 978694"/>
                <a:gd name="connsiteX31" fmla="*/ 297656 w 2512219"/>
                <a:gd name="connsiteY31" fmla="*/ 714375 h 978694"/>
                <a:gd name="connsiteX32" fmla="*/ 411956 w 2512219"/>
                <a:gd name="connsiteY32" fmla="*/ 654844 h 978694"/>
                <a:gd name="connsiteX33" fmla="*/ 433387 w 2512219"/>
                <a:gd name="connsiteY33" fmla="*/ 650081 h 978694"/>
                <a:gd name="connsiteX34" fmla="*/ 485775 w 2512219"/>
                <a:gd name="connsiteY34" fmla="*/ 628650 h 978694"/>
                <a:gd name="connsiteX35" fmla="*/ 590550 w 2512219"/>
                <a:gd name="connsiteY35" fmla="*/ 647700 h 978694"/>
                <a:gd name="connsiteX36" fmla="*/ 650081 w 2512219"/>
                <a:gd name="connsiteY36" fmla="*/ 676275 h 978694"/>
                <a:gd name="connsiteX37" fmla="*/ 721519 w 2512219"/>
                <a:gd name="connsiteY37" fmla="*/ 711994 h 978694"/>
                <a:gd name="connsiteX38" fmla="*/ 831056 w 2512219"/>
                <a:gd name="connsiteY38" fmla="*/ 719138 h 978694"/>
                <a:gd name="connsiteX39" fmla="*/ 1007269 w 2512219"/>
                <a:gd name="connsiteY39" fmla="*/ 697706 h 978694"/>
                <a:gd name="connsiteX40" fmla="*/ 1183481 w 2512219"/>
                <a:gd name="connsiteY40" fmla="*/ 659606 h 978694"/>
                <a:gd name="connsiteX41" fmla="*/ 1364456 w 2512219"/>
                <a:gd name="connsiteY41" fmla="*/ 628650 h 978694"/>
                <a:gd name="connsiteX42" fmla="*/ 1519237 w 2512219"/>
                <a:gd name="connsiteY42" fmla="*/ 595313 h 978694"/>
                <a:gd name="connsiteX43" fmla="*/ 1678781 w 2512219"/>
                <a:gd name="connsiteY43" fmla="*/ 526256 h 978694"/>
                <a:gd name="connsiteX44" fmla="*/ 1774031 w 2512219"/>
                <a:gd name="connsiteY44" fmla="*/ 502444 h 978694"/>
                <a:gd name="connsiteX45" fmla="*/ 1850231 w 2512219"/>
                <a:gd name="connsiteY45" fmla="*/ 488156 h 978694"/>
                <a:gd name="connsiteX46" fmla="*/ 1952625 w 2512219"/>
                <a:gd name="connsiteY46" fmla="*/ 426244 h 978694"/>
                <a:gd name="connsiteX47" fmla="*/ 2062162 w 2512219"/>
                <a:gd name="connsiteY47" fmla="*/ 373856 h 978694"/>
                <a:gd name="connsiteX48" fmla="*/ 2155031 w 2512219"/>
                <a:gd name="connsiteY48" fmla="*/ 300038 h 978694"/>
                <a:gd name="connsiteX49" fmla="*/ 2274094 w 2512219"/>
                <a:gd name="connsiteY49" fmla="*/ 195263 h 978694"/>
                <a:gd name="connsiteX50" fmla="*/ 2374106 w 2512219"/>
                <a:gd name="connsiteY50" fmla="*/ 126206 h 978694"/>
                <a:gd name="connsiteX51" fmla="*/ 2438400 w 2512219"/>
                <a:gd name="connsiteY51" fmla="*/ 88106 h 978694"/>
                <a:gd name="connsiteX52" fmla="*/ 2490787 w 2512219"/>
                <a:gd name="connsiteY52" fmla="*/ 0 h 978694"/>
                <a:gd name="connsiteX0" fmla="*/ 2488406 w 2509838"/>
                <a:gd name="connsiteY0" fmla="*/ 0 h 978694"/>
                <a:gd name="connsiteX1" fmla="*/ 2509838 w 2509838"/>
                <a:gd name="connsiteY1" fmla="*/ 76200 h 978694"/>
                <a:gd name="connsiteX2" fmla="*/ 2440781 w 2509838"/>
                <a:gd name="connsiteY2" fmla="*/ 157163 h 978694"/>
                <a:gd name="connsiteX3" fmla="*/ 2333625 w 2509838"/>
                <a:gd name="connsiteY3" fmla="*/ 230981 h 978694"/>
                <a:gd name="connsiteX4" fmla="*/ 2266950 w 2509838"/>
                <a:gd name="connsiteY4" fmla="*/ 288131 h 978694"/>
                <a:gd name="connsiteX5" fmla="*/ 2195513 w 2509838"/>
                <a:gd name="connsiteY5" fmla="*/ 347663 h 978694"/>
                <a:gd name="connsiteX6" fmla="*/ 2107406 w 2509838"/>
                <a:gd name="connsiteY6" fmla="*/ 426244 h 978694"/>
                <a:gd name="connsiteX7" fmla="*/ 1978819 w 2509838"/>
                <a:gd name="connsiteY7" fmla="*/ 488156 h 978694"/>
                <a:gd name="connsiteX8" fmla="*/ 1871663 w 2509838"/>
                <a:gd name="connsiteY8" fmla="*/ 550069 h 978694"/>
                <a:gd name="connsiteX9" fmla="*/ 1738313 w 2509838"/>
                <a:gd name="connsiteY9" fmla="*/ 581025 h 978694"/>
                <a:gd name="connsiteX10" fmla="*/ 1574006 w 2509838"/>
                <a:gd name="connsiteY10" fmla="*/ 631031 h 978694"/>
                <a:gd name="connsiteX11" fmla="*/ 1409700 w 2509838"/>
                <a:gd name="connsiteY11" fmla="*/ 683419 h 978694"/>
                <a:gd name="connsiteX12" fmla="*/ 1250156 w 2509838"/>
                <a:gd name="connsiteY12" fmla="*/ 709613 h 978694"/>
                <a:gd name="connsiteX13" fmla="*/ 1047750 w 2509838"/>
                <a:gd name="connsiteY13" fmla="*/ 747713 h 978694"/>
                <a:gd name="connsiteX14" fmla="*/ 869156 w 2509838"/>
                <a:gd name="connsiteY14" fmla="*/ 769144 h 978694"/>
                <a:gd name="connsiteX15" fmla="*/ 735806 w 2509838"/>
                <a:gd name="connsiteY15" fmla="*/ 769144 h 978694"/>
                <a:gd name="connsiteX16" fmla="*/ 604838 w 2509838"/>
                <a:gd name="connsiteY16" fmla="*/ 733425 h 978694"/>
                <a:gd name="connsiteX17" fmla="*/ 521494 w 2509838"/>
                <a:gd name="connsiteY17" fmla="*/ 695325 h 978694"/>
                <a:gd name="connsiteX18" fmla="*/ 438150 w 2509838"/>
                <a:gd name="connsiteY18" fmla="*/ 714375 h 978694"/>
                <a:gd name="connsiteX19" fmla="*/ 335756 w 2509838"/>
                <a:gd name="connsiteY19" fmla="*/ 771525 h 978694"/>
                <a:gd name="connsiteX20" fmla="*/ 233363 w 2509838"/>
                <a:gd name="connsiteY20" fmla="*/ 876300 h 978694"/>
                <a:gd name="connsiteX21" fmla="*/ 178594 w 2509838"/>
                <a:gd name="connsiteY21" fmla="*/ 935831 h 978694"/>
                <a:gd name="connsiteX22" fmla="*/ 102394 w 2509838"/>
                <a:gd name="connsiteY22" fmla="*/ 978694 h 978694"/>
                <a:gd name="connsiteX23" fmla="*/ 0 w 2509838"/>
                <a:gd name="connsiteY23" fmla="*/ 973931 h 978694"/>
                <a:gd name="connsiteX24" fmla="*/ 19050 w 2509838"/>
                <a:gd name="connsiteY24" fmla="*/ 952500 h 978694"/>
                <a:gd name="connsiteX25" fmla="*/ 38100 w 2509838"/>
                <a:gd name="connsiteY25" fmla="*/ 947738 h 978694"/>
                <a:gd name="connsiteX26" fmla="*/ 54769 w 2509838"/>
                <a:gd name="connsiteY26" fmla="*/ 926306 h 978694"/>
                <a:gd name="connsiteX27" fmla="*/ 111919 w 2509838"/>
                <a:gd name="connsiteY27" fmla="*/ 876300 h 978694"/>
                <a:gd name="connsiteX28" fmla="*/ 119063 w 2509838"/>
                <a:gd name="connsiteY28" fmla="*/ 885825 h 978694"/>
                <a:gd name="connsiteX29" fmla="*/ 211931 w 2509838"/>
                <a:gd name="connsiteY29" fmla="*/ 788194 h 978694"/>
                <a:gd name="connsiteX30" fmla="*/ 233363 w 2509838"/>
                <a:gd name="connsiteY30" fmla="*/ 781050 h 978694"/>
                <a:gd name="connsiteX31" fmla="*/ 295275 w 2509838"/>
                <a:gd name="connsiteY31" fmla="*/ 714375 h 978694"/>
                <a:gd name="connsiteX32" fmla="*/ 409575 w 2509838"/>
                <a:gd name="connsiteY32" fmla="*/ 654844 h 978694"/>
                <a:gd name="connsiteX33" fmla="*/ 431006 w 2509838"/>
                <a:gd name="connsiteY33" fmla="*/ 650081 h 978694"/>
                <a:gd name="connsiteX34" fmla="*/ 483394 w 2509838"/>
                <a:gd name="connsiteY34" fmla="*/ 628650 h 978694"/>
                <a:gd name="connsiteX35" fmla="*/ 588169 w 2509838"/>
                <a:gd name="connsiteY35" fmla="*/ 647700 h 978694"/>
                <a:gd name="connsiteX36" fmla="*/ 647700 w 2509838"/>
                <a:gd name="connsiteY36" fmla="*/ 676275 h 978694"/>
                <a:gd name="connsiteX37" fmla="*/ 719138 w 2509838"/>
                <a:gd name="connsiteY37" fmla="*/ 711994 h 978694"/>
                <a:gd name="connsiteX38" fmla="*/ 828675 w 2509838"/>
                <a:gd name="connsiteY38" fmla="*/ 719138 h 978694"/>
                <a:gd name="connsiteX39" fmla="*/ 1004888 w 2509838"/>
                <a:gd name="connsiteY39" fmla="*/ 697706 h 978694"/>
                <a:gd name="connsiteX40" fmla="*/ 1181100 w 2509838"/>
                <a:gd name="connsiteY40" fmla="*/ 659606 h 978694"/>
                <a:gd name="connsiteX41" fmla="*/ 1362075 w 2509838"/>
                <a:gd name="connsiteY41" fmla="*/ 628650 h 978694"/>
                <a:gd name="connsiteX42" fmla="*/ 1516856 w 2509838"/>
                <a:gd name="connsiteY42" fmla="*/ 595313 h 978694"/>
                <a:gd name="connsiteX43" fmla="*/ 1676400 w 2509838"/>
                <a:gd name="connsiteY43" fmla="*/ 526256 h 978694"/>
                <a:gd name="connsiteX44" fmla="*/ 1771650 w 2509838"/>
                <a:gd name="connsiteY44" fmla="*/ 502444 h 978694"/>
                <a:gd name="connsiteX45" fmla="*/ 1847850 w 2509838"/>
                <a:gd name="connsiteY45" fmla="*/ 488156 h 978694"/>
                <a:gd name="connsiteX46" fmla="*/ 1950244 w 2509838"/>
                <a:gd name="connsiteY46" fmla="*/ 426244 h 978694"/>
                <a:gd name="connsiteX47" fmla="*/ 2059781 w 2509838"/>
                <a:gd name="connsiteY47" fmla="*/ 373856 h 978694"/>
                <a:gd name="connsiteX48" fmla="*/ 2152650 w 2509838"/>
                <a:gd name="connsiteY48" fmla="*/ 300038 h 978694"/>
                <a:gd name="connsiteX49" fmla="*/ 2271713 w 2509838"/>
                <a:gd name="connsiteY49" fmla="*/ 195263 h 978694"/>
                <a:gd name="connsiteX50" fmla="*/ 2371725 w 2509838"/>
                <a:gd name="connsiteY50" fmla="*/ 126206 h 978694"/>
                <a:gd name="connsiteX51" fmla="*/ 2436019 w 2509838"/>
                <a:gd name="connsiteY51" fmla="*/ 88106 h 978694"/>
                <a:gd name="connsiteX52" fmla="*/ 2488406 w 2509838"/>
                <a:gd name="connsiteY52" fmla="*/ 0 h 978694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119063 w 2509838"/>
                <a:gd name="connsiteY28" fmla="*/ 885825 h 976313"/>
                <a:gd name="connsiteX29" fmla="*/ 211931 w 2509838"/>
                <a:gd name="connsiteY29" fmla="*/ 788194 h 976313"/>
                <a:gd name="connsiteX30" fmla="*/ 233363 w 2509838"/>
                <a:gd name="connsiteY30" fmla="*/ 781050 h 976313"/>
                <a:gd name="connsiteX31" fmla="*/ 295275 w 2509838"/>
                <a:gd name="connsiteY31" fmla="*/ 714375 h 976313"/>
                <a:gd name="connsiteX32" fmla="*/ 409575 w 2509838"/>
                <a:gd name="connsiteY32" fmla="*/ 654844 h 976313"/>
                <a:gd name="connsiteX33" fmla="*/ 431006 w 2509838"/>
                <a:gd name="connsiteY33" fmla="*/ 650081 h 976313"/>
                <a:gd name="connsiteX34" fmla="*/ 483394 w 2509838"/>
                <a:gd name="connsiteY34" fmla="*/ 628650 h 976313"/>
                <a:gd name="connsiteX35" fmla="*/ 588169 w 2509838"/>
                <a:gd name="connsiteY35" fmla="*/ 647700 h 976313"/>
                <a:gd name="connsiteX36" fmla="*/ 647700 w 2509838"/>
                <a:gd name="connsiteY36" fmla="*/ 676275 h 976313"/>
                <a:gd name="connsiteX37" fmla="*/ 719138 w 2509838"/>
                <a:gd name="connsiteY37" fmla="*/ 711994 h 976313"/>
                <a:gd name="connsiteX38" fmla="*/ 828675 w 2509838"/>
                <a:gd name="connsiteY38" fmla="*/ 719138 h 976313"/>
                <a:gd name="connsiteX39" fmla="*/ 1004888 w 2509838"/>
                <a:gd name="connsiteY39" fmla="*/ 697706 h 976313"/>
                <a:gd name="connsiteX40" fmla="*/ 1181100 w 2509838"/>
                <a:gd name="connsiteY40" fmla="*/ 659606 h 976313"/>
                <a:gd name="connsiteX41" fmla="*/ 1362075 w 2509838"/>
                <a:gd name="connsiteY41" fmla="*/ 628650 h 976313"/>
                <a:gd name="connsiteX42" fmla="*/ 1516856 w 2509838"/>
                <a:gd name="connsiteY42" fmla="*/ 595313 h 976313"/>
                <a:gd name="connsiteX43" fmla="*/ 1676400 w 2509838"/>
                <a:gd name="connsiteY43" fmla="*/ 526256 h 976313"/>
                <a:gd name="connsiteX44" fmla="*/ 1771650 w 2509838"/>
                <a:gd name="connsiteY44" fmla="*/ 502444 h 976313"/>
                <a:gd name="connsiteX45" fmla="*/ 1847850 w 2509838"/>
                <a:gd name="connsiteY45" fmla="*/ 488156 h 976313"/>
                <a:gd name="connsiteX46" fmla="*/ 1950244 w 2509838"/>
                <a:gd name="connsiteY46" fmla="*/ 426244 h 976313"/>
                <a:gd name="connsiteX47" fmla="*/ 2059781 w 2509838"/>
                <a:gd name="connsiteY47" fmla="*/ 373856 h 976313"/>
                <a:gd name="connsiteX48" fmla="*/ 2152650 w 2509838"/>
                <a:gd name="connsiteY48" fmla="*/ 300038 h 976313"/>
                <a:gd name="connsiteX49" fmla="*/ 2271713 w 2509838"/>
                <a:gd name="connsiteY49" fmla="*/ 195263 h 976313"/>
                <a:gd name="connsiteX50" fmla="*/ 2371725 w 2509838"/>
                <a:gd name="connsiteY50" fmla="*/ 126206 h 976313"/>
                <a:gd name="connsiteX51" fmla="*/ 2436019 w 2509838"/>
                <a:gd name="connsiteY51" fmla="*/ 88106 h 976313"/>
                <a:gd name="connsiteX52" fmla="*/ 2488406 w 2509838"/>
                <a:gd name="connsiteY52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31006 w 2509838"/>
                <a:gd name="connsiteY32" fmla="*/ 650081 h 976313"/>
                <a:gd name="connsiteX33" fmla="*/ 483394 w 2509838"/>
                <a:gd name="connsiteY33" fmla="*/ 628650 h 976313"/>
                <a:gd name="connsiteX34" fmla="*/ 588169 w 2509838"/>
                <a:gd name="connsiteY34" fmla="*/ 647700 h 976313"/>
                <a:gd name="connsiteX35" fmla="*/ 647700 w 2509838"/>
                <a:gd name="connsiteY35" fmla="*/ 676275 h 976313"/>
                <a:gd name="connsiteX36" fmla="*/ 719138 w 2509838"/>
                <a:gd name="connsiteY36" fmla="*/ 711994 h 976313"/>
                <a:gd name="connsiteX37" fmla="*/ 828675 w 2509838"/>
                <a:gd name="connsiteY37" fmla="*/ 719138 h 976313"/>
                <a:gd name="connsiteX38" fmla="*/ 1004888 w 2509838"/>
                <a:gd name="connsiteY38" fmla="*/ 697706 h 976313"/>
                <a:gd name="connsiteX39" fmla="*/ 1181100 w 2509838"/>
                <a:gd name="connsiteY39" fmla="*/ 659606 h 976313"/>
                <a:gd name="connsiteX40" fmla="*/ 1362075 w 2509838"/>
                <a:gd name="connsiteY40" fmla="*/ 628650 h 976313"/>
                <a:gd name="connsiteX41" fmla="*/ 1516856 w 2509838"/>
                <a:gd name="connsiteY41" fmla="*/ 595313 h 976313"/>
                <a:gd name="connsiteX42" fmla="*/ 1676400 w 2509838"/>
                <a:gd name="connsiteY42" fmla="*/ 526256 h 976313"/>
                <a:gd name="connsiteX43" fmla="*/ 1771650 w 2509838"/>
                <a:gd name="connsiteY43" fmla="*/ 502444 h 976313"/>
                <a:gd name="connsiteX44" fmla="*/ 1847850 w 2509838"/>
                <a:gd name="connsiteY44" fmla="*/ 488156 h 976313"/>
                <a:gd name="connsiteX45" fmla="*/ 1950244 w 2509838"/>
                <a:gd name="connsiteY45" fmla="*/ 426244 h 976313"/>
                <a:gd name="connsiteX46" fmla="*/ 2059781 w 2509838"/>
                <a:gd name="connsiteY46" fmla="*/ 373856 h 976313"/>
                <a:gd name="connsiteX47" fmla="*/ 2152650 w 2509838"/>
                <a:gd name="connsiteY47" fmla="*/ 300038 h 976313"/>
                <a:gd name="connsiteX48" fmla="*/ 2271713 w 2509838"/>
                <a:gd name="connsiteY48" fmla="*/ 195263 h 976313"/>
                <a:gd name="connsiteX49" fmla="*/ 2371725 w 2509838"/>
                <a:gd name="connsiteY49" fmla="*/ 126206 h 976313"/>
                <a:gd name="connsiteX50" fmla="*/ 2436019 w 2509838"/>
                <a:gd name="connsiteY50" fmla="*/ 88106 h 976313"/>
                <a:gd name="connsiteX51" fmla="*/ 2488406 w 2509838"/>
                <a:gd name="connsiteY51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95275 w 2509838"/>
                <a:gd name="connsiteY29" fmla="*/ 714375 h 976313"/>
                <a:gd name="connsiteX30" fmla="*/ 409575 w 2509838"/>
                <a:gd name="connsiteY30" fmla="*/ 654844 h 976313"/>
                <a:gd name="connsiteX31" fmla="*/ 483394 w 2509838"/>
                <a:gd name="connsiteY31" fmla="*/ 628650 h 976313"/>
                <a:gd name="connsiteX32" fmla="*/ 588169 w 2509838"/>
                <a:gd name="connsiteY32" fmla="*/ 647700 h 976313"/>
                <a:gd name="connsiteX33" fmla="*/ 647700 w 2509838"/>
                <a:gd name="connsiteY33" fmla="*/ 676275 h 976313"/>
                <a:gd name="connsiteX34" fmla="*/ 719138 w 2509838"/>
                <a:gd name="connsiteY34" fmla="*/ 711994 h 976313"/>
                <a:gd name="connsiteX35" fmla="*/ 828675 w 2509838"/>
                <a:gd name="connsiteY35" fmla="*/ 719138 h 976313"/>
                <a:gd name="connsiteX36" fmla="*/ 1004888 w 2509838"/>
                <a:gd name="connsiteY36" fmla="*/ 697706 h 976313"/>
                <a:gd name="connsiteX37" fmla="*/ 1181100 w 2509838"/>
                <a:gd name="connsiteY37" fmla="*/ 659606 h 976313"/>
                <a:gd name="connsiteX38" fmla="*/ 1362075 w 2509838"/>
                <a:gd name="connsiteY38" fmla="*/ 628650 h 976313"/>
                <a:gd name="connsiteX39" fmla="*/ 1516856 w 2509838"/>
                <a:gd name="connsiteY39" fmla="*/ 595313 h 976313"/>
                <a:gd name="connsiteX40" fmla="*/ 1676400 w 2509838"/>
                <a:gd name="connsiteY40" fmla="*/ 526256 h 976313"/>
                <a:gd name="connsiteX41" fmla="*/ 1771650 w 2509838"/>
                <a:gd name="connsiteY41" fmla="*/ 502444 h 976313"/>
                <a:gd name="connsiteX42" fmla="*/ 1847850 w 2509838"/>
                <a:gd name="connsiteY42" fmla="*/ 488156 h 976313"/>
                <a:gd name="connsiteX43" fmla="*/ 1950244 w 2509838"/>
                <a:gd name="connsiteY43" fmla="*/ 426244 h 976313"/>
                <a:gd name="connsiteX44" fmla="*/ 2059781 w 2509838"/>
                <a:gd name="connsiteY44" fmla="*/ 373856 h 976313"/>
                <a:gd name="connsiteX45" fmla="*/ 2152650 w 2509838"/>
                <a:gd name="connsiteY45" fmla="*/ 300038 h 976313"/>
                <a:gd name="connsiteX46" fmla="*/ 2271713 w 2509838"/>
                <a:gd name="connsiteY46" fmla="*/ 195263 h 976313"/>
                <a:gd name="connsiteX47" fmla="*/ 2371725 w 2509838"/>
                <a:gd name="connsiteY47" fmla="*/ 126206 h 976313"/>
                <a:gd name="connsiteX48" fmla="*/ 2436019 w 2509838"/>
                <a:gd name="connsiteY48" fmla="*/ 88106 h 976313"/>
                <a:gd name="connsiteX49" fmla="*/ 2488406 w 2509838"/>
                <a:gd name="connsiteY49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54769 w 2509838"/>
                <a:gd name="connsiteY25" fmla="*/ 926306 h 976313"/>
                <a:gd name="connsiteX26" fmla="*/ 111919 w 2509838"/>
                <a:gd name="connsiteY26" fmla="*/ 876300 h 976313"/>
                <a:gd name="connsiteX27" fmla="*/ 211931 w 2509838"/>
                <a:gd name="connsiteY27" fmla="*/ 788194 h 976313"/>
                <a:gd name="connsiteX28" fmla="*/ 295275 w 2509838"/>
                <a:gd name="connsiteY28" fmla="*/ 714375 h 976313"/>
                <a:gd name="connsiteX29" fmla="*/ 409575 w 2509838"/>
                <a:gd name="connsiteY29" fmla="*/ 654844 h 976313"/>
                <a:gd name="connsiteX30" fmla="*/ 483394 w 2509838"/>
                <a:gd name="connsiteY30" fmla="*/ 628650 h 976313"/>
                <a:gd name="connsiteX31" fmla="*/ 588169 w 2509838"/>
                <a:gd name="connsiteY31" fmla="*/ 647700 h 976313"/>
                <a:gd name="connsiteX32" fmla="*/ 647700 w 2509838"/>
                <a:gd name="connsiteY32" fmla="*/ 676275 h 976313"/>
                <a:gd name="connsiteX33" fmla="*/ 719138 w 2509838"/>
                <a:gd name="connsiteY33" fmla="*/ 711994 h 976313"/>
                <a:gd name="connsiteX34" fmla="*/ 828675 w 2509838"/>
                <a:gd name="connsiteY34" fmla="*/ 719138 h 976313"/>
                <a:gd name="connsiteX35" fmla="*/ 1004888 w 2509838"/>
                <a:gd name="connsiteY35" fmla="*/ 697706 h 976313"/>
                <a:gd name="connsiteX36" fmla="*/ 1181100 w 2509838"/>
                <a:gd name="connsiteY36" fmla="*/ 659606 h 976313"/>
                <a:gd name="connsiteX37" fmla="*/ 1362075 w 2509838"/>
                <a:gd name="connsiteY37" fmla="*/ 628650 h 976313"/>
                <a:gd name="connsiteX38" fmla="*/ 1516856 w 2509838"/>
                <a:gd name="connsiteY38" fmla="*/ 595313 h 976313"/>
                <a:gd name="connsiteX39" fmla="*/ 1676400 w 2509838"/>
                <a:gd name="connsiteY39" fmla="*/ 526256 h 976313"/>
                <a:gd name="connsiteX40" fmla="*/ 1771650 w 2509838"/>
                <a:gd name="connsiteY40" fmla="*/ 502444 h 976313"/>
                <a:gd name="connsiteX41" fmla="*/ 1847850 w 2509838"/>
                <a:gd name="connsiteY41" fmla="*/ 488156 h 976313"/>
                <a:gd name="connsiteX42" fmla="*/ 1950244 w 2509838"/>
                <a:gd name="connsiteY42" fmla="*/ 426244 h 976313"/>
                <a:gd name="connsiteX43" fmla="*/ 2059781 w 2509838"/>
                <a:gd name="connsiteY43" fmla="*/ 373856 h 976313"/>
                <a:gd name="connsiteX44" fmla="*/ 2152650 w 2509838"/>
                <a:gd name="connsiteY44" fmla="*/ 300038 h 976313"/>
                <a:gd name="connsiteX45" fmla="*/ 2271713 w 2509838"/>
                <a:gd name="connsiteY45" fmla="*/ 195263 h 976313"/>
                <a:gd name="connsiteX46" fmla="*/ 2371725 w 2509838"/>
                <a:gd name="connsiteY46" fmla="*/ 126206 h 976313"/>
                <a:gd name="connsiteX47" fmla="*/ 2436019 w 2509838"/>
                <a:gd name="connsiteY47" fmla="*/ 88106 h 976313"/>
                <a:gd name="connsiteX48" fmla="*/ 2488406 w 2509838"/>
                <a:gd name="connsiteY48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93168 w 2514600"/>
                <a:gd name="connsiteY0" fmla="*/ 0 h 976313"/>
                <a:gd name="connsiteX1" fmla="*/ 2514600 w 2514600"/>
                <a:gd name="connsiteY1" fmla="*/ 76200 h 976313"/>
                <a:gd name="connsiteX2" fmla="*/ 2445543 w 2514600"/>
                <a:gd name="connsiteY2" fmla="*/ 157163 h 976313"/>
                <a:gd name="connsiteX3" fmla="*/ 2338387 w 2514600"/>
                <a:gd name="connsiteY3" fmla="*/ 230981 h 976313"/>
                <a:gd name="connsiteX4" fmla="*/ 2271712 w 2514600"/>
                <a:gd name="connsiteY4" fmla="*/ 288131 h 976313"/>
                <a:gd name="connsiteX5" fmla="*/ 2200275 w 2514600"/>
                <a:gd name="connsiteY5" fmla="*/ 347663 h 976313"/>
                <a:gd name="connsiteX6" fmla="*/ 2112168 w 2514600"/>
                <a:gd name="connsiteY6" fmla="*/ 426244 h 976313"/>
                <a:gd name="connsiteX7" fmla="*/ 1983581 w 2514600"/>
                <a:gd name="connsiteY7" fmla="*/ 488156 h 976313"/>
                <a:gd name="connsiteX8" fmla="*/ 1876425 w 2514600"/>
                <a:gd name="connsiteY8" fmla="*/ 550069 h 976313"/>
                <a:gd name="connsiteX9" fmla="*/ 1743075 w 2514600"/>
                <a:gd name="connsiteY9" fmla="*/ 581025 h 976313"/>
                <a:gd name="connsiteX10" fmla="*/ 1578768 w 2514600"/>
                <a:gd name="connsiteY10" fmla="*/ 631031 h 976313"/>
                <a:gd name="connsiteX11" fmla="*/ 1414462 w 2514600"/>
                <a:gd name="connsiteY11" fmla="*/ 683419 h 976313"/>
                <a:gd name="connsiteX12" fmla="*/ 1254918 w 2514600"/>
                <a:gd name="connsiteY12" fmla="*/ 709613 h 976313"/>
                <a:gd name="connsiteX13" fmla="*/ 1052512 w 2514600"/>
                <a:gd name="connsiteY13" fmla="*/ 747713 h 976313"/>
                <a:gd name="connsiteX14" fmla="*/ 873918 w 2514600"/>
                <a:gd name="connsiteY14" fmla="*/ 769144 h 976313"/>
                <a:gd name="connsiteX15" fmla="*/ 740568 w 2514600"/>
                <a:gd name="connsiteY15" fmla="*/ 769144 h 976313"/>
                <a:gd name="connsiteX16" fmla="*/ 609600 w 2514600"/>
                <a:gd name="connsiteY16" fmla="*/ 733425 h 976313"/>
                <a:gd name="connsiteX17" fmla="*/ 526256 w 2514600"/>
                <a:gd name="connsiteY17" fmla="*/ 695325 h 976313"/>
                <a:gd name="connsiteX18" fmla="*/ 442912 w 2514600"/>
                <a:gd name="connsiteY18" fmla="*/ 714375 h 976313"/>
                <a:gd name="connsiteX19" fmla="*/ 340518 w 2514600"/>
                <a:gd name="connsiteY19" fmla="*/ 771525 h 976313"/>
                <a:gd name="connsiteX20" fmla="*/ 238125 w 2514600"/>
                <a:gd name="connsiteY20" fmla="*/ 876300 h 976313"/>
                <a:gd name="connsiteX21" fmla="*/ 173831 w 2514600"/>
                <a:gd name="connsiteY21" fmla="*/ 928687 h 976313"/>
                <a:gd name="connsiteX22" fmla="*/ 116681 w 2514600"/>
                <a:gd name="connsiteY22" fmla="*/ 976313 h 976313"/>
                <a:gd name="connsiteX23" fmla="*/ 0 w 2514600"/>
                <a:gd name="connsiteY23" fmla="*/ 971549 h 976313"/>
                <a:gd name="connsiteX24" fmla="*/ 59531 w 2514600"/>
                <a:gd name="connsiteY24" fmla="*/ 926306 h 976313"/>
                <a:gd name="connsiteX25" fmla="*/ 116681 w 2514600"/>
                <a:gd name="connsiteY25" fmla="*/ 876300 h 976313"/>
                <a:gd name="connsiteX26" fmla="*/ 216693 w 2514600"/>
                <a:gd name="connsiteY26" fmla="*/ 788194 h 976313"/>
                <a:gd name="connsiteX27" fmla="*/ 300037 w 2514600"/>
                <a:gd name="connsiteY27" fmla="*/ 714375 h 976313"/>
                <a:gd name="connsiteX28" fmla="*/ 414337 w 2514600"/>
                <a:gd name="connsiteY28" fmla="*/ 654844 h 976313"/>
                <a:gd name="connsiteX29" fmla="*/ 488156 w 2514600"/>
                <a:gd name="connsiteY29" fmla="*/ 628650 h 976313"/>
                <a:gd name="connsiteX30" fmla="*/ 592931 w 2514600"/>
                <a:gd name="connsiteY30" fmla="*/ 647700 h 976313"/>
                <a:gd name="connsiteX31" fmla="*/ 652462 w 2514600"/>
                <a:gd name="connsiteY31" fmla="*/ 676275 h 976313"/>
                <a:gd name="connsiteX32" fmla="*/ 726281 w 2514600"/>
                <a:gd name="connsiteY32" fmla="*/ 707231 h 976313"/>
                <a:gd name="connsiteX33" fmla="*/ 833437 w 2514600"/>
                <a:gd name="connsiteY33" fmla="*/ 719138 h 976313"/>
                <a:gd name="connsiteX34" fmla="*/ 1009650 w 2514600"/>
                <a:gd name="connsiteY34" fmla="*/ 697706 h 976313"/>
                <a:gd name="connsiteX35" fmla="*/ 1185862 w 2514600"/>
                <a:gd name="connsiteY35" fmla="*/ 659606 h 976313"/>
                <a:gd name="connsiteX36" fmla="*/ 1366837 w 2514600"/>
                <a:gd name="connsiteY36" fmla="*/ 628650 h 976313"/>
                <a:gd name="connsiteX37" fmla="*/ 1521618 w 2514600"/>
                <a:gd name="connsiteY37" fmla="*/ 595313 h 976313"/>
                <a:gd name="connsiteX38" fmla="*/ 1683543 w 2514600"/>
                <a:gd name="connsiteY38" fmla="*/ 535781 h 976313"/>
                <a:gd name="connsiteX39" fmla="*/ 1776412 w 2514600"/>
                <a:gd name="connsiteY39" fmla="*/ 502444 h 976313"/>
                <a:gd name="connsiteX40" fmla="*/ 1852612 w 2514600"/>
                <a:gd name="connsiteY40" fmla="*/ 488156 h 976313"/>
                <a:gd name="connsiteX41" fmla="*/ 1955006 w 2514600"/>
                <a:gd name="connsiteY41" fmla="*/ 426244 h 976313"/>
                <a:gd name="connsiteX42" fmla="*/ 2064543 w 2514600"/>
                <a:gd name="connsiteY42" fmla="*/ 373856 h 976313"/>
                <a:gd name="connsiteX43" fmla="*/ 2157412 w 2514600"/>
                <a:gd name="connsiteY43" fmla="*/ 300038 h 976313"/>
                <a:gd name="connsiteX44" fmla="*/ 2276475 w 2514600"/>
                <a:gd name="connsiteY44" fmla="*/ 195263 h 976313"/>
                <a:gd name="connsiteX45" fmla="*/ 2376487 w 2514600"/>
                <a:gd name="connsiteY45" fmla="*/ 126206 h 976313"/>
                <a:gd name="connsiteX46" fmla="*/ 2433638 w 2514600"/>
                <a:gd name="connsiteY46" fmla="*/ 80962 h 976313"/>
                <a:gd name="connsiteX47" fmla="*/ 2493168 w 2514600"/>
                <a:gd name="connsiteY47" fmla="*/ 0 h 976313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21618 w 2514600"/>
                <a:gd name="connsiteY37" fmla="*/ 583407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5454 w 2514600"/>
                <a:gd name="connsiteY38" fmla="*/ 50598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4606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27439 w 2514600"/>
                <a:gd name="connsiteY37" fmla="*/ 52101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92297 w 2647366"/>
                <a:gd name="connsiteY24" fmla="*/ 914400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52091 w 2647366"/>
                <a:gd name="connsiteY35" fmla="*/ 64376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13504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306597 w 2647366"/>
                <a:gd name="connsiteY21" fmla="*/ 916781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92893 w 2647366"/>
                <a:gd name="connsiteY42" fmla="*/ 468735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204357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161773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4698 w 2702475"/>
                <a:gd name="connsiteY28" fmla="*/ 642938 h 969417"/>
                <a:gd name="connsiteX29" fmla="*/ 703586 w 2702475"/>
                <a:gd name="connsiteY29" fmla="*/ 594199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37773 w 2702475"/>
                <a:gd name="connsiteY45" fmla="*/ 288132 h 969417"/>
                <a:gd name="connsiteX46" fmla="*/ 2456836 w 2702475"/>
                <a:gd name="connsiteY46" fmla="*/ 183357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81138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603296 w 2702475"/>
                <a:gd name="connsiteY29" fmla="*/ 621218 h 969417"/>
                <a:gd name="connsiteX30" fmla="*/ 594698 w 2702475"/>
                <a:gd name="connsiteY30" fmla="*/ 642938 h 969417"/>
                <a:gd name="connsiteX31" fmla="*/ 703586 w 2702475"/>
                <a:gd name="connsiteY31" fmla="*/ 594199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33556 w 2702475"/>
                <a:gd name="connsiteY31" fmla="*/ 593662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771130 w 2702475"/>
                <a:gd name="connsiteY32" fmla="*/ 621218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450266 w 2702475"/>
                <a:gd name="connsiteY48" fmla="*/ 152670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702475" h="969417">
                  <a:moveTo>
                    <a:pt x="2675910" y="0"/>
                  </a:moveTo>
                  <a:lnTo>
                    <a:pt x="2702475" y="71808"/>
                  </a:lnTo>
                  <a:lnTo>
                    <a:pt x="2625904" y="145257"/>
                  </a:lnTo>
                  <a:lnTo>
                    <a:pt x="2501210" y="191545"/>
                  </a:lnTo>
                  <a:lnTo>
                    <a:pt x="2434535" y="253700"/>
                  </a:lnTo>
                  <a:cubicBezTo>
                    <a:pt x="2387200" y="307246"/>
                    <a:pt x="2337628" y="377246"/>
                    <a:pt x="2292529" y="414338"/>
                  </a:cubicBezTo>
                  <a:cubicBezTo>
                    <a:pt x="2247430" y="451430"/>
                    <a:pt x="2203233" y="455613"/>
                    <a:pt x="2163942" y="476250"/>
                  </a:cubicBezTo>
                  <a:cubicBezTo>
                    <a:pt x="2124652" y="496888"/>
                    <a:pt x="2096870" y="522685"/>
                    <a:pt x="2056786" y="538163"/>
                  </a:cubicBezTo>
                  <a:cubicBezTo>
                    <a:pt x="2016702" y="553641"/>
                    <a:pt x="1957352" y="561956"/>
                    <a:pt x="1923436" y="569119"/>
                  </a:cubicBezTo>
                  <a:lnTo>
                    <a:pt x="1853289" y="593662"/>
                  </a:lnTo>
                  <a:cubicBezTo>
                    <a:pt x="1829907" y="601843"/>
                    <a:pt x="1800955" y="602811"/>
                    <a:pt x="1759130" y="604096"/>
                  </a:cubicBezTo>
                  <a:cubicBezTo>
                    <a:pt x="1717305" y="605381"/>
                    <a:pt x="1656312" y="588276"/>
                    <a:pt x="1602337" y="601373"/>
                  </a:cubicBezTo>
                  <a:cubicBezTo>
                    <a:pt x="1548362" y="614470"/>
                    <a:pt x="1519401" y="637727"/>
                    <a:pt x="1457824" y="660133"/>
                  </a:cubicBezTo>
                  <a:cubicBezTo>
                    <a:pt x="1396247" y="682539"/>
                    <a:pt x="1296373" y="725885"/>
                    <a:pt x="1232873" y="735807"/>
                  </a:cubicBezTo>
                  <a:lnTo>
                    <a:pt x="1054279" y="757238"/>
                  </a:lnTo>
                  <a:cubicBezTo>
                    <a:pt x="994748" y="764382"/>
                    <a:pt x="964982" y="763191"/>
                    <a:pt x="920929" y="757238"/>
                  </a:cubicBezTo>
                  <a:lnTo>
                    <a:pt x="789961" y="721519"/>
                  </a:lnTo>
                  <a:cubicBezTo>
                    <a:pt x="754243" y="709216"/>
                    <a:pt x="734398" y="686594"/>
                    <a:pt x="706617" y="683419"/>
                  </a:cubicBezTo>
                  <a:cubicBezTo>
                    <a:pt x="678836" y="680244"/>
                    <a:pt x="657404" y="683419"/>
                    <a:pt x="623273" y="702469"/>
                  </a:cubicBezTo>
                  <a:lnTo>
                    <a:pt x="520879" y="759619"/>
                  </a:lnTo>
                  <a:cubicBezTo>
                    <a:pt x="486748" y="778669"/>
                    <a:pt x="442927" y="819412"/>
                    <a:pt x="413476" y="841848"/>
                  </a:cubicBezTo>
                  <a:cubicBezTo>
                    <a:pt x="390375" y="859310"/>
                    <a:pt x="386122" y="872974"/>
                    <a:pt x="344172" y="894235"/>
                  </a:cubicBezTo>
                  <a:cubicBezTo>
                    <a:pt x="302222" y="915496"/>
                    <a:pt x="211202" y="957263"/>
                    <a:pt x="161773" y="969417"/>
                  </a:cubicBezTo>
                  <a:lnTo>
                    <a:pt x="0" y="967158"/>
                  </a:lnTo>
                  <a:cubicBezTo>
                    <a:pt x="19844" y="952077"/>
                    <a:pt x="172014" y="904807"/>
                    <a:pt x="224861" y="881835"/>
                  </a:cubicBezTo>
                  <a:cubicBezTo>
                    <a:pt x="277708" y="858863"/>
                    <a:pt x="299620" y="842819"/>
                    <a:pt x="317082" y="829325"/>
                  </a:cubicBezTo>
                  <a:lnTo>
                    <a:pt x="397054" y="776288"/>
                  </a:lnTo>
                  <a:lnTo>
                    <a:pt x="480398" y="702469"/>
                  </a:lnTo>
                  <a:cubicBezTo>
                    <a:pt x="513339" y="680244"/>
                    <a:pt x="562510" y="643448"/>
                    <a:pt x="599708" y="625403"/>
                  </a:cubicBezTo>
                  <a:cubicBezTo>
                    <a:pt x="636906" y="607358"/>
                    <a:pt x="684675" y="589962"/>
                    <a:pt x="713606" y="591694"/>
                  </a:cubicBezTo>
                  <a:cubicBezTo>
                    <a:pt x="742537" y="593426"/>
                    <a:pt x="751753" y="624099"/>
                    <a:pt x="773292" y="635794"/>
                  </a:cubicBezTo>
                  <a:cubicBezTo>
                    <a:pt x="794831" y="647489"/>
                    <a:pt x="810598" y="654447"/>
                    <a:pt x="832823" y="664369"/>
                  </a:cubicBezTo>
                  <a:cubicBezTo>
                    <a:pt x="855048" y="674291"/>
                    <a:pt x="870923" y="691356"/>
                    <a:pt x="906642" y="695325"/>
                  </a:cubicBezTo>
                  <a:lnTo>
                    <a:pt x="1013798" y="707232"/>
                  </a:lnTo>
                  <a:lnTo>
                    <a:pt x="1190011" y="685800"/>
                  </a:lnTo>
                  <a:lnTo>
                    <a:pt x="1312211" y="653782"/>
                  </a:lnTo>
                  <a:lnTo>
                    <a:pt x="1391272" y="610124"/>
                  </a:lnTo>
                  <a:cubicBezTo>
                    <a:pt x="1446628" y="586090"/>
                    <a:pt x="1478964" y="556863"/>
                    <a:pt x="1522149" y="541594"/>
                  </a:cubicBezTo>
                  <a:cubicBezTo>
                    <a:pt x="1565334" y="526325"/>
                    <a:pt x="1577097" y="521043"/>
                    <a:pt x="1607800" y="521018"/>
                  </a:cubicBezTo>
                  <a:cubicBezTo>
                    <a:pt x="1638503" y="520993"/>
                    <a:pt x="1662115" y="542693"/>
                    <a:pt x="1706370" y="541441"/>
                  </a:cubicBezTo>
                  <a:cubicBezTo>
                    <a:pt x="1750625" y="540189"/>
                    <a:pt x="1831596" y="521988"/>
                    <a:pt x="1873330" y="513504"/>
                  </a:cubicBezTo>
                  <a:cubicBezTo>
                    <a:pt x="1901144" y="503344"/>
                    <a:pt x="1928913" y="497999"/>
                    <a:pt x="1956773" y="490538"/>
                  </a:cubicBezTo>
                  <a:cubicBezTo>
                    <a:pt x="1984633" y="483077"/>
                    <a:pt x="2010722" y="481435"/>
                    <a:pt x="2040488" y="468735"/>
                  </a:cubicBezTo>
                  <a:cubicBezTo>
                    <a:pt x="2070254" y="456035"/>
                    <a:pt x="2098855" y="431801"/>
                    <a:pt x="2135367" y="414338"/>
                  </a:cubicBezTo>
                  <a:lnTo>
                    <a:pt x="2244904" y="361950"/>
                  </a:lnTo>
                  <a:cubicBezTo>
                    <a:pt x="2276968" y="336744"/>
                    <a:pt x="2286914" y="299914"/>
                    <a:pt x="2327752" y="263103"/>
                  </a:cubicBezTo>
                  <a:lnTo>
                    <a:pt x="2450266" y="152670"/>
                  </a:lnTo>
                  <a:cubicBezTo>
                    <a:pt x="2488449" y="127870"/>
                    <a:pt x="2530654" y="133350"/>
                    <a:pt x="2556848" y="114300"/>
                  </a:cubicBezTo>
                  <a:cubicBezTo>
                    <a:pt x="2583042" y="95250"/>
                    <a:pt x="2594155" y="88106"/>
                    <a:pt x="2613999" y="69056"/>
                  </a:cubicBezTo>
                  <a:cubicBezTo>
                    <a:pt x="2633843" y="50006"/>
                    <a:pt x="2662416" y="794"/>
                    <a:pt x="2675910" y="0"/>
                  </a:cubicBezTo>
                  <a:close/>
                </a:path>
              </a:pathLst>
            </a:custGeom>
            <a:solidFill>
              <a:srgbClr val="B8D6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0" name="Freeform 39"/>
            <p:cNvSpPr/>
            <p:nvPr/>
          </p:nvSpPr>
          <p:spPr bwMode="auto">
            <a:xfrm>
              <a:off x="925120" y="5713677"/>
              <a:ext cx="1834754" cy="641747"/>
            </a:xfrm>
            <a:custGeom>
              <a:avLst/>
              <a:gdLst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40769 w 2419350"/>
                <a:gd name="connsiteY30" fmla="*/ 78581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0143 w 2419350"/>
                <a:gd name="connsiteY16" fmla="*/ 631031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45244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69056 w 2419350"/>
                <a:gd name="connsiteY1" fmla="*/ 838199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0106 w 2419350"/>
                <a:gd name="connsiteY49" fmla="*/ 721518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52437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514539"/>
                <a:gd name="connsiteY0" fmla="*/ 897731 h 897731"/>
                <a:gd name="connsiteX1" fmla="*/ 164245 w 2514539"/>
                <a:gd name="connsiteY1" fmla="*/ 83105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4376 w 2514539"/>
                <a:gd name="connsiteY2" fmla="*/ 770906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52113"/>
                <a:gd name="connsiteY0" fmla="*/ 897731 h 897731"/>
                <a:gd name="connsiteX1" fmla="*/ 196809 w 2552113"/>
                <a:gd name="connsiteY1" fmla="*/ 811015 h 897731"/>
                <a:gd name="connsiteX2" fmla="*/ 251950 w 2552113"/>
                <a:gd name="connsiteY2" fmla="*/ 770906 h 897731"/>
                <a:gd name="connsiteX3" fmla="*/ 311357 w 2552113"/>
                <a:gd name="connsiteY3" fmla="*/ 719137 h 897731"/>
                <a:gd name="connsiteX4" fmla="*/ 375651 w 2552113"/>
                <a:gd name="connsiteY4" fmla="*/ 673893 h 897731"/>
                <a:gd name="connsiteX5" fmla="*/ 456613 w 2552113"/>
                <a:gd name="connsiteY5" fmla="*/ 628650 h 897731"/>
                <a:gd name="connsiteX6" fmla="*/ 506619 w 2552113"/>
                <a:gd name="connsiteY6" fmla="*/ 611981 h 897731"/>
                <a:gd name="connsiteX7" fmla="*/ 566151 w 2552113"/>
                <a:gd name="connsiteY7" fmla="*/ 616743 h 897731"/>
                <a:gd name="connsiteX8" fmla="*/ 620920 w 2552113"/>
                <a:gd name="connsiteY8" fmla="*/ 647700 h 897731"/>
                <a:gd name="connsiteX9" fmla="*/ 680451 w 2552113"/>
                <a:gd name="connsiteY9" fmla="*/ 666750 h 897731"/>
                <a:gd name="connsiteX10" fmla="*/ 754269 w 2552113"/>
                <a:gd name="connsiteY10" fmla="*/ 685800 h 897731"/>
                <a:gd name="connsiteX11" fmla="*/ 820944 w 2552113"/>
                <a:gd name="connsiteY11" fmla="*/ 695325 h 897731"/>
                <a:gd name="connsiteX12" fmla="*/ 906669 w 2552113"/>
                <a:gd name="connsiteY12" fmla="*/ 683418 h 897731"/>
                <a:gd name="connsiteX13" fmla="*/ 992394 w 2552113"/>
                <a:gd name="connsiteY13" fmla="*/ 673893 h 897731"/>
                <a:gd name="connsiteX14" fmla="*/ 1111457 w 2552113"/>
                <a:gd name="connsiteY14" fmla="*/ 657225 h 897731"/>
                <a:gd name="connsiteX15" fmla="*/ 1197182 w 2552113"/>
                <a:gd name="connsiteY15" fmla="*/ 640556 h 897731"/>
                <a:gd name="connsiteX16" fmla="*/ 1282906 w 2552113"/>
                <a:gd name="connsiteY16" fmla="*/ 623887 h 897731"/>
                <a:gd name="connsiteX17" fmla="*/ 1373394 w 2552113"/>
                <a:gd name="connsiteY17" fmla="*/ 609600 h 897731"/>
                <a:gd name="connsiteX18" fmla="*/ 1487694 w 2552113"/>
                <a:gd name="connsiteY18" fmla="*/ 583406 h 897731"/>
                <a:gd name="connsiteX19" fmla="*/ 1590088 w 2552113"/>
                <a:gd name="connsiteY19" fmla="*/ 545306 h 897731"/>
                <a:gd name="connsiteX20" fmla="*/ 1702007 w 2552113"/>
                <a:gd name="connsiteY20" fmla="*/ 514350 h 897731"/>
                <a:gd name="connsiteX21" fmla="*/ 1799638 w 2552113"/>
                <a:gd name="connsiteY21" fmla="*/ 485775 h 897731"/>
                <a:gd name="connsiteX22" fmla="*/ 1861551 w 2552113"/>
                <a:gd name="connsiteY22" fmla="*/ 478631 h 897731"/>
                <a:gd name="connsiteX23" fmla="*/ 1921082 w 2552113"/>
                <a:gd name="connsiteY23" fmla="*/ 450056 h 897731"/>
                <a:gd name="connsiteX24" fmla="*/ 2002044 w 2552113"/>
                <a:gd name="connsiteY24" fmla="*/ 407193 h 897731"/>
                <a:gd name="connsiteX25" fmla="*/ 2063957 w 2552113"/>
                <a:gd name="connsiteY25" fmla="*/ 371475 h 897731"/>
                <a:gd name="connsiteX26" fmla="*/ 2147301 w 2552113"/>
                <a:gd name="connsiteY26" fmla="*/ 323849 h 897731"/>
                <a:gd name="connsiteX27" fmla="*/ 2228263 w 2552113"/>
                <a:gd name="connsiteY27" fmla="*/ 257175 h 897731"/>
                <a:gd name="connsiteX28" fmla="*/ 2321132 w 2552113"/>
                <a:gd name="connsiteY28" fmla="*/ 169068 h 897731"/>
                <a:gd name="connsiteX29" fmla="*/ 2406857 w 2552113"/>
                <a:gd name="connsiteY29" fmla="*/ 102393 h 897731"/>
                <a:gd name="connsiteX30" fmla="*/ 2468770 w 2552113"/>
                <a:gd name="connsiteY30" fmla="*/ 59531 h 897731"/>
                <a:gd name="connsiteX31" fmla="*/ 2499726 w 2552113"/>
                <a:gd name="connsiteY31" fmla="*/ 30956 h 897731"/>
                <a:gd name="connsiteX32" fmla="*/ 2530681 w 2552113"/>
                <a:gd name="connsiteY32" fmla="*/ 0 h 897731"/>
                <a:gd name="connsiteX33" fmla="*/ 2552113 w 2552113"/>
                <a:gd name="connsiteY33" fmla="*/ 61911 h 897731"/>
                <a:gd name="connsiteX34" fmla="*/ 2499726 w 2552113"/>
                <a:gd name="connsiteY34" fmla="*/ 109537 h 897731"/>
                <a:gd name="connsiteX35" fmla="*/ 2433051 w 2552113"/>
                <a:gd name="connsiteY35" fmla="*/ 142875 h 897731"/>
                <a:gd name="connsiteX36" fmla="*/ 2354469 w 2552113"/>
                <a:gd name="connsiteY36" fmla="*/ 207168 h 897731"/>
                <a:gd name="connsiteX37" fmla="*/ 2297320 w 2552113"/>
                <a:gd name="connsiteY37" fmla="*/ 259556 h 897731"/>
                <a:gd name="connsiteX38" fmla="*/ 2228263 w 2552113"/>
                <a:gd name="connsiteY38" fmla="*/ 330993 h 897731"/>
                <a:gd name="connsiteX39" fmla="*/ 2142538 w 2552113"/>
                <a:gd name="connsiteY39" fmla="*/ 388143 h 897731"/>
                <a:gd name="connsiteX40" fmla="*/ 2033001 w 2552113"/>
                <a:gd name="connsiteY40" fmla="*/ 452437 h 897731"/>
                <a:gd name="connsiteX41" fmla="*/ 1932988 w 2552113"/>
                <a:gd name="connsiteY41" fmla="*/ 495300 h 897731"/>
                <a:gd name="connsiteX42" fmla="*/ 1861551 w 2552113"/>
                <a:gd name="connsiteY42" fmla="*/ 528637 h 897731"/>
                <a:gd name="connsiteX43" fmla="*/ 1759157 w 2552113"/>
                <a:gd name="connsiteY43" fmla="*/ 557212 h 897731"/>
                <a:gd name="connsiteX44" fmla="*/ 1637714 w 2552113"/>
                <a:gd name="connsiteY44" fmla="*/ 588168 h 897731"/>
                <a:gd name="connsiteX45" fmla="*/ 1494838 w 2552113"/>
                <a:gd name="connsiteY45" fmla="*/ 623887 h 897731"/>
                <a:gd name="connsiteX46" fmla="*/ 1371013 w 2552113"/>
                <a:gd name="connsiteY46" fmla="*/ 659606 h 897731"/>
                <a:gd name="connsiteX47" fmla="*/ 1251951 w 2552113"/>
                <a:gd name="connsiteY47" fmla="*/ 685800 h 897731"/>
                <a:gd name="connsiteX48" fmla="*/ 1135269 w 2552113"/>
                <a:gd name="connsiteY48" fmla="*/ 704850 h 897731"/>
                <a:gd name="connsiteX49" fmla="*/ 987632 w 2552113"/>
                <a:gd name="connsiteY49" fmla="*/ 728661 h 897731"/>
                <a:gd name="connsiteX50" fmla="*/ 866188 w 2552113"/>
                <a:gd name="connsiteY50" fmla="*/ 738187 h 897731"/>
                <a:gd name="connsiteX51" fmla="*/ 759032 w 2552113"/>
                <a:gd name="connsiteY51" fmla="*/ 731043 h 897731"/>
                <a:gd name="connsiteX52" fmla="*/ 630444 w 2552113"/>
                <a:gd name="connsiteY52" fmla="*/ 700087 h 897731"/>
                <a:gd name="connsiteX53" fmla="*/ 559007 w 2552113"/>
                <a:gd name="connsiteY53" fmla="*/ 673893 h 897731"/>
                <a:gd name="connsiteX54" fmla="*/ 523288 w 2552113"/>
                <a:gd name="connsiteY54" fmla="*/ 661988 h 897731"/>
                <a:gd name="connsiteX55" fmla="*/ 444707 w 2552113"/>
                <a:gd name="connsiteY55" fmla="*/ 683418 h 897731"/>
                <a:gd name="connsiteX56" fmla="*/ 420894 w 2552113"/>
                <a:gd name="connsiteY56" fmla="*/ 700087 h 897731"/>
                <a:gd name="connsiteX57" fmla="*/ 351838 w 2552113"/>
                <a:gd name="connsiteY57" fmla="*/ 752475 h 897731"/>
                <a:gd name="connsiteX58" fmla="*/ 273257 w 2552113"/>
                <a:gd name="connsiteY58" fmla="*/ 831056 h 897731"/>
                <a:gd name="connsiteX59" fmla="*/ 242301 w 2552113"/>
                <a:gd name="connsiteY59" fmla="*/ 869156 h 897731"/>
                <a:gd name="connsiteX60" fmla="*/ 211344 w 2552113"/>
                <a:gd name="connsiteY60" fmla="*/ 895350 h 897731"/>
                <a:gd name="connsiteX61" fmla="*/ 0 w 2552113"/>
                <a:gd name="connsiteY61" fmla="*/ 897731 h 897731"/>
                <a:gd name="connsiteX0" fmla="*/ 0 w 2574658"/>
                <a:gd name="connsiteY0" fmla="*/ 897731 h 897731"/>
                <a:gd name="connsiteX1" fmla="*/ 219354 w 2574658"/>
                <a:gd name="connsiteY1" fmla="*/ 811015 h 897731"/>
                <a:gd name="connsiteX2" fmla="*/ 274495 w 2574658"/>
                <a:gd name="connsiteY2" fmla="*/ 770906 h 897731"/>
                <a:gd name="connsiteX3" fmla="*/ 333902 w 2574658"/>
                <a:gd name="connsiteY3" fmla="*/ 719137 h 897731"/>
                <a:gd name="connsiteX4" fmla="*/ 398196 w 2574658"/>
                <a:gd name="connsiteY4" fmla="*/ 673893 h 897731"/>
                <a:gd name="connsiteX5" fmla="*/ 479158 w 2574658"/>
                <a:gd name="connsiteY5" fmla="*/ 628650 h 897731"/>
                <a:gd name="connsiteX6" fmla="*/ 529164 w 2574658"/>
                <a:gd name="connsiteY6" fmla="*/ 611981 h 897731"/>
                <a:gd name="connsiteX7" fmla="*/ 588696 w 2574658"/>
                <a:gd name="connsiteY7" fmla="*/ 616743 h 897731"/>
                <a:gd name="connsiteX8" fmla="*/ 643465 w 2574658"/>
                <a:gd name="connsiteY8" fmla="*/ 647700 h 897731"/>
                <a:gd name="connsiteX9" fmla="*/ 702996 w 2574658"/>
                <a:gd name="connsiteY9" fmla="*/ 666750 h 897731"/>
                <a:gd name="connsiteX10" fmla="*/ 776814 w 2574658"/>
                <a:gd name="connsiteY10" fmla="*/ 685800 h 897731"/>
                <a:gd name="connsiteX11" fmla="*/ 843489 w 2574658"/>
                <a:gd name="connsiteY11" fmla="*/ 695325 h 897731"/>
                <a:gd name="connsiteX12" fmla="*/ 929214 w 2574658"/>
                <a:gd name="connsiteY12" fmla="*/ 683418 h 897731"/>
                <a:gd name="connsiteX13" fmla="*/ 1014939 w 2574658"/>
                <a:gd name="connsiteY13" fmla="*/ 673893 h 897731"/>
                <a:gd name="connsiteX14" fmla="*/ 1134002 w 2574658"/>
                <a:gd name="connsiteY14" fmla="*/ 657225 h 897731"/>
                <a:gd name="connsiteX15" fmla="*/ 1219727 w 2574658"/>
                <a:gd name="connsiteY15" fmla="*/ 640556 h 897731"/>
                <a:gd name="connsiteX16" fmla="*/ 1305451 w 2574658"/>
                <a:gd name="connsiteY16" fmla="*/ 623887 h 897731"/>
                <a:gd name="connsiteX17" fmla="*/ 1395939 w 2574658"/>
                <a:gd name="connsiteY17" fmla="*/ 609600 h 897731"/>
                <a:gd name="connsiteX18" fmla="*/ 1510239 w 2574658"/>
                <a:gd name="connsiteY18" fmla="*/ 583406 h 897731"/>
                <a:gd name="connsiteX19" fmla="*/ 1612633 w 2574658"/>
                <a:gd name="connsiteY19" fmla="*/ 545306 h 897731"/>
                <a:gd name="connsiteX20" fmla="*/ 1724552 w 2574658"/>
                <a:gd name="connsiteY20" fmla="*/ 514350 h 897731"/>
                <a:gd name="connsiteX21" fmla="*/ 1822183 w 2574658"/>
                <a:gd name="connsiteY21" fmla="*/ 485775 h 897731"/>
                <a:gd name="connsiteX22" fmla="*/ 1884096 w 2574658"/>
                <a:gd name="connsiteY22" fmla="*/ 478631 h 897731"/>
                <a:gd name="connsiteX23" fmla="*/ 1943627 w 2574658"/>
                <a:gd name="connsiteY23" fmla="*/ 450056 h 897731"/>
                <a:gd name="connsiteX24" fmla="*/ 2024589 w 2574658"/>
                <a:gd name="connsiteY24" fmla="*/ 407193 h 897731"/>
                <a:gd name="connsiteX25" fmla="*/ 2086502 w 2574658"/>
                <a:gd name="connsiteY25" fmla="*/ 371475 h 897731"/>
                <a:gd name="connsiteX26" fmla="*/ 2169846 w 2574658"/>
                <a:gd name="connsiteY26" fmla="*/ 323849 h 897731"/>
                <a:gd name="connsiteX27" fmla="*/ 2250808 w 2574658"/>
                <a:gd name="connsiteY27" fmla="*/ 257175 h 897731"/>
                <a:gd name="connsiteX28" fmla="*/ 2343677 w 2574658"/>
                <a:gd name="connsiteY28" fmla="*/ 169068 h 897731"/>
                <a:gd name="connsiteX29" fmla="*/ 2429402 w 2574658"/>
                <a:gd name="connsiteY29" fmla="*/ 102393 h 897731"/>
                <a:gd name="connsiteX30" fmla="*/ 2491315 w 2574658"/>
                <a:gd name="connsiteY30" fmla="*/ 59531 h 897731"/>
                <a:gd name="connsiteX31" fmla="*/ 2522271 w 2574658"/>
                <a:gd name="connsiteY31" fmla="*/ 30956 h 897731"/>
                <a:gd name="connsiteX32" fmla="*/ 2553226 w 2574658"/>
                <a:gd name="connsiteY32" fmla="*/ 0 h 897731"/>
                <a:gd name="connsiteX33" fmla="*/ 2574658 w 2574658"/>
                <a:gd name="connsiteY33" fmla="*/ 61911 h 897731"/>
                <a:gd name="connsiteX34" fmla="*/ 2522271 w 2574658"/>
                <a:gd name="connsiteY34" fmla="*/ 109537 h 897731"/>
                <a:gd name="connsiteX35" fmla="*/ 2455596 w 2574658"/>
                <a:gd name="connsiteY35" fmla="*/ 142875 h 897731"/>
                <a:gd name="connsiteX36" fmla="*/ 2377014 w 2574658"/>
                <a:gd name="connsiteY36" fmla="*/ 207168 h 897731"/>
                <a:gd name="connsiteX37" fmla="*/ 2319865 w 2574658"/>
                <a:gd name="connsiteY37" fmla="*/ 259556 h 897731"/>
                <a:gd name="connsiteX38" fmla="*/ 2250808 w 2574658"/>
                <a:gd name="connsiteY38" fmla="*/ 330993 h 897731"/>
                <a:gd name="connsiteX39" fmla="*/ 2165083 w 2574658"/>
                <a:gd name="connsiteY39" fmla="*/ 388143 h 897731"/>
                <a:gd name="connsiteX40" fmla="*/ 2055546 w 2574658"/>
                <a:gd name="connsiteY40" fmla="*/ 452437 h 897731"/>
                <a:gd name="connsiteX41" fmla="*/ 1955533 w 2574658"/>
                <a:gd name="connsiteY41" fmla="*/ 495300 h 897731"/>
                <a:gd name="connsiteX42" fmla="*/ 1884096 w 2574658"/>
                <a:gd name="connsiteY42" fmla="*/ 528637 h 897731"/>
                <a:gd name="connsiteX43" fmla="*/ 1781702 w 2574658"/>
                <a:gd name="connsiteY43" fmla="*/ 557212 h 897731"/>
                <a:gd name="connsiteX44" fmla="*/ 1660259 w 2574658"/>
                <a:gd name="connsiteY44" fmla="*/ 588168 h 897731"/>
                <a:gd name="connsiteX45" fmla="*/ 1517383 w 2574658"/>
                <a:gd name="connsiteY45" fmla="*/ 623887 h 897731"/>
                <a:gd name="connsiteX46" fmla="*/ 1393558 w 2574658"/>
                <a:gd name="connsiteY46" fmla="*/ 659606 h 897731"/>
                <a:gd name="connsiteX47" fmla="*/ 1274496 w 2574658"/>
                <a:gd name="connsiteY47" fmla="*/ 685800 h 897731"/>
                <a:gd name="connsiteX48" fmla="*/ 1157814 w 2574658"/>
                <a:gd name="connsiteY48" fmla="*/ 704850 h 897731"/>
                <a:gd name="connsiteX49" fmla="*/ 1010177 w 2574658"/>
                <a:gd name="connsiteY49" fmla="*/ 728661 h 897731"/>
                <a:gd name="connsiteX50" fmla="*/ 888733 w 2574658"/>
                <a:gd name="connsiteY50" fmla="*/ 738187 h 897731"/>
                <a:gd name="connsiteX51" fmla="*/ 781577 w 2574658"/>
                <a:gd name="connsiteY51" fmla="*/ 731043 h 897731"/>
                <a:gd name="connsiteX52" fmla="*/ 652989 w 2574658"/>
                <a:gd name="connsiteY52" fmla="*/ 700087 h 897731"/>
                <a:gd name="connsiteX53" fmla="*/ 581552 w 2574658"/>
                <a:gd name="connsiteY53" fmla="*/ 673893 h 897731"/>
                <a:gd name="connsiteX54" fmla="*/ 545833 w 2574658"/>
                <a:gd name="connsiteY54" fmla="*/ 661988 h 897731"/>
                <a:gd name="connsiteX55" fmla="*/ 467252 w 2574658"/>
                <a:gd name="connsiteY55" fmla="*/ 683418 h 897731"/>
                <a:gd name="connsiteX56" fmla="*/ 443439 w 2574658"/>
                <a:gd name="connsiteY56" fmla="*/ 700087 h 897731"/>
                <a:gd name="connsiteX57" fmla="*/ 374383 w 2574658"/>
                <a:gd name="connsiteY57" fmla="*/ 752475 h 897731"/>
                <a:gd name="connsiteX58" fmla="*/ 295802 w 2574658"/>
                <a:gd name="connsiteY58" fmla="*/ 831056 h 897731"/>
                <a:gd name="connsiteX59" fmla="*/ 264846 w 2574658"/>
                <a:gd name="connsiteY59" fmla="*/ 869156 h 897731"/>
                <a:gd name="connsiteX60" fmla="*/ 233889 w 2574658"/>
                <a:gd name="connsiteY60" fmla="*/ 895350 h 897731"/>
                <a:gd name="connsiteX61" fmla="*/ 0 w 2574658"/>
                <a:gd name="connsiteY61" fmla="*/ 897731 h 897731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264846 w 2574658"/>
                <a:gd name="connsiteY59" fmla="*/ 869156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639034 w 2574658"/>
                <a:gd name="connsiteY20" fmla="*/ 52961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649054 w 2574658"/>
                <a:gd name="connsiteY20" fmla="*/ 51458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55220 w 2574658"/>
                <a:gd name="connsiteY19" fmla="*/ 53027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31146 w 2574658"/>
                <a:gd name="connsiteY29" fmla="*/ 144011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574658" h="900360">
                  <a:moveTo>
                    <a:pt x="0" y="897731"/>
                  </a:moveTo>
                  <a:lnTo>
                    <a:pt x="219354" y="811015"/>
                  </a:lnTo>
                  <a:lnTo>
                    <a:pt x="274495" y="770906"/>
                  </a:lnTo>
                  <a:lnTo>
                    <a:pt x="333902" y="719137"/>
                  </a:lnTo>
                  <a:lnTo>
                    <a:pt x="398196" y="673893"/>
                  </a:lnTo>
                  <a:lnTo>
                    <a:pt x="479158" y="628650"/>
                  </a:lnTo>
                  <a:lnTo>
                    <a:pt x="529164" y="611981"/>
                  </a:lnTo>
                  <a:cubicBezTo>
                    <a:pt x="547420" y="609997"/>
                    <a:pt x="569646" y="610790"/>
                    <a:pt x="588696" y="616743"/>
                  </a:cubicBezTo>
                  <a:cubicBezTo>
                    <a:pt x="607746" y="622696"/>
                    <a:pt x="624415" y="639366"/>
                    <a:pt x="643465" y="647700"/>
                  </a:cubicBezTo>
                  <a:cubicBezTo>
                    <a:pt x="662515" y="656034"/>
                    <a:pt x="683152" y="660400"/>
                    <a:pt x="702996" y="666750"/>
                  </a:cubicBezTo>
                  <a:lnTo>
                    <a:pt x="776814" y="685800"/>
                  </a:lnTo>
                  <a:cubicBezTo>
                    <a:pt x="801420" y="690166"/>
                    <a:pt x="818089" y="695722"/>
                    <a:pt x="843489" y="695325"/>
                  </a:cubicBezTo>
                  <a:cubicBezTo>
                    <a:pt x="868889" y="694928"/>
                    <a:pt x="900639" y="686990"/>
                    <a:pt x="929214" y="683418"/>
                  </a:cubicBezTo>
                  <a:lnTo>
                    <a:pt x="1014939" y="673893"/>
                  </a:lnTo>
                  <a:cubicBezTo>
                    <a:pt x="1049488" y="668693"/>
                    <a:pt x="1100288" y="660276"/>
                    <a:pt x="1136507" y="652215"/>
                  </a:cubicBezTo>
                  <a:cubicBezTo>
                    <a:pt x="1172726" y="644154"/>
                    <a:pt x="1202425" y="637761"/>
                    <a:pt x="1232252" y="625525"/>
                  </a:cubicBezTo>
                  <a:cubicBezTo>
                    <a:pt x="1262497" y="614959"/>
                    <a:pt x="1284432" y="594394"/>
                    <a:pt x="1315471" y="578798"/>
                  </a:cubicBezTo>
                  <a:cubicBezTo>
                    <a:pt x="1346510" y="563202"/>
                    <a:pt x="1389364" y="541615"/>
                    <a:pt x="1418485" y="531946"/>
                  </a:cubicBezTo>
                  <a:cubicBezTo>
                    <a:pt x="1447606" y="522277"/>
                    <a:pt x="1447403" y="522313"/>
                    <a:pt x="1490199" y="520782"/>
                  </a:cubicBezTo>
                  <a:cubicBezTo>
                    <a:pt x="1532995" y="519251"/>
                    <a:pt x="1636201" y="523834"/>
                    <a:pt x="1675260" y="522762"/>
                  </a:cubicBezTo>
                  <a:cubicBezTo>
                    <a:pt x="1714319" y="521690"/>
                    <a:pt x="1700065" y="520514"/>
                    <a:pt x="1724552" y="514350"/>
                  </a:cubicBezTo>
                  <a:cubicBezTo>
                    <a:pt x="1749039" y="508186"/>
                    <a:pt x="1795592" y="493398"/>
                    <a:pt x="1822183" y="485775"/>
                  </a:cubicBezTo>
                  <a:cubicBezTo>
                    <a:pt x="1848774" y="478152"/>
                    <a:pt x="1864252" y="474796"/>
                    <a:pt x="1884096" y="468611"/>
                  </a:cubicBezTo>
                  <a:lnTo>
                    <a:pt x="1943627" y="450056"/>
                  </a:lnTo>
                  <a:lnTo>
                    <a:pt x="2024589" y="407193"/>
                  </a:lnTo>
                  <a:lnTo>
                    <a:pt x="2086502" y="371475"/>
                  </a:lnTo>
                  <a:cubicBezTo>
                    <a:pt x="2111505" y="358775"/>
                    <a:pt x="2143761" y="346089"/>
                    <a:pt x="2169846" y="323849"/>
                  </a:cubicBezTo>
                  <a:cubicBezTo>
                    <a:pt x="2195931" y="301609"/>
                    <a:pt x="2216127" y="268009"/>
                    <a:pt x="2243010" y="238036"/>
                  </a:cubicBezTo>
                  <a:cubicBezTo>
                    <a:pt x="2269893" y="208063"/>
                    <a:pt x="2300498" y="168706"/>
                    <a:pt x="2331146" y="144011"/>
                  </a:cubicBezTo>
                  <a:cubicBezTo>
                    <a:pt x="2361794" y="119316"/>
                    <a:pt x="2400202" y="103945"/>
                    <a:pt x="2426897" y="89865"/>
                  </a:cubicBezTo>
                  <a:cubicBezTo>
                    <a:pt x="2453592" y="75785"/>
                    <a:pt x="2475420" y="69349"/>
                    <a:pt x="2491315" y="59531"/>
                  </a:cubicBezTo>
                  <a:cubicBezTo>
                    <a:pt x="2507210" y="49713"/>
                    <a:pt x="2511953" y="40878"/>
                    <a:pt x="2522271" y="30956"/>
                  </a:cubicBezTo>
                  <a:cubicBezTo>
                    <a:pt x="2532589" y="21034"/>
                    <a:pt x="2541320" y="15081"/>
                    <a:pt x="2553226" y="0"/>
                  </a:cubicBezTo>
                  <a:lnTo>
                    <a:pt x="2574658" y="61911"/>
                  </a:lnTo>
                  <a:lnTo>
                    <a:pt x="2522271" y="109537"/>
                  </a:lnTo>
                  <a:cubicBezTo>
                    <a:pt x="2502427" y="123031"/>
                    <a:pt x="2480641" y="127856"/>
                    <a:pt x="2455596" y="142875"/>
                  </a:cubicBezTo>
                  <a:cubicBezTo>
                    <a:pt x="2430551" y="157894"/>
                    <a:pt x="2391053" y="182188"/>
                    <a:pt x="2372003" y="199651"/>
                  </a:cubicBezTo>
                  <a:lnTo>
                    <a:pt x="2319865" y="259556"/>
                  </a:lnTo>
                  <a:cubicBezTo>
                    <a:pt x="2298831" y="280193"/>
                    <a:pt x="2276605" y="309562"/>
                    <a:pt x="2250808" y="330993"/>
                  </a:cubicBezTo>
                  <a:cubicBezTo>
                    <a:pt x="2225011" y="352424"/>
                    <a:pt x="2197627" y="369093"/>
                    <a:pt x="2165083" y="388143"/>
                  </a:cubicBezTo>
                  <a:lnTo>
                    <a:pt x="2055546" y="452437"/>
                  </a:lnTo>
                  <a:lnTo>
                    <a:pt x="1955533" y="495300"/>
                  </a:lnTo>
                  <a:cubicBezTo>
                    <a:pt x="1926958" y="509191"/>
                    <a:pt x="1913068" y="518318"/>
                    <a:pt x="1884096" y="528637"/>
                  </a:cubicBezTo>
                  <a:cubicBezTo>
                    <a:pt x="1855124" y="538956"/>
                    <a:pt x="1819802" y="548481"/>
                    <a:pt x="1781702" y="557212"/>
                  </a:cubicBezTo>
                  <a:lnTo>
                    <a:pt x="1660259" y="578148"/>
                  </a:lnTo>
                  <a:cubicBezTo>
                    <a:pt x="1619778" y="585127"/>
                    <a:pt x="1576863" y="571901"/>
                    <a:pt x="1534918" y="576292"/>
                  </a:cubicBezTo>
                  <a:cubicBezTo>
                    <a:pt x="1492973" y="580683"/>
                    <a:pt x="1451991" y="586244"/>
                    <a:pt x="1408587" y="604495"/>
                  </a:cubicBezTo>
                  <a:lnTo>
                    <a:pt x="1274496" y="685800"/>
                  </a:lnTo>
                  <a:lnTo>
                    <a:pt x="1157814" y="704850"/>
                  </a:lnTo>
                  <a:lnTo>
                    <a:pt x="1010177" y="728661"/>
                  </a:lnTo>
                  <a:cubicBezTo>
                    <a:pt x="965330" y="734217"/>
                    <a:pt x="926833" y="737790"/>
                    <a:pt x="888733" y="738187"/>
                  </a:cubicBezTo>
                  <a:cubicBezTo>
                    <a:pt x="850633" y="738584"/>
                    <a:pt x="817296" y="733424"/>
                    <a:pt x="781577" y="731043"/>
                  </a:cubicBezTo>
                  <a:lnTo>
                    <a:pt x="652989" y="700087"/>
                  </a:lnTo>
                  <a:lnTo>
                    <a:pt x="581552" y="673893"/>
                  </a:lnTo>
                  <a:cubicBezTo>
                    <a:pt x="564883" y="667146"/>
                    <a:pt x="561960" y="660401"/>
                    <a:pt x="545833" y="661988"/>
                  </a:cubicBezTo>
                  <a:cubicBezTo>
                    <a:pt x="529706" y="663575"/>
                    <a:pt x="498570" y="677862"/>
                    <a:pt x="484787" y="683418"/>
                  </a:cubicBezTo>
                  <a:lnTo>
                    <a:pt x="443439" y="700087"/>
                  </a:lnTo>
                  <a:lnTo>
                    <a:pt x="374383" y="752475"/>
                  </a:lnTo>
                  <a:cubicBezTo>
                    <a:pt x="349777" y="774303"/>
                    <a:pt x="328670" y="807017"/>
                    <a:pt x="295802" y="831056"/>
                  </a:cubicBezTo>
                  <a:cubicBezTo>
                    <a:pt x="262934" y="855095"/>
                    <a:pt x="204191" y="885160"/>
                    <a:pt x="177172" y="896711"/>
                  </a:cubicBezTo>
                  <a:lnTo>
                    <a:pt x="133689" y="900360"/>
                  </a:lnTo>
                  <a:lnTo>
                    <a:pt x="0" y="897731"/>
                  </a:lnTo>
                  <a:close/>
                </a:path>
              </a:pathLst>
            </a:custGeom>
            <a:solidFill>
              <a:srgbClr val="A4BB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41" name="Freeform 40"/>
            <p:cNvSpPr/>
            <p:nvPr/>
          </p:nvSpPr>
          <p:spPr bwMode="auto">
            <a:xfrm>
              <a:off x="1038229" y="5757730"/>
              <a:ext cx="1732359" cy="601265"/>
            </a:xfrm>
            <a:custGeom>
              <a:avLst/>
              <a:gdLst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0961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076450 w 2352675"/>
                <a:gd name="connsiteY22" fmla="*/ 223838 h 840581"/>
                <a:gd name="connsiteX23" fmla="*/ 2135981 w 2352675"/>
                <a:gd name="connsiteY23" fmla="*/ 145256 h 840581"/>
                <a:gd name="connsiteX24" fmla="*/ 2205037 w 2352675"/>
                <a:gd name="connsiteY24" fmla="*/ 92869 h 840581"/>
                <a:gd name="connsiteX25" fmla="*/ 2278856 w 2352675"/>
                <a:gd name="connsiteY25" fmla="*/ 52388 h 840581"/>
                <a:gd name="connsiteX26" fmla="*/ 2345531 w 2352675"/>
                <a:gd name="connsiteY26" fmla="*/ 0 h 840581"/>
                <a:gd name="connsiteX27" fmla="*/ 2352675 w 2352675"/>
                <a:gd name="connsiteY27" fmla="*/ 42863 h 840581"/>
                <a:gd name="connsiteX28" fmla="*/ 2255043 w 2352675"/>
                <a:gd name="connsiteY28" fmla="*/ 109538 h 840581"/>
                <a:gd name="connsiteX29" fmla="*/ 2185987 w 2352675"/>
                <a:gd name="connsiteY29" fmla="*/ 161925 h 840581"/>
                <a:gd name="connsiteX30" fmla="*/ 2128837 w 2352675"/>
                <a:gd name="connsiteY30" fmla="*/ 250031 h 840581"/>
                <a:gd name="connsiteX31" fmla="*/ 2000250 w 2352675"/>
                <a:gd name="connsiteY31" fmla="*/ 338138 h 840581"/>
                <a:gd name="connsiteX32" fmla="*/ 1893093 w 2352675"/>
                <a:gd name="connsiteY32" fmla="*/ 404813 h 840581"/>
                <a:gd name="connsiteX33" fmla="*/ 1771650 w 2352675"/>
                <a:gd name="connsiteY33" fmla="*/ 476250 h 840581"/>
                <a:gd name="connsiteX34" fmla="*/ 1659731 w 2352675"/>
                <a:gd name="connsiteY34" fmla="*/ 523875 h 840581"/>
                <a:gd name="connsiteX35" fmla="*/ 1490662 w 2352675"/>
                <a:gd name="connsiteY35" fmla="*/ 557213 h 840581"/>
                <a:gd name="connsiteX36" fmla="*/ 1376362 w 2352675"/>
                <a:gd name="connsiteY36" fmla="*/ 588169 h 840581"/>
                <a:gd name="connsiteX37" fmla="*/ 1226343 w 2352675"/>
                <a:gd name="connsiteY37" fmla="*/ 631031 h 840581"/>
                <a:gd name="connsiteX38" fmla="*/ 1069181 w 2352675"/>
                <a:gd name="connsiteY38" fmla="*/ 664369 h 840581"/>
                <a:gd name="connsiteX39" fmla="*/ 933450 w 2352675"/>
                <a:gd name="connsiteY39" fmla="*/ 692944 h 840581"/>
                <a:gd name="connsiteX40" fmla="*/ 752475 w 2352675"/>
                <a:gd name="connsiteY40" fmla="*/ 719138 h 840581"/>
                <a:gd name="connsiteX41" fmla="*/ 611981 w 2352675"/>
                <a:gd name="connsiteY41" fmla="*/ 726281 h 840581"/>
                <a:gd name="connsiteX42" fmla="*/ 473868 w 2352675"/>
                <a:gd name="connsiteY42" fmla="*/ 702469 h 840581"/>
                <a:gd name="connsiteX43" fmla="*/ 366712 w 2352675"/>
                <a:gd name="connsiteY43" fmla="*/ 673894 h 840581"/>
                <a:gd name="connsiteX44" fmla="*/ 295275 w 2352675"/>
                <a:gd name="connsiteY44" fmla="*/ 652463 h 840581"/>
                <a:gd name="connsiteX45" fmla="*/ 233362 w 2352675"/>
                <a:gd name="connsiteY45" fmla="*/ 676275 h 840581"/>
                <a:gd name="connsiteX46" fmla="*/ 166687 w 2352675"/>
                <a:gd name="connsiteY46" fmla="*/ 742950 h 840581"/>
                <a:gd name="connsiteX47" fmla="*/ 97631 w 2352675"/>
                <a:gd name="connsiteY47" fmla="*/ 802481 h 840581"/>
                <a:gd name="connsiteX48" fmla="*/ 71437 w 2352675"/>
                <a:gd name="connsiteY48" fmla="*/ 840581 h 840581"/>
                <a:gd name="connsiteX49" fmla="*/ 0 w 2352675"/>
                <a:gd name="connsiteY49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146586 w 2427824"/>
                <a:gd name="connsiteY47" fmla="*/ 840581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0166 w 2430329"/>
                <a:gd name="connsiteY12" fmla="*/ 621506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2744 w 2430329"/>
                <a:gd name="connsiteY36" fmla="*/ 590449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430329" h="843086">
                  <a:moveTo>
                    <a:pt x="0" y="840581"/>
                  </a:moveTo>
                  <a:lnTo>
                    <a:pt x="146710" y="764381"/>
                  </a:lnTo>
                  <a:lnTo>
                    <a:pt x="232435" y="678656"/>
                  </a:lnTo>
                  <a:lnTo>
                    <a:pt x="289585" y="633413"/>
                  </a:lnTo>
                  <a:cubicBezTo>
                    <a:pt x="307841" y="621110"/>
                    <a:pt x="324113" y="611188"/>
                    <a:pt x="341972" y="604838"/>
                  </a:cubicBezTo>
                  <a:cubicBezTo>
                    <a:pt x="359831" y="598488"/>
                    <a:pt x="367372" y="583407"/>
                    <a:pt x="396741" y="595313"/>
                  </a:cubicBezTo>
                  <a:lnTo>
                    <a:pt x="484847" y="631031"/>
                  </a:lnTo>
                  <a:lnTo>
                    <a:pt x="575335" y="652463"/>
                  </a:lnTo>
                  <a:lnTo>
                    <a:pt x="672966" y="673894"/>
                  </a:lnTo>
                  <a:lnTo>
                    <a:pt x="758691" y="678656"/>
                  </a:lnTo>
                  <a:lnTo>
                    <a:pt x="851560" y="664369"/>
                  </a:lnTo>
                  <a:lnTo>
                    <a:pt x="989672" y="642938"/>
                  </a:lnTo>
                  <a:lnTo>
                    <a:pt x="1137681" y="606475"/>
                  </a:lnTo>
                  <a:cubicBezTo>
                    <a:pt x="1183801" y="582796"/>
                    <a:pt x="1219898" y="554110"/>
                    <a:pt x="1266018" y="530431"/>
                  </a:cubicBezTo>
                  <a:cubicBezTo>
                    <a:pt x="1307566" y="515582"/>
                    <a:pt x="1344526" y="519664"/>
                    <a:pt x="1386971" y="517381"/>
                  </a:cubicBezTo>
                  <a:cubicBezTo>
                    <a:pt x="1429417" y="515098"/>
                    <a:pt x="1474592" y="523586"/>
                    <a:pt x="1520691" y="516731"/>
                  </a:cubicBezTo>
                  <a:cubicBezTo>
                    <a:pt x="1566790" y="509876"/>
                    <a:pt x="1615941" y="489744"/>
                    <a:pt x="1663566" y="476250"/>
                  </a:cubicBezTo>
                  <a:cubicBezTo>
                    <a:pt x="1711191" y="462756"/>
                    <a:pt x="1714763" y="469503"/>
                    <a:pt x="1749291" y="457200"/>
                  </a:cubicBezTo>
                  <a:lnTo>
                    <a:pt x="1870735" y="402431"/>
                  </a:lnTo>
                  <a:cubicBezTo>
                    <a:pt x="1905660" y="382587"/>
                    <a:pt x="1938601" y="365125"/>
                    <a:pt x="1975510" y="342900"/>
                  </a:cubicBezTo>
                  <a:cubicBezTo>
                    <a:pt x="2012419" y="320675"/>
                    <a:pt x="2073141" y="284956"/>
                    <a:pt x="2092191" y="269081"/>
                  </a:cubicBezTo>
                  <a:cubicBezTo>
                    <a:pt x="2111241" y="253206"/>
                    <a:pt x="2127910" y="230188"/>
                    <a:pt x="2146960" y="214313"/>
                  </a:cubicBezTo>
                  <a:lnTo>
                    <a:pt x="2213635" y="135239"/>
                  </a:lnTo>
                  <a:cubicBezTo>
                    <a:pt x="2237092" y="113746"/>
                    <a:pt x="2265560" y="98727"/>
                    <a:pt x="2287702" y="85356"/>
                  </a:cubicBezTo>
                  <a:lnTo>
                    <a:pt x="2354129" y="45244"/>
                  </a:lnTo>
                  <a:lnTo>
                    <a:pt x="2416042" y="0"/>
                  </a:lnTo>
                  <a:lnTo>
                    <a:pt x="2430329" y="42863"/>
                  </a:lnTo>
                  <a:cubicBezTo>
                    <a:pt x="2419758" y="61893"/>
                    <a:pt x="2379999" y="92746"/>
                    <a:pt x="2352614" y="114177"/>
                  </a:cubicBezTo>
                  <a:cubicBezTo>
                    <a:pt x="2325230" y="135608"/>
                    <a:pt x="2291211" y="149540"/>
                    <a:pt x="2266022" y="171450"/>
                  </a:cubicBezTo>
                  <a:cubicBezTo>
                    <a:pt x="2240833" y="193361"/>
                    <a:pt x="2232834" y="217859"/>
                    <a:pt x="2201481" y="245640"/>
                  </a:cubicBezTo>
                  <a:cubicBezTo>
                    <a:pt x="2170128" y="273421"/>
                    <a:pt x="2117195" y="312341"/>
                    <a:pt x="2077904" y="338138"/>
                  </a:cubicBezTo>
                  <a:lnTo>
                    <a:pt x="1970747" y="404813"/>
                  </a:lnTo>
                  <a:lnTo>
                    <a:pt x="1849304" y="476250"/>
                  </a:lnTo>
                  <a:cubicBezTo>
                    <a:pt x="1810410" y="496094"/>
                    <a:pt x="1784216" y="510381"/>
                    <a:pt x="1737385" y="523875"/>
                  </a:cubicBezTo>
                  <a:cubicBezTo>
                    <a:pt x="1690554" y="537369"/>
                    <a:pt x="1614709" y="549837"/>
                    <a:pt x="1568316" y="557213"/>
                  </a:cubicBezTo>
                  <a:cubicBezTo>
                    <a:pt x="1521923" y="564590"/>
                    <a:pt x="1488705" y="564682"/>
                    <a:pt x="1459026" y="568134"/>
                  </a:cubicBezTo>
                  <a:cubicBezTo>
                    <a:pt x="1429347" y="571586"/>
                    <a:pt x="1412334" y="579669"/>
                    <a:pt x="1390240" y="577924"/>
                  </a:cubicBezTo>
                  <a:cubicBezTo>
                    <a:pt x="1361492" y="585606"/>
                    <a:pt x="1342662" y="577002"/>
                    <a:pt x="1306502" y="590951"/>
                  </a:cubicBezTo>
                  <a:cubicBezTo>
                    <a:pt x="1270342" y="604900"/>
                    <a:pt x="1222510" y="644618"/>
                    <a:pt x="1173277" y="661617"/>
                  </a:cubicBezTo>
                  <a:cubicBezTo>
                    <a:pt x="1124044" y="678616"/>
                    <a:pt x="1072223" y="683022"/>
                    <a:pt x="1011104" y="692944"/>
                  </a:cubicBezTo>
                  <a:cubicBezTo>
                    <a:pt x="953557" y="703660"/>
                    <a:pt x="855132" y="723107"/>
                    <a:pt x="801554" y="728663"/>
                  </a:cubicBezTo>
                  <a:cubicBezTo>
                    <a:pt x="747976" y="734219"/>
                    <a:pt x="731307" y="730647"/>
                    <a:pt x="689635" y="726281"/>
                  </a:cubicBezTo>
                  <a:cubicBezTo>
                    <a:pt x="647963" y="721915"/>
                    <a:pt x="592400" y="711200"/>
                    <a:pt x="551522" y="702469"/>
                  </a:cubicBezTo>
                  <a:lnTo>
                    <a:pt x="444366" y="673894"/>
                  </a:lnTo>
                  <a:cubicBezTo>
                    <a:pt x="414601" y="665560"/>
                    <a:pt x="393963" y="649685"/>
                    <a:pt x="372929" y="652463"/>
                  </a:cubicBezTo>
                  <a:cubicBezTo>
                    <a:pt x="351895" y="655241"/>
                    <a:pt x="342766" y="673101"/>
                    <a:pt x="318160" y="690563"/>
                  </a:cubicBezTo>
                  <a:cubicBezTo>
                    <a:pt x="293554" y="708025"/>
                    <a:pt x="265772" y="724297"/>
                    <a:pt x="244341" y="742950"/>
                  </a:cubicBezTo>
                  <a:cubicBezTo>
                    <a:pt x="222910" y="761603"/>
                    <a:pt x="219767" y="788946"/>
                    <a:pt x="189573" y="802481"/>
                  </a:cubicBezTo>
                  <a:lnTo>
                    <a:pt x="98991" y="843086"/>
                  </a:lnTo>
                  <a:lnTo>
                    <a:pt x="0" y="840581"/>
                  </a:lnTo>
                  <a:close/>
                </a:path>
              </a:pathLst>
            </a:custGeom>
            <a:solidFill>
              <a:srgbClr val="A6DAE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2" name="Freeform 41"/>
            <p:cNvSpPr/>
            <p:nvPr/>
          </p:nvSpPr>
          <p:spPr bwMode="auto">
            <a:xfrm>
              <a:off x="1115620" y="5786305"/>
              <a:ext cx="1668066" cy="572690"/>
            </a:xfrm>
            <a:custGeom>
              <a:avLst/>
              <a:gdLst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119312 w 2295525"/>
                <a:gd name="connsiteY24" fmla="*/ 159544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6338 w 2295525"/>
                <a:gd name="connsiteY38" fmla="*/ 645319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5493 w 2295525"/>
                <a:gd name="connsiteY23" fmla="*/ 214313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5882 w 2302668"/>
                <a:gd name="connsiteY37" fmla="*/ 595312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92945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40243"/>
                <a:gd name="connsiteY0" fmla="*/ 802606 h 802606"/>
                <a:gd name="connsiteX1" fmla="*/ 75675 w 2340243"/>
                <a:gd name="connsiteY1" fmla="*/ 759619 h 802606"/>
                <a:gd name="connsiteX2" fmla="*/ 142350 w 2340243"/>
                <a:gd name="connsiteY2" fmla="*/ 692944 h 802606"/>
                <a:gd name="connsiteX3" fmla="*/ 201881 w 2340243"/>
                <a:gd name="connsiteY3" fmla="*/ 645319 h 802606"/>
                <a:gd name="connsiteX4" fmla="*/ 251887 w 2340243"/>
                <a:gd name="connsiteY4" fmla="*/ 614363 h 802606"/>
                <a:gd name="connsiteX5" fmla="*/ 292369 w 2340243"/>
                <a:gd name="connsiteY5" fmla="*/ 609600 h 802606"/>
                <a:gd name="connsiteX6" fmla="*/ 337612 w 2340243"/>
                <a:gd name="connsiteY6" fmla="*/ 628650 h 802606"/>
                <a:gd name="connsiteX7" fmla="*/ 416194 w 2340243"/>
                <a:gd name="connsiteY7" fmla="*/ 657225 h 802606"/>
                <a:gd name="connsiteX8" fmla="*/ 482869 w 2340243"/>
                <a:gd name="connsiteY8" fmla="*/ 669132 h 802606"/>
                <a:gd name="connsiteX9" fmla="*/ 580500 w 2340243"/>
                <a:gd name="connsiteY9" fmla="*/ 685800 h 802606"/>
                <a:gd name="connsiteX10" fmla="*/ 670987 w 2340243"/>
                <a:gd name="connsiteY10" fmla="*/ 688182 h 802606"/>
                <a:gd name="connsiteX11" fmla="*/ 773381 w 2340243"/>
                <a:gd name="connsiteY11" fmla="*/ 669132 h 802606"/>
                <a:gd name="connsiteX12" fmla="*/ 892444 w 2340243"/>
                <a:gd name="connsiteY12" fmla="*/ 652463 h 802606"/>
                <a:gd name="connsiteX13" fmla="*/ 994837 w 2340243"/>
                <a:gd name="connsiteY13" fmla="*/ 633413 h 802606"/>
                <a:gd name="connsiteX14" fmla="*/ 1109386 w 2340243"/>
                <a:gd name="connsiteY14" fmla="*/ 601838 h 802606"/>
                <a:gd name="connsiteX15" fmla="*/ 1214407 w 2340243"/>
                <a:gd name="connsiteY15" fmla="*/ 550593 h 802606"/>
                <a:gd name="connsiteX16" fmla="*/ 1309936 w 2340243"/>
                <a:gd name="connsiteY16" fmla="*/ 530153 h 802606"/>
                <a:gd name="connsiteX17" fmla="*/ 1421081 w 2340243"/>
                <a:gd name="connsiteY17" fmla="*/ 521494 h 802606"/>
                <a:gd name="connsiteX18" fmla="*/ 1506806 w 2340243"/>
                <a:gd name="connsiteY18" fmla="*/ 504825 h 802606"/>
                <a:gd name="connsiteX19" fmla="*/ 1625869 w 2340243"/>
                <a:gd name="connsiteY19" fmla="*/ 481013 h 802606"/>
                <a:gd name="connsiteX20" fmla="*/ 1763980 w 2340243"/>
                <a:gd name="connsiteY20" fmla="*/ 421481 h 802606"/>
                <a:gd name="connsiteX21" fmla="*/ 1873519 w 2340243"/>
                <a:gd name="connsiteY21" fmla="*/ 357188 h 802606"/>
                <a:gd name="connsiteX22" fmla="*/ 2011631 w 2340243"/>
                <a:gd name="connsiteY22" fmla="*/ 266701 h 802606"/>
                <a:gd name="connsiteX23" fmla="*/ 2071161 w 2340243"/>
                <a:gd name="connsiteY23" fmla="*/ 223838 h 802606"/>
                <a:gd name="connsiteX24" fmla="*/ 2083068 w 2340243"/>
                <a:gd name="connsiteY24" fmla="*/ 214313 h 802606"/>
                <a:gd name="connsiteX25" fmla="*/ 2135456 w 2340243"/>
                <a:gd name="connsiteY25" fmla="*/ 154782 h 802606"/>
                <a:gd name="connsiteX26" fmla="*/ 2180700 w 2340243"/>
                <a:gd name="connsiteY26" fmla="*/ 107157 h 802606"/>
                <a:gd name="connsiteX27" fmla="*/ 2256900 w 2340243"/>
                <a:gd name="connsiteY27" fmla="*/ 57150 h 802606"/>
                <a:gd name="connsiteX28" fmla="*/ 2323575 w 2340243"/>
                <a:gd name="connsiteY28" fmla="*/ 0 h 802606"/>
                <a:gd name="connsiteX29" fmla="*/ 2340243 w 2340243"/>
                <a:gd name="connsiteY29" fmla="*/ 59532 h 802606"/>
                <a:gd name="connsiteX30" fmla="*/ 2275950 w 2340243"/>
                <a:gd name="connsiteY30" fmla="*/ 104775 h 802606"/>
                <a:gd name="connsiteX31" fmla="*/ 2209275 w 2340243"/>
                <a:gd name="connsiteY31" fmla="*/ 164307 h 802606"/>
                <a:gd name="connsiteX32" fmla="*/ 2135456 w 2340243"/>
                <a:gd name="connsiteY32" fmla="*/ 247650 h 802606"/>
                <a:gd name="connsiteX33" fmla="*/ 2018775 w 2340243"/>
                <a:gd name="connsiteY33" fmla="*/ 326231 h 802606"/>
                <a:gd name="connsiteX34" fmla="*/ 1933050 w 2340243"/>
                <a:gd name="connsiteY34" fmla="*/ 381000 h 802606"/>
                <a:gd name="connsiteX35" fmla="*/ 1821131 w 2340243"/>
                <a:gd name="connsiteY35" fmla="*/ 450057 h 802606"/>
                <a:gd name="connsiteX36" fmla="*/ 1699687 w 2340243"/>
                <a:gd name="connsiteY36" fmla="*/ 509588 h 802606"/>
                <a:gd name="connsiteX37" fmla="*/ 1540143 w 2340243"/>
                <a:gd name="connsiteY37" fmla="*/ 557213 h 802606"/>
                <a:gd name="connsiteX38" fmla="*/ 1528237 w 2340243"/>
                <a:gd name="connsiteY38" fmla="*/ 550069 h 802606"/>
                <a:gd name="connsiteX39" fmla="*/ 1373457 w 2340243"/>
                <a:gd name="connsiteY39" fmla="*/ 595312 h 802606"/>
                <a:gd name="connsiteX40" fmla="*/ 1209150 w 2340243"/>
                <a:gd name="connsiteY40" fmla="*/ 638176 h 802606"/>
                <a:gd name="connsiteX41" fmla="*/ 1042462 w 2340243"/>
                <a:gd name="connsiteY41" fmla="*/ 676275 h 802606"/>
                <a:gd name="connsiteX42" fmla="*/ 818625 w 2340243"/>
                <a:gd name="connsiteY42" fmla="*/ 721520 h 802606"/>
                <a:gd name="connsiteX43" fmla="*/ 654319 w 2340243"/>
                <a:gd name="connsiteY43" fmla="*/ 733425 h 802606"/>
                <a:gd name="connsiteX44" fmla="*/ 575737 w 2340243"/>
                <a:gd name="connsiteY44" fmla="*/ 728663 h 802606"/>
                <a:gd name="connsiteX45" fmla="*/ 459056 w 2340243"/>
                <a:gd name="connsiteY45" fmla="*/ 711994 h 802606"/>
                <a:gd name="connsiteX46" fmla="*/ 347137 w 2340243"/>
                <a:gd name="connsiteY46" fmla="*/ 683419 h 802606"/>
                <a:gd name="connsiteX47" fmla="*/ 225694 w 2340243"/>
                <a:gd name="connsiteY47" fmla="*/ 692945 h 802606"/>
                <a:gd name="connsiteX48" fmla="*/ 159019 w 2340243"/>
                <a:gd name="connsiteY48" fmla="*/ 750094 h 802606"/>
                <a:gd name="connsiteX49" fmla="*/ 116156 w 2340243"/>
                <a:gd name="connsiteY49" fmla="*/ 797719 h 802606"/>
                <a:gd name="connsiteX50" fmla="*/ 0 w 2340243"/>
                <a:gd name="connsiteY50" fmla="*/ 802606 h 802606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14407 w 2340243"/>
                <a:gd name="connsiteY15" fmla="*/ 550593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340243" h="802729">
                  <a:moveTo>
                    <a:pt x="0" y="802606"/>
                  </a:moveTo>
                  <a:lnTo>
                    <a:pt x="75675" y="759619"/>
                  </a:lnTo>
                  <a:lnTo>
                    <a:pt x="142350" y="692944"/>
                  </a:lnTo>
                  <a:cubicBezTo>
                    <a:pt x="163384" y="673894"/>
                    <a:pt x="183625" y="658416"/>
                    <a:pt x="201881" y="645319"/>
                  </a:cubicBezTo>
                  <a:cubicBezTo>
                    <a:pt x="220137" y="632222"/>
                    <a:pt x="238393" y="615951"/>
                    <a:pt x="251887" y="614363"/>
                  </a:cubicBezTo>
                  <a:lnTo>
                    <a:pt x="292369" y="609600"/>
                  </a:lnTo>
                  <a:cubicBezTo>
                    <a:pt x="305863" y="608012"/>
                    <a:pt x="316975" y="620713"/>
                    <a:pt x="337612" y="628650"/>
                  </a:cubicBezTo>
                  <a:lnTo>
                    <a:pt x="416194" y="657225"/>
                  </a:lnTo>
                  <a:lnTo>
                    <a:pt x="482869" y="669132"/>
                  </a:lnTo>
                  <a:lnTo>
                    <a:pt x="580500" y="685800"/>
                  </a:lnTo>
                  <a:lnTo>
                    <a:pt x="670987" y="688182"/>
                  </a:lnTo>
                  <a:lnTo>
                    <a:pt x="773381" y="669132"/>
                  </a:lnTo>
                  <a:lnTo>
                    <a:pt x="892444" y="652463"/>
                  </a:lnTo>
                  <a:lnTo>
                    <a:pt x="994837" y="633413"/>
                  </a:lnTo>
                  <a:cubicBezTo>
                    <a:pt x="1030994" y="623305"/>
                    <a:pt x="1074879" y="606039"/>
                    <a:pt x="1109386" y="591818"/>
                  </a:cubicBezTo>
                  <a:cubicBezTo>
                    <a:pt x="1143893" y="577597"/>
                    <a:pt x="1168457" y="558366"/>
                    <a:pt x="1201882" y="548089"/>
                  </a:cubicBezTo>
                  <a:cubicBezTo>
                    <a:pt x="1235307" y="537812"/>
                    <a:pt x="1273403" y="534585"/>
                    <a:pt x="1309936" y="530153"/>
                  </a:cubicBezTo>
                  <a:cubicBezTo>
                    <a:pt x="1346469" y="525721"/>
                    <a:pt x="1388269" y="525715"/>
                    <a:pt x="1421081" y="521494"/>
                  </a:cubicBezTo>
                  <a:cubicBezTo>
                    <a:pt x="1453893" y="517273"/>
                    <a:pt x="1477437" y="513556"/>
                    <a:pt x="1506806" y="504825"/>
                  </a:cubicBezTo>
                  <a:cubicBezTo>
                    <a:pt x="1541334" y="496491"/>
                    <a:pt x="1583007" y="494904"/>
                    <a:pt x="1625869" y="481013"/>
                  </a:cubicBezTo>
                  <a:cubicBezTo>
                    <a:pt x="1668731" y="467122"/>
                    <a:pt x="1722705" y="442119"/>
                    <a:pt x="1763980" y="421481"/>
                  </a:cubicBezTo>
                  <a:cubicBezTo>
                    <a:pt x="1805255" y="400844"/>
                    <a:pt x="1831450" y="382985"/>
                    <a:pt x="1873519" y="357188"/>
                  </a:cubicBezTo>
                  <a:lnTo>
                    <a:pt x="2011631" y="266701"/>
                  </a:lnTo>
                  <a:cubicBezTo>
                    <a:pt x="2046556" y="242889"/>
                    <a:pt x="2062431" y="232966"/>
                    <a:pt x="2083068" y="214313"/>
                  </a:cubicBezTo>
                  <a:cubicBezTo>
                    <a:pt x="2103705" y="195660"/>
                    <a:pt x="2119184" y="172641"/>
                    <a:pt x="2135456" y="154782"/>
                  </a:cubicBezTo>
                  <a:cubicBezTo>
                    <a:pt x="2151728" y="136923"/>
                    <a:pt x="2160459" y="123429"/>
                    <a:pt x="2180700" y="107157"/>
                  </a:cubicBezTo>
                  <a:lnTo>
                    <a:pt x="2256900" y="57150"/>
                  </a:lnTo>
                  <a:lnTo>
                    <a:pt x="2323575" y="0"/>
                  </a:lnTo>
                  <a:lnTo>
                    <a:pt x="2340243" y="59532"/>
                  </a:lnTo>
                  <a:lnTo>
                    <a:pt x="2275950" y="104775"/>
                  </a:lnTo>
                  <a:lnTo>
                    <a:pt x="2209275" y="164307"/>
                  </a:lnTo>
                  <a:cubicBezTo>
                    <a:pt x="2185859" y="188120"/>
                    <a:pt x="2167206" y="220663"/>
                    <a:pt x="2135456" y="247650"/>
                  </a:cubicBezTo>
                  <a:cubicBezTo>
                    <a:pt x="2103706" y="274637"/>
                    <a:pt x="2047350" y="307975"/>
                    <a:pt x="2018775" y="326231"/>
                  </a:cubicBezTo>
                  <a:lnTo>
                    <a:pt x="1933050" y="381000"/>
                  </a:lnTo>
                  <a:lnTo>
                    <a:pt x="1821131" y="450057"/>
                  </a:lnTo>
                  <a:cubicBezTo>
                    <a:pt x="1782237" y="471488"/>
                    <a:pt x="1746518" y="491729"/>
                    <a:pt x="1699687" y="509588"/>
                  </a:cubicBezTo>
                  <a:cubicBezTo>
                    <a:pt x="1652856" y="527447"/>
                    <a:pt x="1568718" y="550466"/>
                    <a:pt x="1540143" y="557213"/>
                  </a:cubicBezTo>
                  <a:cubicBezTo>
                    <a:pt x="1511568" y="563960"/>
                    <a:pt x="1556018" y="543719"/>
                    <a:pt x="1528237" y="550069"/>
                  </a:cubicBezTo>
                  <a:cubicBezTo>
                    <a:pt x="1500456" y="556419"/>
                    <a:pt x="1426638" y="580628"/>
                    <a:pt x="1373457" y="595312"/>
                  </a:cubicBezTo>
                  <a:cubicBezTo>
                    <a:pt x="1320276" y="609996"/>
                    <a:pt x="1264316" y="624682"/>
                    <a:pt x="1209150" y="638176"/>
                  </a:cubicBezTo>
                  <a:cubicBezTo>
                    <a:pt x="1153984" y="651670"/>
                    <a:pt x="1111915" y="662781"/>
                    <a:pt x="1042462" y="676275"/>
                  </a:cubicBezTo>
                  <a:cubicBezTo>
                    <a:pt x="973406" y="690959"/>
                    <a:pt x="883315" y="711995"/>
                    <a:pt x="818625" y="721520"/>
                  </a:cubicBezTo>
                  <a:cubicBezTo>
                    <a:pt x="753935" y="731045"/>
                    <a:pt x="694800" y="732235"/>
                    <a:pt x="654319" y="733425"/>
                  </a:cubicBezTo>
                  <a:cubicBezTo>
                    <a:pt x="613838" y="734615"/>
                    <a:pt x="608281" y="732235"/>
                    <a:pt x="575737" y="728663"/>
                  </a:cubicBezTo>
                  <a:lnTo>
                    <a:pt x="459056" y="711994"/>
                  </a:lnTo>
                  <a:lnTo>
                    <a:pt x="347137" y="683419"/>
                  </a:lnTo>
                  <a:cubicBezTo>
                    <a:pt x="308243" y="678657"/>
                    <a:pt x="257047" y="681833"/>
                    <a:pt x="225694" y="692945"/>
                  </a:cubicBezTo>
                  <a:cubicBezTo>
                    <a:pt x="207835" y="707233"/>
                    <a:pt x="177275" y="731044"/>
                    <a:pt x="159019" y="750094"/>
                  </a:cubicBezTo>
                  <a:lnTo>
                    <a:pt x="91106" y="802729"/>
                  </a:lnTo>
                  <a:lnTo>
                    <a:pt x="0" y="802606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3" name="Freeform 42"/>
            <p:cNvSpPr/>
            <p:nvPr/>
          </p:nvSpPr>
          <p:spPr bwMode="auto">
            <a:xfrm>
              <a:off x="1189438" y="5826786"/>
              <a:ext cx="1608535" cy="533400"/>
            </a:xfrm>
            <a:custGeom>
              <a:avLst/>
              <a:gdLst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97632 w 2240757"/>
                <a:gd name="connsiteY38" fmla="*/ 681038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111919 w 2240757"/>
                <a:gd name="connsiteY39" fmla="*/ 700089 h 747713"/>
                <a:gd name="connsiteX40" fmla="*/ 69057 w 2240757"/>
                <a:gd name="connsiteY40" fmla="*/ 747713 h 747713"/>
                <a:gd name="connsiteX41" fmla="*/ 0 w 2240757"/>
                <a:gd name="connsiteY41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11919 w 2240757"/>
                <a:gd name="connsiteY37" fmla="*/ 700089 h 747713"/>
                <a:gd name="connsiteX38" fmla="*/ 69057 w 2240757"/>
                <a:gd name="connsiteY38" fmla="*/ 747713 h 747713"/>
                <a:gd name="connsiteX39" fmla="*/ 0 w 2240757"/>
                <a:gd name="connsiteY39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56854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84086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55786" h="747713">
                  <a:moveTo>
                    <a:pt x="0" y="742950"/>
                  </a:moveTo>
                  <a:cubicBezTo>
                    <a:pt x="1190" y="727869"/>
                    <a:pt x="61340" y="679847"/>
                    <a:pt x="91229" y="657225"/>
                  </a:cubicBezTo>
                  <a:cubicBezTo>
                    <a:pt x="121118" y="634603"/>
                    <a:pt x="148777" y="610791"/>
                    <a:pt x="179336" y="607219"/>
                  </a:cubicBezTo>
                  <a:cubicBezTo>
                    <a:pt x="209896" y="603647"/>
                    <a:pt x="242836" y="626269"/>
                    <a:pt x="274586" y="635794"/>
                  </a:cubicBezTo>
                  <a:cubicBezTo>
                    <a:pt x="299986" y="640557"/>
                    <a:pt x="317846" y="644526"/>
                    <a:pt x="350786" y="650082"/>
                  </a:cubicBezTo>
                  <a:cubicBezTo>
                    <a:pt x="383726" y="655638"/>
                    <a:pt x="431748" y="662782"/>
                    <a:pt x="472229" y="669132"/>
                  </a:cubicBezTo>
                  <a:cubicBezTo>
                    <a:pt x="517076" y="673498"/>
                    <a:pt x="583355" y="670323"/>
                    <a:pt x="636536" y="666751"/>
                  </a:cubicBezTo>
                  <a:cubicBezTo>
                    <a:pt x="689717" y="663179"/>
                    <a:pt x="734564" y="658019"/>
                    <a:pt x="791317" y="647700"/>
                  </a:cubicBezTo>
                  <a:lnTo>
                    <a:pt x="960386" y="614363"/>
                  </a:lnTo>
                  <a:cubicBezTo>
                    <a:pt x="1022716" y="595442"/>
                    <a:pt x="1105766" y="550445"/>
                    <a:pt x="1165297" y="534173"/>
                  </a:cubicBezTo>
                  <a:cubicBezTo>
                    <a:pt x="1224828" y="517901"/>
                    <a:pt x="1271159" y="523608"/>
                    <a:pt x="1317573" y="516732"/>
                  </a:cubicBezTo>
                  <a:lnTo>
                    <a:pt x="1443779" y="492919"/>
                  </a:lnTo>
                  <a:lnTo>
                    <a:pt x="1565223" y="464344"/>
                  </a:lnTo>
                  <a:lnTo>
                    <a:pt x="1693811" y="409575"/>
                  </a:lnTo>
                  <a:lnTo>
                    <a:pt x="1836686" y="321469"/>
                  </a:lnTo>
                  <a:lnTo>
                    <a:pt x="1967654" y="230982"/>
                  </a:lnTo>
                  <a:lnTo>
                    <a:pt x="2053379" y="171451"/>
                  </a:lnTo>
                  <a:cubicBezTo>
                    <a:pt x="2080366" y="146448"/>
                    <a:pt x="2104973" y="105172"/>
                    <a:pt x="2129579" y="80963"/>
                  </a:cubicBezTo>
                  <a:cubicBezTo>
                    <a:pt x="2154185" y="56754"/>
                    <a:pt x="2181570" y="39688"/>
                    <a:pt x="2201017" y="26194"/>
                  </a:cubicBezTo>
                  <a:lnTo>
                    <a:pt x="2239118" y="0"/>
                  </a:lnTo>
                  <a:lnTo>
                    <a:pt x="2255786" y="54769"/>
                  </a:lnTo>
                  <a:cubicBezTo>
                    <a:pt x="2246658" y="71835"/>
                    <a:pt x="2207367" y="81757"/>
                    <a:pt x="2184348" y="102394"/>
                  </a:cubicBezTo>
                  <a:cubicBezTo>
                    <a:pt x="2161329" y="123031"/>
                    <a:pt x="2140692" y="152797"/>
                    <a:pt x="2117673" y="178594"/>
                  </a:cubicBezTo>
                  <a:cubicBezTo>
                    <a:pt x="2093067" y="201613"/>
                    <a:pt x="2074811" y="223838"/>
                    <a:pt x="2043855" y="247650"/>
                  </a:cubicBezTo>
                  <a:cubicBezTo>
                    <a:pt x="2012899" y="271463"/>
                    <a:pt x="1969241" y="296863"/>
                    <a:pt x="1931935" y="321469"/>
                  </a:cubicBezTo>
                  <a:lnTo>
                    <a:pt x="1820017" y="395288"/>
                  </a:lnTo>
                  <a:lnTo>
                    <a:pt x="1679523" y="473869"/>
                  </a:lnTo>
                  <a:lnTo>
                    <a:pt x="1541411" y="519113"/>
                  </a:lnTo>
                  <a:lnTo>
                    <a:pt x="1415204" y="545307"/>
                  </a:lnTo>
                  <a:lnTo>
                    <a:pt x="1184471" y="592065"/>
                  </a:lnTo>
                  <a:cubicBezTo>
                    <a:pt x="1119384" y="611909"/>
                    <a:pt x="1079092" y="638453"/>
                    <a:pt x="1024679" y="656854"/>
                  </a:cubicBezTo>
                  <a:cubicBezTo>
                    <a:pt x="970266" y="675255"/>
                    <a:pt x="913951" y="691692"/>
                    <a:pt x="857992" y="702469"/>
                  </a:cubicBezTo>
                  <a:cubicBezTo>
                    <a:pt x="802033" y="713246"/>
                    <a:pt x="752820" y="718741"/>
                    <a:pt x="688923" y="721519"/>
                  </a:cubicBezTo>
                  <a:cubicBezTo>
                    <a:pt x="625026" y="724297"/>
                    <a:pt x="536126" y="721916"/>
                    <a:pt x="474611" y="719138"/>
                  </a:cubicBezTo>
                  <a:cubicBezTo>
                    <a:pt x="413096" y="716360"/>
                    <a:pt x="371424" y="709613"/>
                    <a:pt x="319830" y="704850"/>
                  </a:cubicBezTo>
                  <a:cubicBezTo>
                    <a:pt x="277365" y="696913"/>
                    <a:pt x="241944" y="667296"/>
                    <a:pt x="209797" y="666503"/>
                  </a:cubicBezTo>
                  <a:cubicBezTo>
                    <a:pt x="177650" y="665710"/>
                    <a:pt x="132901" y="689373"/>
                    <a:pt x="126948" y="700089"/>
                  </a:cubicBezTo>
                  <a:cubicBezTo>
                    <a:pt x="120995" y="710805"/>
                    <a:pt x="88627" y="738982"/>
                    <a:pt x="71561" y="747713"/>
                  </a:cubicBezTo>
                  <a:lnTo>
                    <a:pt x="0" y="742950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4" name="Freeform 43"/>
            <p:cNvSpPr/>
            <p:nvPr/>
          </p:nvSpPr>
          <p:spPr bwMode="auto">
            <a:xfrm>
              <a:off x="1831186" y="5908939"/>
              <a:ext cx="1038225" cy="444103"/>
            </a:xfrm>
            <a:custGeom>
              <a:avLst/>
              <a:gdLst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62013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11956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316707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4314 w 1409700"/>
                <a:gd name="connsiteY13" fmla="*/ 30167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47275"/>
                <a:gd name="connsiteY0" fmla="*/ 623888 h 623889"/>
                <a:gd name="connsiteX1" fmla="*/ 185213 w 1447275"/>
                <a:gd name="connsiteY1" fmla="*/ 581026 h 623889"/>
                <a:gd name="connsiteX2" fmla="*/ 329233 w 1447275"/>
                <a:gd name="connsiteY2" fmla="*/ 523876 h 623889"/>
                <a:gd name="connsiteX3" fmla="*/ 532875 w 1447275"/>
                <a:gd name="connsiteY3" fmla="*/ 481013 h 623889"/>
                <a:gd name="connsiteX4" fmla="*/ 690038 w 1447275"/>
                <a:gd name="connsiteY4" fmla="*/ 445294 h 623889"/>
                <a:gd name="connsiteX5" fmla="*/ 818625 w 1447275"/>
                <a:gd name="connsiteY5" fmla="*/ 407194 h 623889"/>
                <a:gd name="connsiteX6" fmla="*/ 944832 w 1447275"/>
                <a:gd name="connsiteY6" fmla="*/ 342901 h 623889"/>
                <a:gd name="connsiteX7" fmla="*/ 1047225 w 1447275"/>
                <a:gd name="connsiteY7" fmla="*/ 254794 h 623889"/>
                <a:gd name="connsiteX8" fmla="*/ 1161525 w 1447275"/>
                <a:gd name="connsiteY8" fmla="*/ 190501 h 623889"/>
                <a:gd name="connsiteX9" fmla="*/ 1247250 w 1447275"/>
                <a:gd name="connsiteY9" fmla="*/ 123826 h 623889"/>
                <a:gd name="connsiteX10" fmla="*/ 1323450 w 1447275"/>
                <a:gd name="connsiteY10" fmla="*/ 52388 h 623889"/>
                <a:gd name="connsiteX11" fmla="*/ 1373456 w 1447275"/>
                <a:gd name="connsiteY11" fmla="*/ 0 h 623889"/>
                <a:gd name="connsiteX12" fmla="*/ 1447275 w 1447275"/>
                <a:gd name="connsiteY12" fmla="*/ 154782 h 623889"/>
                <a:gd name="connsiteX13" fmla="*/ 1251889 w 1447275"/>
                <a:gd name="connsiteY13" fmla="*/ 301677 h 623889"/>
                <a:gd name="connsiteX14" fmla="*/ 1132950 w 1447275"/>
                <a:gd name="connsiteY14" fmla="*/ 383382 h 623889"/>
                <a:gd name="connsiteX15" fmla="*/ 1009373 w 1447275"/>
                <a:gd name="connsiteY15" fmla="*/ 450582 h 623889"/>
                <a:gd name="connsiteX16" fmla="*/ 880414 w 1447275"/>
                <a:gd name="connsiteY16" fmla="*/ 515000 h 623889"/>
                <a:gd name="connsiteX17" fmla="*/ 722262 w 1447275"/>
                <a:gd name="connsiteY17" fmla="*/ 562872 h 623889"/>
                <a:gd name="connsiteX18" fmla="*/ 468024 w 1447275"/>
                <a:gd name="connsiteY18" fmla="*/ 623889 h 623889"/>
                <a:gd name="connsiteX19" fmla="*/ 0 w 1447275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8102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398247 w 1455153"/>
                <a:gd name="connsiteY18" fmla="*/ 623889 h 623889"/>
                <a:gd name="connsiteX19" fmla="*/ 7878 w 1455153"/>
                <a:gd name="connsiteY19" fmla="*/ 623888 h 62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55153" h="623889">
                  <a:moveTo>
                    <a:pt x="7878" y="623888"/>
                  </a:moveTo>
                  <a:cubicBezTo>
                    <a:pt x="-39257" y="616744"/>
                    <a:pt x="138219" y="587675"/>
                    <a:pt x="193091" y="571006"/>
                  </a:cubicBezTo>
                  <a:cubicBezTo>
                    <a:pt x="247963" y="554337"/>
                    <a:pt x="279167" y="538875"/>
                    <a:pt x="337111" y="523876"/>
                  </a:cubicBezTo>
                  <a:cubicBezTo>
                    <a:pt x="395055" y="508877"/>
                    <a:pt x="480619" y="494110"/>
                    <a:pt x="540753" y="481013"/>
                  </a:cubicBezTo>
                  <a:cubicBezTo>
                    <a:pt x="593141" y="469107"/>
                    <a:pt x="650291" y="457597"/>
                    <a:pt x="697916" y="445294"/>
                  </a:cubicBezTo>
                  <a:cubicBezTo>
                    <a:pt x="745541" y="432991"/>
                    <a:pt x="783641" y="419894"/>
                    <a:pt x="826503" y="407194"/>
                  </a:cubicBezTo>
                  <a:lnTo>
                    <a:pt x="952710" y="342901"/>
                  </a:lnTo>
                  <a:cubicBezTo>
                    <a:pt x="990810" y="315914"/>
                    <a:pt x="1018988" y="280194"/>
                    <a:pt x="1055103" y="254794"/>
                  </a:cubicBezTo>
                  <a:cubicBezTo>
                    <a:pt x="1091218" y="229394"/>
                    <a:pt x="1136065" y="212329"/>
                    <a:pt x="1169403" y="190501"/>
                  </a:cubicBezTo>
                  <a:lnTo>
                    <a:pt x="1255128" y="123826"/>
                  </a:lnTo>
                  <a:lnTo>
                    <a:pt x="1331328" y="52388"/>
                  </a:lnTo>
                  <a:lnTo>
                    <a:pt x="1381334" y="0"/>
                  </a:lnTo>
                  <a:lnTo>
                    <a:pt x="1455153" y="154782"/>
                  </a:lnTo>
                  <a:cubicBezTo>
                    <a:pt x="1434119" y="208360"/>
                    <a:pt x="1312154" y="263577"/>
                    <a:pt x="1259767" y="301677"/>
                  </a:cubicBezTo>
                  <a:cubicBezTo>
                    <a:pt x="1207380" y="339777"/>
                    <a:pt x="1182500" y="354807"/>
                    <a:pt x="1140828" y="383382"/>
                  </a:cubicBezTo>
                  <a:lnTo>
                    <a:pt x="1017251" y="450582"/>
                  </a:lnTo>
                  <a:cubicBezTo>
                    <a:pt x="978357" y="478363"/>
                    <a:pt x="936144" y="496285"/>
                    <a:pt x="888292" y="515000"/>
                  </a:cubicBezTo>
                  <a:cubicBezTo>
                    <a:pt x="840440" y="533715"/>
                    <a:pt x="775781" y="551363"/>
                    <a:pt x="730140" y="562872"/>
                  </a:cubicBezTo>
                  <a:lnTo>
                    <a:pt x="398247" y="623889"/>
                  </a:lnTo>
                  <a:lnTo>
                    <a:pt x="7878" y="623888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5" name="Freeform 44"/>
            <p:cNvSpPr/>
            <p:nvPr/>
          </p:nvSpPr>
          <p:spPr bwMode="auto">
            <a:xfrm>
              <a:off x="2120507" y="6020858"/>
              <a:ext cx="773906" cy="336947"/>
            </a:xfrm>
            <a:custGeom>
              <a:avLst/>
              <a:gdLst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9569 w 909638"/>
                <a:gd name="connsiteY3" fmla="*/ 376237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66725 w 909638"/>
                <a:gd name="connsiteY14" fmla="*/ 393055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1007333"/>
                <a:gd name="connsiteY0" fmla="*/ 469131 h 476399"/>
                <a:gd name="connsiteX1" fmla="*/ 271527 w 1007333"/>
                <a:gd name="connsiteY1" fmla="*/ 43591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21570 w 1007333"/>
                <a:gd name="connsiteY4" fmla="*/ 254943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799918 w 1007333"/>
                <a:gd name="connsiteY6" fmla="*/ 13062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416783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1415"/>
                <a:gd name="connsiteX1" fmla="*/ 253992 w 1007333"/>
                <a:gd name="connsiteY1" fmla="*/ 405885 h 471415"/>
                <a:gd name="connsiteX2" fmla="*/ 378807 w 1007333"/>
                <a:gd name="connsiteY2" fmla="*/ 367290 h 471415"/>
                <a:gd name="connsiteX3" fmla="*/ 465149 w 1007333"/>
                <a:gd name="connsiteY3" fmla="*/ 331447 h 471415"/>
                <a:gd name="connsiteX4" fmla="*/ 606540 w 1007333"/>
                <a:gd name="connsiteY4" fmla="*/ 252465 h 471415"/>
                <a:gd name="connsiteX5" fmla="*/ 693008 w 1007333"/>
                <a:gd name="connsiteY5" fmla="*/ 200201 h 471415"/>
                <a:gd name="connsiteX6" fmla="*/ 799918 w 1007333"/>
                <a:gd name="connsiteY6" fmla="*/ 130650 h 471415"/>
                <a:gd name="connsiteX7" fmla="*/ 883384 w 1007333"/>
                <a:gd name="connsiteY7" fmla="*/ 68737 h 471415"/>
                <a:gd name="connsiteX8" fmla="*/ 969233 w 1007333"/>
                <a:gd name="connsiteY8" fmla="*/ 176 h 471415"/>
                <a:gd name="connsiteX9" fmla="*/ 1007333 w 1007333"/>
                <a:gd name="connsiteY9" fmla="*/ 100188 h 471415"/>
                <a:gd name="connsiteX10" fmla="*/ 904939 w 1007333"/>
                <a:gd name="connsiteY10" fmla="*/ 181151 h 471415"/>
                <a:gd name="connsiteX11" fmla="*/ 773970 w 1007333"/>
                <a:gd name="connsiteY11" fmla="*/ 259732 h 471415"/>
                <a:gd name="connsiteX12" fmla="*/ 671577 w 1007333"/>
                <a:gd name="connsiteY12" fmla="*/ 316882 h 471415"/>
                <a:gd name="connsiteX13" fmla="*/ 569183 w 1007333"/>
                <a:gd name="connsiteY13" fmla="*/ 400225 h 471415"/>
                <a:gd name="connsiteX14" fmla="*/ 495365 w 1007333"/>
                <a:gd name="connsiteY14" fmla="*/ 440706 h 471415"/>
                <a:gd name="connsiteX15" fmla="*/ 339129 w 1007333"/>
                <a:gd name="connsiteY15" fmla="*/ 471415 h 471415"/>
                <a:gd name="connsiteX16" fmla="*/ 0 w 1007333"/>
                <a:gd name="connsiteY16" fmla="*/ 469158 h 471415"/>
                <a:gd name="connsiteX0" fmla="*/ 0 w 1007333"/>
                <a:gd name="connsiteY0" fmla="*/ 469158 h 481435"/>
                <a:gd name="connsiteX1" fmla="*/ 253992 w 1007333"/>
                <a:gd name="connsiteY1" fmla="*/ 405885 h 481435"/>
                <a:gd name="connsiteX2" fmla="*/ 378807 w 1007333"/>
                <a:gd name="connsiteY2" fmla="*/ 367290 h 481435"/>
                <a:gd name="connsiteX3" fmla="*/ 465149 w 1007333"/>
                <a:gd name="connsiteY3" fmla="*/ 331447 h 481435"/>
                <a:gd name="connsiteX4" fmla="*/ 606540 w 1007333"/>
                <a:gd name="connsiteY4" fmla="*/ 252465 h 481435"/>
                <a:gd name="connsiteX5" fmla="*/ 693008 w 1007333"/>
                <a:gd name="connsiteY5" fmla="*/ 200201 h 481435"/>
                <a:gd name="connsiteX6" fmla="*/ 799918 w 1007333"/>
                <a:gd name="connsiteY6" fmla="*/ 130650 h 481435"/>
                <a:gd name="connsiteX7" fmla="*/ 883384 w 1007333"/>
                <a:gd name="connsiteY7" fmla="*/ 68737 h 481435"/>
                <a:gd name="connsiteX8" fmla="*/ 969233 w 1007333"/>
                <a:gd name="connsiteY8" fmla="*/ 176 h 481435"/>
                <a:gd name="connsiteX9" fmla="*/ 1007333 w 1007333"/>
                <a:gd name="connsiteY9" fmla="*/ 100188 h 481435"/>
                <a:gd name="connsiteX10" fmla="*/ 904939 w 1007333"/>
                <a:gd name="connsiteY10" fmla="*/ 181151 h 481435"/>
                <a:gd name="connsiteX11" fmla="*/ 773970 w 1007333"/>
                <a:gd name="connsiteY11" fmla="*/ 259732 h 481435"/>
                <a:gd name="connsiteX12" fmla="*/ 671577 w 1007333"/>
                <a:gd name="connsiteY12" fmla="*/ 316882 h 481435"/>
                <a:gd name="connsiteX13" fmla="*/ 569183 w 1007333"/>
                <a:gd name="connsiteY13" fmla="*/ 400225 h 481435"/>
                <a:gd name="connsiteX14" fmla="*/ 495365 w 1007333"/>
                <a:gd name="connsiteY14" fmla="*/ 440706 h 481435"/>
                <a:gd name="connsiteX15" fmla="*/ 339129 w 1007333"/>
                <a:gd name="connsiteY15" fmla="*/ 481435 h 481435"/>
                <a:gd name="connsiteX16" fmla="*/ 0 w 1007333"/>
                <a:gd name="connsiteY16" fmla="*/ 469158 h 481435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89112 w 1007333"/>
                <a:gd name="connsiteY12" fmla="*/ 319387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84988"/>
                <a:gd name="connsiteY0" fmla="*/ 466653 h 476426"/>
                <a:gd name="connsiteX1" fmla="*/ 331647 w 1084988"/>
                <a:gd name="connsiteY1" fmla="*/ 405885 h 476426"/>
                <a:gd name="connsiteX2" fmla="*/ 456462 w 1084988"/>
                <a:gd name="connsiteY2" fmla="*/ 367290 h 476426"/>
                <a:gd name="connsiteX3" fmla="*/ 542804 w 1084988"/>
                <a:gd name="connsiteY3" fmla="*/ 331447 h 476426"/>
                <a:gd name="connsiteX4" fmla="*/ 684195 w 1084988"/>
                <a:gd name="connsiteY4" fmla="*/ 252465 h 476426"/>
                <a:gd name="connsiteX5" fmla="*/ 770663 w 1084988"/>
                <a:gd name="connsiteY5" fmla="*/ 200201 h 476426"/>
                <a:gd name="connsiteX6" fmla="*/ 877573 w 1084988"/>
                <a:gd name="connsiteY6" fmla="*/ 130650 h 476426"/>
                <a:gd name="connsiteX7" fmla="*/ 961039 w 1084988"/>
                <a:gd name="connsiteY7" fmla="*/ 68737 h 476426"/>
                <a:gd name="connsiteX8" fmla="*/ 1046888 w 1084988"/>
                <a:gd name="connsiteY8" fmla="*/ 176 h 476426"/>
                <a:gd name="connsiteX9" fmla="*/ 1084988 w 1084988"/>
                <a:gd name="connsiteY9" fmla="*/ 100188 h 476426"/>
                <a:gd name="connsiteX10" fmla="*/ 982594 w 1084988"/>
                <a:gd name="connsiteY10" fmla="*/ 181151 h 476426"/>
                <a:gd name="connsiteX11" fmla="*/ 851625 w 1084988"/>
                <a:gd name="connsiteY11" fmla="*/ 259732 h 476426"/>
                <a:gd name="connsiteX12" fmla="*/ 766767 w 1084988"/>
                <a:gd name="connsiteY12" fmla="*/ 319387 h 476426"/>
                <a:gd name="connsiteX13" fmla="*/ 661869 w 1084988"/>
                <a:gd name="connsiteY13" fmla="*/ 377680 h 476426"/>
                <a:gd name="connsiteX14" fmla="*/ 578030 w 1084988"/>
                <a:gd name="connsiteY14" fmla="*/ 425676 h 476426"/>
                <a:gd name="connsiteX15" fmla="*/ 421793 w 1084988"/>
                <a:gd name="connsiteY15" fmla="*/ 476426 h 476426"/>
                <a:gd name="connsiteX16" fmla="*/ 0 w 1084988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29213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3920"/>
                <a:gd name="connsiteX1" fmla="*/ 332248 w 1085589"/>
                <a:gd name="connsiteY1" fmla="*/ 405885 h 473920"/>
                <a:gd name="connsiteX2" fmla="*/ 457063 w 1085589"/>
                <a:gd name="connsiteY2" fmla="*/ 367290 h 473920"/>
                <a:gd name="connsiteX3" fmla="*/ 543405 w 1085589"/>
                <a:gd name="connsiteY3" fmla="*/ 331447 h 473920"/>
                <a:gd name="connsiteX4" fmla="*/ 684796 w 1085589"/>
                <a:gd name="connsiteY4" fmla="*/ 252465 h 473920"/>
                <a:gd name="connsiteX5" fmla="*/ 771264 w 1085589"/>
                <a:gd name="connsiteY5" fmla="*/ 200201 h 473920"/>
                <a:gd name="connsiteX6" fmla="*/ 878174 w 1085589"/>
                <a:gd name="connsiteY6" fmla="*/ 130650 h 473920"/>
                <a:gd name="connsiteX7" fmla="*/ 961640 w 1085589"/>
                <a:gd name="connsiteY7" fmla="*/ 68737 h 473920"/>
                <a:gd name="connsiteX8" fmla="*/ 1047489 w 1085589"/>
                <a:gd name="connsiteY8" fmla="*/ 176 h 473920"/>
                <a:gd name="connsiteX9" fmla="*/ 1085589 w 1085589"/>
                <a:gd name="connsiteY9" fmla="*/ 100188 h 473920"/>
                <a:gd name="connsiteX10" fmla="*/ 983195 w 1085589"/>
                <a:gd name="connsiteY10" fmla="*/ 181151 h 473920"/>
                <a:gd name="connsiteX11" fmla="*/ 852226 w 1085589"/>
                <a:gd name="connsiteY11" fmla="*/ 259732 h 473920"/>
                <a:gd name="connsiteX12" fmla="*/ 767368 w 1085589"/>
                <a:gd name="connsiteY12" fmla="*/ 319387 h 473920"/>
                <a:gd name="connsiteX13" fmla="*/ 662470 w 1085589"/>
                <a:gd name="connsiteY13" fmla="*/ 377680 h 473920"/>
                <a:gd name="connsiteX14" fmla="*/ 578631 w 1085589"/>
                <a:gd name="connsiteY14" fmla="*/ 425676 h 473920"/>
                <a:gd name="connsiteX15" fmla="*/ 344740 w 1085589"/>
                <a:gd name="connsiteY15" fmla="*/ 473920 h 473920"/>
                <a:gd name="connsiteX16" fmla="*/ 601 w 1085589"/>
                <a:gd name="connsiteY16" fmla="*/ 466653 h 47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85589" h="473920">
                  <a:moveTo>
                    <a:pt x="601" y="466653"/>
                  </a:moveTo>
                  <a:cubicBezTo>
                    <a:pt x="-14423" y="454896"/>
                    <a:pt x="256171" y="422445"/>
                    <a:pt x="332248" y="405885"/>
                  </a:cubicBezTo>
                  <a:cubicBezTo>
                    <a:pt x="408325" y="389325"/>
                    <a:pt x="427298" y="377609"/>
                    <a:pt x="457063" y="367290"/>
                  </a:cubicBezTo>
                  <a:cubicBezTo>
                    <a:pt x="486828" y="356971"/>
                    <a:pt x="505450" y="350585"/>
                    <a:pt x="543405" y="331447"/>
                  </a:cubicBezTo>
                  <a:cubicBezTo>
                    <a:pt x="581361" y="312310"/>
                    <a:pt x="648072" y="275592"/>
                    <a:pt x="684796" y="252465"/>
                  </a:cubicBezTo>
                  <a:cubicBezTo>
                    <a:pt x="721520" y="229338"/>
                    <a:pt x="739034" y="220503"/>
                    <a:pt x="771264" y="200201"/>
                  </a:cubicBezTo>
                  <a:cubicBezTo>
                    <a:pt x="803494" y="179899"/>
                    <a:pt x="851187" y="151288"/>
                    <a:pt x="878174" y="130650"/>
                  </a:cubicBezTo>
                  <a:lnTo>
                    <a:pt x="961640" y="68737"/>
                  </a:lnTo>
                  <a:cubicBezTo>
                    <a:pt x="988627" y="48099"/>
                    <a:pt x="1027248" y="-3396"/>
                    <a:pt x="1047489" y="176"/>
                  </a:cubicBezTo>
                  <a:lnTo>
                    <a:pt x="1085589" y="100188"/>
                  </a:lnTo>
                  <a:cubicBezTo>
                    <a:pt x="1074873" y="130351"/>
                    <a:pt x="1022089" y="154560"/>
                    <a:pt x="983195" y="181151"/>
                  </a:cubicBezTo>
                  <a:cubicBezTo>
                    <a:pt x="944301" y="207742"/>
                    <a:pt x="888197" y="236693"/>
                    <a:pt x="852226" y="259732"/>
                  </a:cubicBezTo>
                  <a:cubicBezTo>
                    <a:pt x="816255" y="282771"/>
                    <a:pt x="798994" y="299729"/>
                    <a:pt x="767368" y="319387"/>
                  </a:cubicBezTo>
                  <a:cubicBezTo>
                    <a:pt x="735742" y="339045"/>
                    <a:pt x="691839" y="357043"/>
                    <a:pt x="662470" y="377680"/>
                  </a:cubicBezTo>
                  <a:lnTo>
                    <a:pt x="578631" y="425676"/>
                  </a:lnTo>
                  <a:lnTo>
                    <a:pt x="344740" y="473920"/>
                  </a:lnTo>
                  <a:lnTo>
                    <a:pt x="601" y="466653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6" name="Freeform 45"/>
            <p:cNvSpPr/>
            <p:nvPr/>
          </p:nvSpPr>
          <p:spPr bwMode="auto">
            <a:xfrm>
              <a:off x="2408638" y="6101820"/>
              <a:ext cx="646510" cy="259556"/>
            </a:xfrm>
            <a:custGeom>
              <a:avLst/>
              <a:gdLst>
                <a:gd name="connsiteX0" fmla="*/ 523875 w 740569"/>
                <a:gd name="connsiteY0" fmla="*/ 0 h 364331"/>
                <a:gd name="connsiteX1" fmla="*/ 740569 w 740569"/>
                <a:gd name="connsiteY1" fmla="*/ 361950 h 364331"/>
                <a:gd name="connsiteX2" fmla="*/ 0 w 740569"/>
                <a:gd name="connsiteY2" fmla="*/ 364331 h 364331"/>
                <a:gd name="connsiteX3" fmla="*/ 95250 w 740569"/>
                <a:gd name="connsiteY3" fmla="*/ 292894 h 364331"/>
                <a:gd name="connsiteX4" fmla="*/ 185737 w 740569"/>
                <a:gd name="connsiteY4" fmla="*/ 221456 h 364331"/>
                <a:gd name="connsiteX5" fmla="*/ 280987 w 740569"/>
                <a:gd name="connsiteY5" fmla="*/ 164306 h 364331"/>
                <a:gd name="connsiteX6" fmla="*/ 383381 w 740569"/>
                <a:gd name="connsiteY6" fmla="*/ 102394 h 364331"/>
                <a:gd name="connsiteX7" fmla="*/ 483394 w 740569"/>
                <a:gd name="connsiteY7" fmla="*/ 40481 h 364331"/>
                <a:gd name="connsiteX8" fmla="*/ 523875 w 740569"/>
                <a:gd name="connsiteY8" fmla="*/ 0 h 364331"/>
                <a:gd name="connsiteX0" fmla="*/ 543915 w 760609"/>
                <a:gd name="connsiteY0" fmla="*/ 0 h 364331"/>
                <a:gd name="connsiteX1" fmla="*/ 760609 w 760609"/>
                <a:gd name="connsiteY1" fmla="*/ 361950 h 364331"/>
                <a:gd name="connsiteX2" fmla="*/ 0 w 760609"/>
                <a:gd name="connsiteY2" fmla="*/ 364331 h 364331"/>
                <a:gd name="connsiteX3" fmla="*/ 115290 w 760609"/>
                <a:gd name="connsiteY3" fmla="*/ 292894 h 364331"/>
                <a:gd name="connsiteX4" fmla="*/ 205777 w 760609"/>
                <a:gd name="connsiteY4" fmla="*/ 221456 h 364331"/>
                <a:gd name="connsiteX5" fmla="*/ 301027 w 760609"/>
                <a:gd name="connsiteY5" fmla="*/ 164306 h 364331"/>
                <a:gd name="connsiteX6" fmla="*/ 403421 w 760609"/>
                <a:gd name="connsiteY6" fmla="*/ 102394 h 364331"/>
                <a:gd name="connsiteX7" fmla="*/ 503434 w 760609"/>
                <a:gd name="connsiteY7" fmla="*/ 40481 h 364331"/>
                <a:gd name="connsiteX8" fmla="*/ 543915 w 76060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45350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37835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629085 w 845779"/>
                <a:gd name="connsiteY0" fmla="*/ 0 h 371846"/>
                <a:gd name="connsiteX1" fmla="*/ 845779 w 845779"/>
                <a:gd name="connsiteY1" fmla="*/ 361950 h 371846"/>
                <a:gd name="connsiteX2" fmla="*/ 0 w 845779"/>
                <a:gd name="connsiteY2" fmla="*/ 371846 h 371846"/>
                <a:gd name="connsiteX3" fmla="*/ 192945 w 845779"/>
                <a:gd name="connsiteY3" fmla="*/ 292894 h 371846"/>
                <a:gd name="connsiteX4" fmla="*/ 290947 w 845779"/>
                <a:gd name="connsiteY4" fmla="*/ 221456 h 371846"/>
                <a:gd name="connsiteX5" fmla="*/ 386197 w 845779"/>
                <a:gd name="connsiteY5" fmla="*/ 164306 h 371846"/>
                <a:gd name="connsiteX6" fmla="*/ 488591 w 845779"/>
                <a:gd name="connsiteY6" fmla="*/ 102394 h 371846"/>
                <a:gd name="connsiteX7" fmla="*/ 588604 w 845779"/>
                <a:gd name="connsiteY7" fmla="*/ 40481 h 371846"/>
                <a:gd name="connsiteX8" fmla="*/ 629085 w 845779"/>
                <a:gd name="connsiteY8" fmla="*/ 0 h 371846"/>
                <a:gd name="connsiteX0" fmla="*/ 666660 w 883354"/>
                <a:gd name="connsiteY0" fmla="*/ 0 h 364331"/>
                <a:gd name="connsiteX1" fmla="*/ 883354 w 883354"/>
                <a:gd name="connsiteY1" fmla="*/ 361950 h 364331"/>
                <a:gd name="connsiteX2" fmla="*/ 0 w 883354"/>
                <a:gd name="connsiteY2" fmla="*/ 364331 h 364331"/>
                <a:gd name="connsiteX3" fmla="*/ 230520 w 883354"/>
                <a:gd name="connsiteY3" fmla="*/ 292894 h 364331"/>
                <a:gd name="connsiteX4" fmla="*/ 328522 w 883354"/>
                <a:gd name="connsiteY4" fmla="*/ 221456 h 364331"/>
                <a:gd name="connsiteX5" fmla="*/ 423772 w 883354"/>
                <a:gd name="connsiteY5" fmla="*/ 164306 h 364331"/>
                <a:gd name="connsiteX6" fmla="*/ 526166 w 883354"/>
                <a:gd name="connsiteY6" fmla="*/ 102394 h 364331"/>
                <a:gd name="connsiteX7" fmla="*/ 626179 w 883354"/>
                <a:gd name="connsiteY7" fmla="*/ 40481 h 364331"/>
                <a:gd name="connsiteX8" fmla="*/ 666660 w 883354"/>
                <a:gd name="connsiteY8" fmla="*/ 0 h 364331"/>
                <a:gd name="connsiteX0" fmla="*/ 691231 w 907925"/>
                <a:gd name="connsiteY0" fmla="*/ 0 h 364331"/>
                <a:gd name="connsiteX1" fmla="*/ 907925 w 907925"/>
                <a:gd name="connsiteY1" fmla="*/ 361950 h 364331"/>
                <a:gd name="connsiteX2" fmla="*/ 24571 w 907925"/>
                <a:gd name="connsiteY2" fmla="*/ 364331 h 364331"/>
                <a:gd name="connsiteX3" fmla="*/ 255091 w 907925"/>
                <a:gd name="connsiteY3" fmla="*/ 292894 h 364331"/>
                <a:gd name="connsiteX4" fmla="*/ 353093 w 907925"/>
                <a:gd name="connsiteY4" fmla="*/ 221456 h 364331"/>
                <a:gd name="connsiteX5" fmla="*/ 448343 w 907925"/>
                <a:gd name="connsiteY5" fmla="*/ 164306 h 364331"/>
                <a:gd name="connsiteX6" fmla="*/ 550737 w 907925"/>
                <a:gd name="connsiteY6" fmla="*/ 102394 h 364331"/>
                <a:gd name="connsiteX7" fmla="*/ 650750 w 907925"/>
                <a:gd name="connsiteY7" fmla="*/ 40481 h 364331"/>
                <a:gd name="connsiteX8" fmla="*/ 691231 w 907925"/>
                <a:gd name="connsiteY8" fmla="*/ 0 h 364331"/>
                <a:gd name="connsiteX0" fmla="*/ 691065 w 907759"/>
                <a:gd name="connsiteY0" fmla="*/ 0 h 364331"/>
                <a:gd name="connsiteX1" fmla="*/ 907759 w 907759"/>
                <a:gd name="connsiteY1" fmla="*/ 361950 h 364331"/>
                <a:gd name="connsiteX2" fmla="*/ 24405 w 907759"/>
                <a:gd name="connsiteY2" fmla="*/ 364331 h 364331"/>
                <a:gd name="connsiteX3" fmla="*/ 257430 w 907759"/>
                <a:gd name="connsiteY3" fmla="*/ 280369 h 364331"/>
                <a:gd name="connsiteX4" fmla="*/ 352927 w 907759"/>
                <a:gd name="connsiteY4" fmla="*/ 221456 h 364331"/>
                <a:gd name="connsiteX5" fmla="*/ 448177 w 907759"/>
                <a:gd name="connsiteY5" fmla="*/ 164306 h 364331"/>
                <a:gd name="connsiteX6" fmla="*/ 550571 w 907759"/>
                <a:gd name="connsiteY6" fmla="*/ 102394 h 364331"/>
                <a:gd name="connsiteX7" fmla="*/ 650584 w 907759"/>
                <a:gd name="connsiteY7" fmla="*/ 40481 h 364331"/>
                <a:gd name="connsiteX8" fmla="*/ 691065 w 907759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2396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7784" h="364331">
                  <a:moveTo>
                    <a:pt x="691090" y="0"/>
                  </a:moveTo>
                  <a:lnTo>
                    <a:pt x="907784" y="361950"/>
                  </a:lnTo>
                  <a:lnTo>
                    <a:pt x="24430" y="364331"/>
                  </a:lnTo>
                  <a:cubicBezTo>
                    <a:pt x="-84376" y="352822"/>
                    <a:pt x="202284" y="303764"/>
                    <a:pt x="257455" y="280369"/>
                  </a:cubicBezTo>
                  <a:cubicBezTo>
                    <a:pt x="312626" y="256974"/>
                    <a:pt x="322413" y="242052"/>
                    <a:pt x="355457" y="223961"/>
                  </a:cubicBezTo>
                  <a:cubicBezTo>
                    <a:pt x="388501" y="205870"/>
                    <a:pt x="423194" y="192082"/>
                    <a:pt x="455717" y="171821"/>
                  </a:cubicBezTo>
                  <a:cubicBezTo>
                    <a:pt x="488240" y="151560"/>
                    <a:pt x="518970" y="125536"/>
                    <a:pt x="550596" y="102394"/>
                  </a:cubicBezTo>
                  <a:lnTo>
                    <a:pt x="650609" y="40481"/>
                  </a:lnTo>
                  <a:lnTo>
                    <a:pt x="691090" y="0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7" name="Freeform 46"/>
            <p:cNvSpPr/>
            <p:nvPr/>
          </p:nvSpPr>
          <p:spPr bwMode="auto">
            <a:xfrm>
              <a:off x="2532463" y="4586155"/>
              <a:ext cx="526256" cy="1778794"/>
            </a:xfrm>
            <a:custGeom>
              <a:avLst/>
              <a:gdLst>
                <a:gd name="connsiteX0" fmla="*/ 738187 w 738187"/>
                <a:gd name="connsiteY0" fmla="*/ 2495550 h 2495550"/>
                <a:gd name="connsiteX1" fmla="*/ 352425 w 738187"/>
                <a:gd name="connsiteY1" fmla="*/ 1747837 h 2495550"/>
                <a:gd name="connsiteX2" fmla="*/ 123825 w 738187"/>
                <a:gd name="connsiteY2" fmla="*/ 809625 h 2495550"/>
                <a:gd name="connsiteX3" fmla="*/ 0 w 738187"/>
                <a:gd name="connsiteY3" fmla="*/ 0 h 2495550"/>
                <a:gd name="connsiteX4" fmla="*/ 0 w 738187"/>
                <a:gd name="connsiteY4" fmla="*/ 0 h 2495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87" h="2495550">
                  <a:moveTo>
                    <a:pt x="738187" y="2495550"/>
                  </a:moveTo>
                  <a:cubicBezTo>
                    <a:pt x="596503" y="2262187"/>
                    <a:pt x="454819" y="2028824"/>
                    <a:pt x="352425" y="1747837"/>
                  </a:cubicBezTo>
                  <a:cubicBezTo>
                    <a:pt x="250031" y="1466850"/>
                    <a:pt x="182562" y="1100931"/>
                    <a:pt x="123825" y="809625"/>
                  </a:cubicBezTo>
                  <a:cubicBezTo>
                    <a:pt x="65087" y="518319"/>
                    <a:pt x="0" y="0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9" name="Freeform 48"/>
            <p:cNvSpPr/>
            <p:nvPr/>
          </p:nvSpPr>
          <p:spPr bwMode="auto">
            <a:xfrm>
              <a:off x="4479136" y="5006445"/>
              <a:ext cx="704850" cy="1008460"/>
            </a:xfrm>
            <a:custGeom>
              <a:avLst/>
              <a:gdLst>
                <a:gd name="connsiteX0" fmla="*/ 316707 w 950119"/>
                <a:gd name="connsiteY0" fmla="*/ 1521618 h 1521618"/>
                <a:gd name="connsiteX1" fmla="*/ 223838 w 950119"/>
                <a:gd name="connsiteY1" fmla="*/ 1404937 h 1521618"/>
                <a:gd name="connsiteX2" fmla="*/ 138113 w 950119"/>
                <a:gd name="connsiteY2" fmla="*/ 1283493 h 1521618"/>
                <a:gd name="connsiteX3" fmla="*/ 45244 w 950119"/>
                <a:gd name="connsiteY3" fmla="*/ 1138237 h 1521618"/>
                <a:gd name="connsiteX4" fmla="*/ 0 w 950119"/>
                <a:gd name="connsiteY4" fmla="*/ 1054893 h 1521618"/>
                <a:gd name="connsiteX5" fmla="*/ 45244 w 950119"/>
                <a:gd name="connsiteY5" fmla="*/ 954881 h 1521618"/>
                <a:gd name="connsiteX6" fmla="*/ 90488 w 950119"/>
                <a:gd name="connsiteY6" fmla="*/ 873918 h 1521618"/>
                <a:gd name="connsiteX7" fmla="*/ 152400 w 950119"/>
                <a:gd name="connsiteY7" fmla="*/ 812006 h 1521618"/>
                <a:gd name="connsiteX8" fmla="*/ 226219 w 950119"/>
                <a:gd name="connsiteY8" fmla="*/ 785812 h 1521618"/>
                <a:gd name="connsiteX9" fmla="*/ 283369 w 950119"/>
                <a:gd name="connsiteY9" fmla="*/ 819150 h 1521618"/>
                <a:gd name="connsiteX10" fmla="*/ 373857 w 950119"/>
                <a:gd name="connsiteY10" fmla="*/ 859631 h 1521618"/>
                <a:gd name="connsiteX11" fmla="*/ 435769 w 950119"/>
                <a:gd name="connsiteY11" fmla="*/ 819150 h 1521618"/>
                <a:gd name="connsiteX12" fmla="*/ 502444 w 950119"/>
                <a:gd name="connsiteY12" fmla="*/ 692943 h 1521618"/>
                <a:gd name="connsiteX13" fmla="*/ 595313 w 950119"/>
                <a:gd name="connsiteY13" fmla="*/ 421481 h 1521618"/>
                <a:gd name="connsiteX14" fmla="*/ 645319 w 950119"/>
                <a:gd name="connsiteY14" fmla="*/ 250031 h 1521618"/>
                <a:gd name="connsiteX15" fmla="*/ 669132 w 950119"/>
                <a:gd name="connsiteY15" fmla="*/ 214312 h 1521618"/>
                <a:gd name="connsiteX16" fmla="*/ 683419 w 950119"/>
                <a:gd name="connsiteY16" fmla="*/ 211931 h 1521618"/>
                <a:gd name="connsiteX17" fmla="*/ 704850 w 950119"/>
                <a:gd name="connsiteY17" fmla="*/ 164306 h 1521618"/>
                <a:gd name="connsiteX18" fmla="*/ 711994 w 950119"/>
                <a:gd name="connsiteY18" fmla="*/ 140493 h 1521618"/>
                <a:gd name="connsiteX19" fmla="*/ 747713 w 950119"/>
                <a:gd name="connsiteY19" fmla="*/ 140493 h 1521618"/>
                <a:gd name="connsiteX20" fmla="*/ 764382 w 950119"/>
                <a:gd name="connsiteY20" fmla="*/ 109537 h 1521618"/>
                <a:gd name="connsiteX21" fmla="*/ 795338 w 950119"/>
                <a:gd name="connsiteY21" fmla="*/ 66675 h 1521618"/>
                <a:gd name="connsiteX22" fmla="*/ 831057 w 950119"/>
                <a:gd name="connsiteY22" fmla="*/ 0 h 1521618"/>
                <a:gd name="connsiteX23" fmla="*/ 852488 w 950119"/>
                <a:gd name="connsiteY23" fmla="*/ 64293 h 1521618"/>
                <a:gd name="connsiteX24" fmla="*/ 871538 w 950119"/>
                <a:gd name="connsiteY24" fmla="*/ 116681 h 1521618"/>
                <a:gd name="connsiteX25" fmla="*/ 904875 w 950119"/>
                <a:gd name="connsiteY25" fmla="*/ 173831 h 1521618"/>
                <a:gd name="connsiteX26" fmla="*/ 931069 w 950119"/>
                <a:gd name="connsiteY26" fmla="*/ 428625 h 1521618"/>
                <a:gd name="connsiteX27" fmla="*/ 950119 w 950119"/>
                <a:gd name="connsiteY27" fmla="*/ 666750 h 1521618"/>
                <a:gd name="connsiteX28" fmla="*/ 888207 w 950119"/>
                <a:gd name="connsiteY28" fmla="*/ 862012 h 1521618"/>
                <a:gd name="connsiteX29" fmla="*/ 807244 w 950119"/>
                <a:gd name="connsiteY29" fmla="*/ 1040606 h 1521618"/>
                <a:gd name="connsiteX30" fmla="*/ 700088 w 950119"/>
                <a:gd name="connsiteY30" fmla="*/ 1202531 h 1521618"/>
                <a:gd name="connsiteX31" fmla="*/ 602457 w 950119"/>
                <a:gd name="connsiteY31" fmla="*/ 1323975 h 1521618"/>
                <a:gd name="connsiteX32" fmla="*/ 483394 w 950119"/>
                <a:gd name="connsiteY32" fmla="*/ 1307306 h 1521618"/>
                <a:gd name="connsiteX33" fmla="*/ 395288 w 950119"/>
                <a:gd name="connsiteY33" fmla="*/ 1281112 h 1521618"/>
                <a:gd name="connsiteX34" fmla="*/ 323850 w 950119"/>
                <a:gd name="connsiteY34" fmla="*/ 1388268 h 1521618"/>
                <a:gd name="connsiteX35" fmla="*/ 276225 w 950119"/>
                <a:gd name="connsiteY35" fmla="*/ 1473993 h 1521618"/>
                <a:gd name="connsiteX0" fmla="*/ 223838 w 950119"/>
                <a:gd name="connsiteY0" fmla="*/ 1404937 h 1473993"/>
                <a:gd name="connsiteX1" fmla="*/ 138113 w 950119"/>
                <a:gd name="connsiteY1" fmla="*/ 1283493 h 1473993"/>
                <a:gd name="connsiteX2" fmla="*/ 45244 w 950119"/>
                <a:gd name="connsiteY2" fmla="*/ 1138237 h 1473993"/>
                <a:gd name="connsiteX3" fmla="*/ 0 w 950119"/>
                <a:gd name="connsiteY3" fmla="*/ 1054893 h 1473993"/>
                <a:gd name="connsiteX4" fmla="*/ 45244 w 950119"/>
                <a:gd name="connsiteY4" fmla="*/ 954881 h 1473993"/>
                <a:gd name="connsiteX5" fmla="*/ 90488 w 950119"/>
                <a:gd name="connsiteY5" fmla="*/ 873918 h 1473993"/>
                <a:gd name="connsiteX6" fmla="*/ 152400 w 950119"/>
                <a:gd name="connsiteY6" fmla="*/ 812006 h 1473993"/>
                <a:gd name="connsiteX7" fmla="*/ 226219 w 950119"/>
                <a:gd name="connsiteY7" fmla="*/ 785812 h 1473993"/>
                <a:gd name="connsiteX8" fmla="*/ 283369 w 950119"/>
                <a:gd name="connsiteY8" fmla="*/ 819150 h 1473993"/>
                <a:gd name="connsiteX9" fmla="*/ 373857 w 950119"/>
                <a:gd name="connsiteY9" fmla="*/ 859631 h 1473993"/>
                <a:gd name="connsiteX10" fmla="*/ 435769 w 950119"/>
                <a:gd name="connsiteY10" fmla="*/ 819150 h 1473993"/>
                <a:gd name="connsiteX11" fmla="*/ 502444 w 950119"/>
                <a:gd name="connsiteY11" fmla="*/ 692943 h 1473993"/>
                <a:gd name="connsiteX12" fmla="*/ 595313 w 950119"/>
                <a:gd name="connsiteY12" fmla="*/ 421481 h 1473993"/>
                <a:gd name="connsiteX13" fmla="*/ 645319 w 950119"/>
                <a:gd name="connsiteY13" fmla="*/ 250031 h 1473993"/>
                <a:gd name="connsiteX14" fmla="*/ 669132 w 950119"/>
                <a:gd name="connsiteY14" fmla="*/ 214312 h 1473993"/>
                <a:gd name="connsiteX15" fmla="*/ 683419 w 950119"/>
                <a:gd name="connsiteY15" fmla="*/ 211931 h 1473993"/>
                <a:gd name="connsiteX16" fmla="*/ 704850 w 950119"/>
                <a:gd name="connsiteY16" fmla="*/ 164306 h 1473993"/>
                <a:gd name="connsiteX17" fmla="*/ 711994 w 950119"/>
                <a:gd name="connsiteY17" fmla="*/ 140493 h 1473993"/>
                <a:gd name="connsiteX18" fmla="*/ 747713 w 950119"/>
                <a:gd name="connsiteY18" fmla="*/ 140493 h 1473993"/>
                <a:gd name="connsiteX19" fmla="*/ 764382 w 950119"/>
                <a:gd name="connsiteY19" fmla="*/ 109537 h 1473993"/>
                <a:gd name="connsiteX20" fmla="*/ 795338 w 950119"/>
                <a:gd name="connsiteY20" fmla="*/ 66675 h 1473993"/>
                <a:gd name="connsiteX21" fmla="*/ 831057 w 950119"/>
                <a:gd name="connsiteY21" fmla="*/ 0 h 1473993"/>
                <a:gd name="connsiteX22" fmla="*/ 852488 w 950119"/>
                <a:gd name="connsiteY22" fmla="*/ 64293 h 1473993"/>
                <a:gd name="connsiteX23" fmla="*/ 871538 w 950119"/>
                <a:gd name="connsiteY23" fmla="*/ 116681 h 1473993"/>
                <a:gd name="connsiteX24" fmla="*/ 904875 w 950119"/>
                <a:gd name="connsiteY24" fmla="*/ 173831 h 1473993"/>
                <a:gd name="connsiteX25" fmla="*/ 931069 w 950119"/>
                <a:gd name="connsiteY25" fmla="*/ 428625 h 1473993"/>
                <a:gd name="connsiteX26" fmla="*/ 950119 w 950119"/>
                <a:gd name="connsiteY26" fmla="*/ 666750 h 1473993"/>
                <a:gd name="connsiteX27" fmla="*/ 888207 w 950119"/>
                <a:gd name="connsiteY27" fmla="*/ 862012 h 1473993"/>
                <a:gd name="connsiteX28" fmla="*/ 807244 w 950119"/>
                <a:gd name="connsiteY28" fmla="*/ 1040606 h 1473993"/>
                <a:gd name="connsiteX29" fmla="*/ 700088 w 950119"/>
                <a:gd name="connsiteY29" fmla="*/ 1202531 h 1473993"/>
                <a:gd name="connsiteX30" fmla="*/ 602457 w 950119"/>
                <a:gd name="connsiteY30" fmla="*/ 1323975 h 1473993"/>
                <a:gd name="connsiteX31" fmla="*/ 483394 w 950119"/>
                <a:gd name="connsiteY31" fmla="*/ 1307306 h 1473993"/>
                <a:gd name="connsiteX32" fmla="*/ 395288 w 950119"/>
                <a:gd name="connsiteY32" fmla="*/ 1281112 h 1473993"/>
                <a:gd name="connsiteX33" fmla="*/ 323850 w 950119"/>
                <a:gd name="connsiteY33" fmla="*/ 1388268 h 1473993"/>
                <a:gd name="connsiteX34" fmla="*/ 276225 w 950119"/>
                <a:gd name="connsiteY34" fmla="*/ 1473993 h 1473993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9 h 1412082"/>
                <a:gd name="connsiteX1" fmla="*/ 138113 w 950119"/>
                <a:gd name="connsiteY1" fmla="*/ 1283495 h 1412082"/>
                <a:gd name="connsiteX2" fmla="*/ 45244 w 950119"/>
                <a:gd name="connsiteY2" fmla="*/ 1138239 h 1412082"/>
                <a:gd name="connsiteX3" fmla="*/ 0 w 950119"/>
                <a:gd name="connsiteY3" fmla="*/ 1054895 h 1412082"/>
                <a:gd name="connsiteX4" fmla="*/ 45244 w 950119"/>
                <a:gd name="connsiteY4" fmla="*/ 954883 h 1412082"/>
                <a:gd name="connsiteX5" fmla="*/ 90488 w 950119"/>
                <a:gd name="connsiteY5" fmla="*/ 873920 h 1412082"/>
                <a:gd name="connsiteX6" fmla="*/ 152400 w 950119"/>
                <a:gd name="connsiteY6" fmla="*/ 812008 h 1412082"/>
                <a:gd name="connsiteX7" fmla="*/ 226219 w 950119"/>
                <a:gd name="connsiteY7" fmla="*/ 785814 h 1412082"/>
                <a:gd name="connsiteX8" fmla="*/ 283369 w 950119"/>
                <a:gd name="connsiteY8" fmla="*/ 819152 h 1412082"/>
                <a:gd name="connsiteX9" fmla="*/ 373857 w 950119"/>
                <a:gd name="connsiteY9" fmla="*/ 859633 h 1412082"/>
                <a:gd name="connsiteX10" fmla="*/ 435769 w 950119"/>
                <a:gd name="connsiteY10" fmla="*/ 819152 h 1412082"/>
                <a:gd name="connsiteX11" fmla="*/ 502444 w 950119"/>
                <a:gd name="connsiteY11" fmla="*/ 692945 h 1412082"/>
                <a:gd name="connsiteX12" fmla="*/ 595313 w 950119"/>
                <a:gd name="connsiteY12" fmla="*/ 421483 h 1412082"/>
                <a:gd name="connsiteX13" fmla="*/ 645319 w 950119"/>
                <a:gd name="connsiteY13" fmla="*/ 250033 h 1412082"/>
                <a:gd name="connsiteX14" fmla="*/ 669132 w 950119"/>
                <a:gd name="connsiteY14" fmla="*/ 214314 h 1412082"/>
                <a:gd name="connsiteX15" fmla="*/ 683419 w 950119"/>
                <a:gd name="connsiteY15" fmla="*/ 211933 h 1412082"/>
                <a:gd name="connsiteX16" fmla="*/ 704850 w 950119"/>
                <a:gd name="connsiteY16" fmla="*/ 164308 h 1412082"/>
                <a:gd name="connsiteX17" fmla="*/ 711994 w 950119"/>
                <a:gd name="connsiteY17" fmla="*/ 140495 h 1412082"/>
                <a:gd name="connsiteX18" fmla="*/ 747713 w 950119"/>
                <a:gd name="connsiteY18" fmla="*/ 140495 h 1412082"/>
                <a:gd name="connsiteX19" fmla="*/ 764382 w 950119"/>
                <a:gd name="connsiteY19" fmla="*/ 109539 h 1412082"/>
                <a:gd name="connsiteX20" fmla="*/ 795338 w 950119"/>
                <a:gd name="connsiteY20" fmla="*/ 66677 h 1412082"/>
                <a:gd name="connsiteX21" fmla="*/ 831057 w 950119"/>
                <a:gd name="connsiteY21" fmla="*/ 2 h 1412082"/>
                <a:gd name="connsiteX22" fmla="*/ 852488 w 950119"/>
                <a:gd name="connsiteY22" fmla="*/ 64295 h 1412082"/>
                <a:gd name="connsiteX23" fmla="*/ 871538 w 950119"/>
                <a:gd name="connsiteY23" fmla="*/ 116683 h 1412082"/>
                <a:gd name="connsiteX24" fmla="*/ 904875 w 950119"/>
                <a:gd name="connsiteY24" fmla="*/ 173833 h 1412082"/>
                <a:gd name="connsiteX25" fmla="*/ 931069 w 950119"/>
                <a:gd name="connsiteY25" fmla="*/ 428627 h 1412082"/>
                <a:gd name="connsiteX26" fmla="*/ 950119 w 950119"/>
                <a:gd name="connsiteY26" fmla="*/ 666752 h 1412082"/>
                <a:gd name="connsiteX27" fmla="*/ 888207 w 950119"/>
                <a:gd name="connsiteY27" fmla="*/ 862014 h 1412082"/>
                <a:gd name="connsiteX28" fmla="*/ 807244 w 950119"/>
                <a:gd name="connsiteY28" fmla="*/ 1040608 h 1412082"/>
                <a:gd name="connsiteX29" fmla="*/ 711994 w 950119"/>
                <a:gd name="connsiteY29" fmla="*/ 1207295 h 1412082"/>
                <a:gd name="connsiteX30" fmla="*/ 602457 w 950119"/>
                <a:gd name="connsiteY30" fmla="*/ 1323977 h 1412082"/>
                <a:gd name="connsiteX31" fmla="*/ 483394 w 950119"/>
                <a:gd name="connsiteY31" fmla="*/ 1307308 h 1412082"/>
                <a:gd name="connsiteX32" fmla="*/ 395288 w 950119"/>
                <a:gd name="connsiteY32" fmla="*/ 1281114 h 1412082"/>
                <a:gd name="connsiteX33" fmla="*/ 323850 w 950119"/>
                <a:gd name="connsiteY33" fmla="*/ 1388270 h 1412082"/>
                <a:gd name="connsiteX34" fmla="*/ 228600 w 950119"/>
                <a:gd name="connsiteY34" fmla="*/ 1412082 h 1412082"/>
                <a:gd name="connsiteX35" fmla="*/ 223838 w 950119"/>
                <a:gd name="connsiteY35" fmla="*/ 1404939 h 1412082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88131 w 950119"/>
                <a:gd name="connsiteY33" fmla="*/ 13501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8600 w 950119"/>
                <a:gd name="connsiteY0" fmla="*/ 1412091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73857 w 950119"/>
                <a:gd name="connsiteY9" fmla="*/ 859642 h 1419234"/>
                <a:gd name="connsiteX10" fmla="*/ 435769 w 950119"/>
                <a:gd name="connsiteY10" fmla="*/ 819161 h 1419234"/>
                <a:gd name="connsiteX11" fmla="*/ 502444 w 950119"/>
                <a:gd name="connsiteY11" fmla="*/ 692954 h 1419234"/>
                <a:gd name="connsiteX12" fmla="*/ 595313 w 950119"/>
                <a:gd name="connsiteY12" fmla="*/ 421492 h 1419234"/>
                <a:gd name="connsiteX13" fmla="*/ 645319 w 950119"/>
                <a:gd name="connsiteY13" fmla="*/ 250042 h 1419234"/>
                <a:gd name="connsiteX14" fmla="*/ 669132 w 950119"/>
                <a:gd name="connsiteY14" fmla="*/ 214323 h 1419234"/>
                <a:gd name="connsiteX15" fmla="*/ 683419 w 950119"/>
                <a:gd name="connsiteY15" fmla="*/ 211942 h 1419234"/>
                <a:gd name="connsiteX16" fmla="*/ 704850 w 950119"/>
                <a:gd name="connsiteY16" fmla="*/ 164317 h 1419234"/>
                <a:gd name="connsiteX17" fmla="*/ 711994 w 950119"/>
                <a:gd name="connsiteY17" fmla="*/ 140504 h 1419234"/>
                <a:gd name="connsiteX18" fmla="*/ 747713 w 950119"/>
                <a:gd name="connsiteY18" fmla="*/ 140504 h 1419234"/>
                <a:gd name="connsiteX19" fmla="*/ 764382 w 950119"/>
                <a:gd name="connsiteY19" fmla="*/ 109548 h 1419234"/>
                <a:gd name="connsiteX20" fmla="*/ 792956 w 950119"/>
                <a:gd name="connsiteY20" fmla="*/ 59542 h 1419234"/>
                <a:gd name="connsiteX21" fmla="*/ 831057 w 950119"/>
                <a:gd name="connsiteY21" fmla="*/ 11 h 1419234"/>
                <a:gd name="connsiteX22" fmla="*/ 852488 w 950119"/>
                <a:gd name="connsiteY22" fmla="*/ 64304 h 1419234"/>
                <a:gd name="connsiteX23" fmla="*/ 871538 w 950119"/>
                <a:gd name="connsiteY23" fmla="*/ 116692 h 1419234"/>
                <a:gd name="connsiteX24" fmla="*/ 904875 w 950119"/>
                <a:gd name="connsiteY24" fmla="*/ 173842 h 1419234"/>
                <a:gd name="connsiteX25" fmla="*/ 931069 w 950119"/>
                <a:gd name="connsiteY25" fmla="*/ 428636 h 1419234"/>
                <a:gd name="connsiteX26" fmla="*/ 950119 w 950119"/>
                <a:gd name="connsiteY26" fmla="*/ 666761 h 1419234"/>
                <a:gd name="connsiteX27" fmla="*/ 888207 w 950119"/>
                <a:gd name="connsiteY27" fmla="*/ 862023 h 1419234"/>
                <a:gd name="connsiteX28" fmla="*/ 807244 w 950119"/>
                <a:gd name="connsiteY28" fmla="*/ 1040617 h 1419234"/>
                <a:gd name="connsiteX29" fmla="*/ 711994 w 950119"/>
                <a:gd name="connsiteY29" fmla="*/ 1207304 h 1419234"/>
                <a:gd name="connsiteX30" fmla="*/ 602457 w 950119"/>
                <a:gd name="connsiteY30" fmla="*/ 1323986 h 1419234"/>
                <a:gd name="connsiteX31" fmla="*/ 483394 w 950119"/>
                <a:gd name="connsiteY31" fmla="*/ 1307317 h 1419234"/>
                <a:gd name="connsiteX32" fmla="*/ 395288 w 950119"/>
                <a:gd name="connsiteY32" fmla="*/ 1281123 h 1419234"/>
                <a:gd name="connsiteX33" fmla="*/ 295275 w 950119"/>
                <a:gd name="connsiteY33" fmla="*/ 1359704 h 1419234"/>
                <a:gd name="connsiteX34" fmla="*/ 238125 w 950119"/>
                <a:gd name="connsiteY34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8600 w 950119"/>
                <a:gd name="connsiteY7" fmla="*/ 778679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47613"/>
                <a:gd name="connsiteY0" fmla="*/ 1419234 h 1419234"/>
                <a:gd name="connsiteX1" fmla="*/ 138113 w 947613"/>
                <a:gd name="connsiteY1" fmla="*/ 1283504 h 1419234"/>
                <a:gd name="connsiteX2" fmla="*/ 45244 w 947613"/>
                <a:gd name="connsiteY2" fmla="*/ 1138248 h 1419234"/>
                <a:gd name="connsiteX3" fmla="*/ 0 w 947613"/>
                <a:gd name="connsiteY3" fmla="*/ 1054904 h 1419234"/>
                <a:gd name="connsiteX4" fmla="*/ 45244 w 947613"/>
                <a:gd name="connsiteY4" fmla="*/ 954892 h 1419234"/>
                <a:gd name="connsiteX5" fmla="*/ 90488 w 947613"/>
                <a:gd name="connsiteY5" fmla="*/ 873929 h 1419234"/>
                <a:gd name="connsiteX6" fmla="*/ 157162 w 947613"/>
                <a:gd name="connsiteY6" fmla="*/ 807254 h 1419234"/>
                <a:gd name="connsiteX7" fmla="*/ 228600 w 947613"/>
                <a:gd name="connsiteY7" fmla="*/ 778679 h 1419234"/>
                <a:gd name="connsiteX8" fmla="*/ 283369 w 947613"/>
                <a:gd name="connsiteY8" fmla="*/ 819161 h 1419234"/>
                <a:gd name="connsiteX9" fmla="*/ 330994 w 947613"/>
                <a:gd name="connsiteY9" fmla="*/ 840593 h 1419234"/>
                <a:gd name="connsiteX10" fmla="*/ 373857 w 947613"/>
                <a:gd name="connsiteY10" fmla="*/ 859642 h 1419234"/>
                <a:gd name="connsiteX11" fmla="*/ 416719 w 947613"/>
                <a:gd name="connsiteY11" fmla="*/ 840592 h 1419234"/>
                <a:gd name="connsiteX12" fmla="*/ 502444 w 947613"/>
                <a:gd name="connsiteY12" fmla="*/ 692954 h 1419234"/>
                <a:gd name="connsiteX13" fmla="*/ 595313 w 947613"/>
                <a:gd name="connsiteY13" fmla="*/ 421492 h 1419234"/>
                <a:gd name="connsiteX14" fmla="*/ 645319 w 947613"/>
                <a:gd name="connsiteY14" fmla="*/ 250042 h 1419234"/>
                <a:gd name="connsiteX15" fmla="*/ 669132 w 947613"/>
                <a:gd name="connsiteY15" fmla="*/ 214323 h 1419234"/>
                <a:gd name="connsiteX16" fmla="*/ 683419 w 947613"/>
                <a:gd name="connsiteY16" fmla="*/ 211942 h 1419234"/>
                <a:gd name="connsiteX17" fmla="*/ 704850 w 947613"/>
                <a:gd name="connsiteY17" fmla="*/ 164317 h 1419234"/>
                <a:gd name="connsiteX18" fmla="*/ 711994 w 947613"/>
                <a:gd name="connsiteY18" fmla="*/ 140504 h 1419234"/>
                <a:gd name="connsiteX19" fmla="*/ 747713 w 947613"/>
                <a:gd name="connsiteY19" fmla="*/ 140504 h 1419234"/>
                <a:gd name="connsiteX20" fmla="*/ 764382 w 947613"/>
                <a:gd name="connsiteY20" fmla="*/ 109548 h 1419234"/>
                <a:gd name="connsiteX21" fmla="*/ 792956 w 947613"/>
                <a:gd name="connsiteY21" fmla="*/ 59542 h 1419234"/>
                <a:gd name="connsiteX22" fmla="*/ 831057 w 947613"/>
                <a:gd name="connsiteY22" fmla="*/ 11 h 1419234"/>
                <a:gd name="connsiteX23" fmla="*/ 852488 w 947613"/>
                <a:gd name="connsiteY23" fmla="*/ 64304 h 1419234"/>
                <a:gd name="connsiteX24" fmla="*/ 871538 w 947613"/>
                <a:gd name="connsiteY24" fmla="*/ 116692 h 1419234"/>
                <a:gd name="connsiteX25" fmla="*/ 904875 w 947613"/>
                <a:gd name="connsiteY25" fmla="*/ 173842 h 1419234"/>
                <a:gd name="connsiteX26" fmla="*/ 931069 w 947613"/>
                <a:gd name="connsiteY26" fmla="*/ 428636 h 1419234"/>
                <a:gd name="connsiteX27" fmla="*/ 947613 w 947613"/>
                <a:gd name="connsiteY27" fmla="*/ 666761 h 1419234"/>
                <a:gd name="connsiteX28" fmla="*/ 888207 w 947613"/>
                <a:gd name="connsiteY28" fmla="*/ 862023 h 1419234"/>
                <a:gd name="connsiteX29" fmla="*/ 807244 w 947613"/>
                <a:gd name="connsiteY29" fmla="*/ 1040617 h 1419234"/>
                <a:gd name="connsiteX30" fmla="*/ 711994 w 947613"/>
                <a:gd name="connsiteY30" fmla="*/ 1207304 h 1419234"/>
                <a:gd name="connsiteX31" fmla="*/ 602457 w 947613"/>
                <a:gd name="connsiteY31" fmla="*/ 1323986 h 1419234"/>
                <a:gd name="connsiteX32" fmla="*/ 483394 w 947613"/>
                <a:gd name="connsiteY32" fmla="*/ 1307317 h 1419234"/>
                <a:gd name="connsiteX33" fmla="*/ 395288 w 947613"/>
                <a:gd name="connsiteY33" fmla="*/ 1281123 h 1419234"/>
                <a:gd name="connsiteX34" fmla="*/ 295275 w 947613"/>
                <a:gd name="connsiteY34" fmla="*/ 1359704 h 1419234"/>
                <a:gd name="connsiteX35" fmla="*/ 238125 w 947613"/>
                <a:gd name="connsiteY35" fmla="*/ 1419234 h 1419234"/>
                <a:gd name="connsiteX0" fmla="*/ 238125 w 947642"/>
                <a:gd name="connsiteY0" fmla="*/ 1419234 h 1419234"/>
                <a:gd name="connsiteX1" fmla="*/ 138113 w 947642"/>
                <a:gd name="connsiteY1" fmla="*/ 1283504 h 1419234"/>
                <a:gd name="connsiteX2" fmla="*/ 45244 w 947642"/>
                <a:gd name="connsiteY2" fmla="*/ 1138248 h 1419234"/>
                <a:gd name="connsiteX3" fmla="*/ 0 w 947642"/>
                <a:gd name="connsiteY3" fmla="*/ 1054904 h 1419234"/>
                <a:gd name="connsiteX4" fmla="*/ 45244 w 947642"/>
                <a:gd name="connsiteY4" fmla="*/ 954892 h 1419234"/>
                <a:gd name="connsiteX5" fmla="*/ 90488 w 947642"/>
                <a:gd name="connsiteY5" fmla="*/ 873929 h 1419234"/>
                <a:gd name="connsiteX6" fmla="*/ 157162 w 947642"/>
                <a:gd name="connsiteY6" fmla="*/ 807254 h 1419234"/>
                <a:gd name="connsiteX7" fmla="*/ 228600 w 947642"/>
                <a:gd name="connsiteY7" fmla="*/ 778679 h 1419234"/>
                <a:gd name="connsiteX8" fmla="*/ 283369 w 947642"/>
                <a:gd name="connsiteY8" fmla="*/ 819161 h 1419234"/>
                <a:gd name="connsiteX9" fmla="*/ 330994 w 947642"/>
                <a:gd name="connsiteY9" fmla="*/ 840593 h 1419234"/>
                <a:gd name="connsiteX10" fmla="*/ 373857 w 947642"/>
                <a:gd name="connsiteY10" fmla="*/ 859642 h 1419234"/>
                <a:gd name="connsiteX11" fmla="*/ 416719 w 947642"/>
                <a:gd name="connsiteY11" fmla="*/ 840592 h 1419234"/>
                <a:gd name="connsiteX12" fmla="*/ 502444 w 947642"/>
                <a:gd name="connsiteY12" fmla="*/ 692954 h 1419234"/>
                <a:gd name="connsiteX13" fmla="*/ 595313 w 947642"/>
                <a:gd name="connsiteY13" fmla="*/ 421492 h 1419234"/>
                <a:gd name="connsiteX14" fmla="*/ 645319 w 947642"/>
                <a:gd name="connsiteY14" fmla="*/ 250042 h 1419234"/>
                <a:gd name="connsiteX15" fmla="*/ 669132 w 947642"/>
                <a:gd name="connsiteY15" fmla="*/ 214323 h 1419234"/>
                <a:gd name="connsiteX16" fmla="*/ 683419 w 947642"/>
                <a:gd name="connsiteY16" fmla="*/ 211942 h 1419234"/>
                <a:gd name="connsiteX17" fmla="*/ 704850 w 947642"/>
                <a:gd name="connsiteY17" fmla="*/ 164317 h 1419234"/>
                <a:gd name="connsiteX18" fmla="*/ 711994 w 947642"/>
                <a:gd name="connsiteY18" fmla="*/ 140504 h 1419234"/>
                <a:gd name="connsiteX19" fmla="*/ 747713 w 947642"/>
                <a:gd name="connsiteY19" fmla="*/ 140504 h 1419234"/>
                <a:gd name="connsiteX20" fmla="*/ 764382 w 947642"/>
                <a:gd name="connsiteY20" fmla="*/ 109548 h 1419234"/>
                <a:gd name="connsiteX21" fmla="*/ 792956 w 947642"/>
                <a:gd name="connsiteY21" fmla="*/ 59542 h 1419234"/>
                <a:gd name="connsiteX22" fmla="*/ 831057 w 947642"/>
                <a:gd name="connsiteY22" fmla="*/ 11 h 1419234"/>
                <a:gd name="connsiteX23" fmla="*/ 852488 w 947642"/>
                <a:gd name="connsiteY23" fmla="*/ 64304 h 1419234"/>
                <a:gd name="connsiteX24" fmla="*/ 871538 w 947642"/>
                <a:gd name="connsiteY24" fmla="*/ 116692 h 1419234"/>
                <a:gd name="connsiteX25" fmla="*/ 904875 w 947642"/>
                <a:gd name="connsiteY25" fmla="*/ 173842 h 1419234"/>
                <a:gd name="connsiteX26" fmla="*/ 931069 w 947642"/>
                <a:gd name="connsiteY26" fmla="*/ 428636 h 1419234"/>
                <a:gd name="connsiteX27" fmla="*/ 947613 w 947642"/>
                <a:gd name="connsiteY27" fmla="*/ 666761 h 1419234"/>
                <a:gd name="connsiteX28" fmla="*/ 933706 w 947642"/>
                <a:gd name="connsiteY28" fmla="*/ 731154 h 1419234"/>
                <a:gd name="connsiteX29" fmla="*/ 888207 w 947642"/>
                <a:gd name="connsiteY29" fmla="*/ 862023 h 1419234"/>
                <a:gd name="connsiteX30" fmla="*/ 807244 w 947642"/>
                <a:gd name="connsiteY30" fmla="*/ 1040617 h 1419234"/>
                <a:gd name="connsiteX31" fmla="*/ 711994 w 947642"/>
                <a:gd name="connsiteY31" fmla="*/ 1207304 h 1419234"/>
                <a:gd name="connsiteX32" fmla="*/ 602457 w 947642"/>
                <a:gd name="connsiteY32" fmla="*/ 1323986 h 1419234"/>
                <a:gd name="connsiteX33" fmla="*/ 483394 w 947642"/>
                <a:gd name="connsiteY33" fmla="*/ 1307317 h 1419234"/>
                <a:gd name="connsiteX34" fmla="*/ 395288 w 947642"/>
                <a:gd name="connsiteY34" fmla="*/ 1281123 h 1419234"/>
                <a:gd name="connsiteX35" fmla="*/ 295275 w 947642"/>
                <a:gd name="connsiteY35" fmla="*/ 1359704 h 1419234"/>
                <a:gd name="connsiteX36" fmla="*/ 238125 w 947642"/>
                <a:gd name="connsiteY36" fmla="*/ 1419234 h 1419234"/>
                <a:gd name="connsiteX0" fmla="*/ 238125 w 977930"/>
                <a:gd name="connsiteY0" fmla="*/ 1419234 h 1419234"/>
                <a:gd name="connsiteX1" fmla="*/ 138113 w 977930"/>
                <a:gd name="connsiteY1" fmla="*/ 1283504 h 1419234"/>
                <a:gd name="connsiteX2" fmla="*/ 45244 w 977930"/>
                <a:gd name="connsiteY2" fmla="*/ 1138248 h 1419234"/>
                <a:gd name="connsiteX3" fmla="*/ 0 w 977930"/>
                <a:gd name="connsiteY3" fmla="*/ 1054904 h 1419234"/>
                <a:gd name="connsiteX4" fmla="*/ 45244 w 977930"/>
                <a:gd name="connsiteY4" fmla="*/ 954892 h 1419234"/>
                <a:gd name="connsiteX5" fmla="*/ 90488 w 977930"/>
                <a:gd name="connsiteY5" fmla="*/ 873929 h 1419234"/>
                <a:gd name="connsiteX6" fmla="*/ 157162 w 977930"/>
                <a:gd name="connsiteY6" fmla="*/ 807254 h 1419234"/>
                <a:gd name="connsiteX7" fmla="*/ 228600 w 977930"/>
                <a:gd name="connsiteY7" fmla="*/ 778679 h 1419234"/>
                <a:gd name="connsiteX8" fmla="*/ 283369 w 977930"/>
                <a:gd name="connsiteY8" fmla="*/ 819161 h 1419234"/>
                <a:gd name="connsiteX9" fmla="*/ 330994 w 977930"/>
                <a:gd name="connsiteY9" fmla="*/ 840593 h 1419234"/>
                <a:gd name="connsiteX10" fmla="*/ 373857 w 977930"/>
                <a:gd name="connsiteY10" fmla="*/ 859642 h 1419234"/>
                <a:gd name="connsiteX11" fmla="*/ 416719 w 977930"/>
                <a:gd name="connsiteY11" fmla="*/ 840592 h 1419234"/>
                <a:gd name="connsiteX12" fmla="*/ 502444 w 977930"/>
                <a:gd name="connsiteY12" fmla="*/ 692954 h 1419234"/>
                <a:gd name="connsiteX13" fmla="*/ 595313 w 977930"/>
                <a:gd name="connsiteY13" fmla="*/ 421492 h 1419234"/>
                <a:gd name="connsiteX14" fmla="*/ 645319 w 977930"/>
                <a:gd name="connsiteY14" fmla="*/ 250042 h 1419234"/>
                <a:gd name="connsiteX15" fmla="*/ 669132 w 977930"/>
                <a:gd name="connsiteY15" fmla="*/ 214323 h 1419234"/>
                <a:gd name="connsiteX16" fmla="*/ 683419 w 977930"/>
                <a:gd name="connsiteY16" fmla="*/ 211942 h 1419234"/>
                <a:gd name="connsiteX17" fmla="*/ 704850 w 977930"/>
                <a:gd name="connsiteY17" fmla="*/ 164317 h 1419234"/>
                <a:gd name="connsiteX18" fmla="*/ 711994 w 977930"/>
                <a:gd name="connsiteY18" fmla="*/ 140504 h 1419234"/>
                <a:gd name="connsiteX19" fmla="*/ 747713 w 977930"/>
                <a:gd name="connsiteY19" fmla="*/ 140504 h 1419234"/>
                <a:gd name="connsiteX20" fmla="*/ 764382 w 977930"/>
                <a:gd name="connsiteY20" fmla="*/ 109548 h 1419234"/>
                <a:gd name="connsiteX21" fmla="*/ 792956 w 977930"/>
                <a:gd name="connsiteY21" fmla="*/ 59542 h 1419234"/>
                <a:gd name="connsiteX22" fmla="*/ 831057 w 977930"/>
                <a:gd name="connsiteY22" fmla="*/ 11 h 1419234"/>
                <a:gd name="connsiteX23" fmla="*/ 852488 w 977930"/>
                <a:gd name="connsiteY23" fmla="*/ 64304 h 1419234"/>
                <a:gd name="connsiteX24" fmla="*/ 871538 w 977930"/>
                <a:gd name="connsiteY24" fmla="*/ 116692 h 1419234"/>
                <a:gd name="connsiteX25" fmla="*/ 904875 w 977930"/>
                <a:gd name="connsiteY25" fmla="*/ 173842 h 1419234"/>
                <a:gd name="connsiteX26" fmla="*/ 931069 w 977930"/>
                <a:gd name="connsiteY26" fmla="*/ 428636 h 1419234"/>
                <a:gd name="connsiteX27" fmla="*/ 947613 w 977930"/>
                <a:gd name="connsiteY27" fmla="*/ 666761 h 1419234"/>
                <a:gd name="connsiteX28" fmla="*/ 976290 w 977930"/>
                <a:gd name="connsiteY28" fmla="*/ 786264 h 1419234"/>
                <a:gd name="connsiteX29" fmla="*/ 888207 w 977930"/>
                <a:gd name="connsiteY29" fmla="*/ 862023 h 1419234"/>
                <a:gd name="connsiteX30" fmla="*/ 807244 w 977930"/>
                <a:gd name="connsiteY30" fmla="*/ 1040617 h 1419234"/>
                <a:gd name="connsiteX31" fmla="*/ 711994 w 977930"/>
                <a:gd name="connsiteY31" fmla="*/ 1207304 h 1419234"/>
                <a:gd name="connsiteX32" fmla="*/ 602457 w 977930"/>
                <a:gd name="connsiteY32" fmla="*/ 1323986 h 1419234"/>
                <a:gd name="connsiteX33" fmla="*/ 483394 w 977930"/>
                <a:gd name="connsiteY33" fmla="*/ 1307317 h 1419234"/>
                <a:gd name="connsiteX34" fmla="*/ 395288 w 977930"/>
                <a:gd name="connsiteY34" fmla="*/ 1281123 h 1419234"/>
                <a:gd name="connsiteX35" fmla="*/ 295275 w 977930"/>
                <a:gd name="connsiteY35" fmla="*/ 1359704 h 1419234"/>
                <a:gd name="connsiteX36" fmla="*/ 238125 w 977930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07244 w 978753"/>
                <a:gd name="connsiteY30" fmla="*/ 1040617 h 1419234"/>
                <a:gd name="connsiteX31" fmla="*/ 711994 w 978753"/>
                <a:gd name="connsiteY31" fmla="*/ 1207304 h 1419234"/>
                <a:gd name="connsiteX32" fmla="*/ 602457 w 978753"/>
                <a:gd name="connsiteY32" fmla="*/ 1323986 h 1419234"/>
                <a:gd name="connsiteX33" fmla="*/ 483394 w 978753"/>
                <a:gd name="connsiteY33" fmla="*/ 1307317 h 1419234"/>
                <a:gd name="connsiteX34" fmla="*/ 395288 w 978753"/>
                <a:gd name="connsiteY34" fmla="*/ 1281123 h 1419234"/>
                <a:gd name="connsiteX35" fmla="*/ 295275 w 978753"/>
                <a:gd name="connsiteY35" fmla="*/ 1359704 h 1419234"/>
                <a:gd name="connsiteX36" fmla="*/ 238125 w 978753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46031 w 978753"/>
                <a:gd name="connsiteY30" fmla="*/ 956603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8639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54904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49895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293389 w 988773"/>
                <a:gd name="connsiteY8" fmla="*/ 819161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300905 w 988773"/>
                <a:gd name="connsiteY8" fmla="*/ 806636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88773" h="1414223">
                  <a:moveTo>
                    <a:pt x="238125" y="1414223"/>
                  </a:moveTo>
                  <a:lnTo>
                    <a:pt x="148133" y="1283504"/>
                  </a:lnTo>
                  <a:lnTo>
                    <a:pt x="55264" y="1138248"/>
                  </a:lnTo>
                  <a:lnTo>
                    <a:pt x="0" y="1034865"/>
                  </a:lnTo>
                  <a:lnTo>
                    <a:pt x="55264" y="954892"/>
                  </a:lnTo>
                  <a:lnTo>
                    <a:pt x="100508" y="873929"/>
                  </a:lnTo>
                  <a:cubicBezTo>
                    <a:pt x="118367" y="850117"/>
                    <a:pt x="144164" y="823129"/>
                    <a:pt x="167182" y="807254"/>
                  </a:cubicBezTo>
                  <a:cubicBezTo>
                    <a:pt x="190200" y="791379"/>
                    <a:pt x="216333" y="778782"/>
                    <a:pt x="238620" y="778679"/>
                  </a:cubicBezTo>
                  <a:cubicBezTo>
                    <a:pt x="260907" y="778576"/>
                    <a:pt x="283443" y="797508"/>
                    <a:pt x="300905" y="806636"/>
                  </a:cubicBezTo>
                  <a:cubicBezTo>
                    <a:pt x="318367" y="815764"/>
                    <a:pt x="327185" y="831759"/>
                    <a:pt x="341014" y="840593"/>
                  </a:cubicBezTo>
                  <a:cubicBezTo>
                    <a:pt x="354843" y="849427"/>
                    <a:pt x="369590" y="859642"/>
                    <a:pt x="383877" y="859642"/>
                  </a:cubicBezTo>
                  <a:cubicBezTo>
                    <a:pt x="398164" y="859642"/>
                    <a:pt x="404514" y="882661"/>
                    <a:pt x="426739" y="840592"/>
                  </a:cubicBezTo>
                  <a:lnTo>
                    <a:pt x="512464" y="692954"/>
                  </a:lnTo>
                  <a:lnTo>
                    <a:pt x="605333" y="421492"/>
                  </a:lnTo>
                  <a:lnTo>
                    <a:pt x="655339" y="250042"/>
                  </a:lnTo>
                  <a:cubicBezTo>
                    <a:pt x="667642" y="215514"/>
                    <a:pt x="672802" y="220673"/>
                    <a:pt x="679152" y="214323"/>
                  </a:cubicBezTo>
                  <a:cubicBezTo>
                    <a:pt x="685502" y="207973"/>
                    <a:pt x="687486" y="220276"/>
                    <a:pt x="693439" y="211942"/>
                  </a:cubicBezTo>
                  <a:lnTo>
                    <a:pt x="714870" y="164317"/>
                  </a:lnTo>
                  <a:cubicBezTo>
                    <a:pt x="719632" y="152411"/>
                    <a:pt x="714870" y="144473"/>
                    <a:pt x="722014" y="140504"/>
                  </a:cubicBezTo>
                  <a:cubicBezTo>
                    <a:pt x="729158" y="136535"/>
                    <a:pt x="749002" y="145663"/>
                    <a:pt x="757733" y="140504"/>
                  </a:cubicBezTo>
                  <a:cubicBezTo>
                    <a:pt x="763289" y="130185"/>
                    <a:pt x="766862" y="123042"/>
                    <a:pt x="774402" y="109548"/>
                  </a:cubicBezTo>
                  <a:cubicBezTo>
                    <a:pt x="781942" y="96054"/>
                    <a:pt x="791864" y="77798"/>
                    <a:pt x="802976" y="59542"/>
                  </a:cubicBezTo>
                  <a:cubicBezTo>
                    <a:pt x="814089" y="41286"/>
                    <a:pt x="831155" y="-783"/>
                    <a:pt x="841077" y="11"/>
                  </a:cubicBezTo>
                  <a:cubicBezTo>
                    <a:pt x="850999" y="805"/>
                    <a:pt x="855761" y="44857"/>
                    <a:pt x="862508" y="64304"/>
                  </a:cubicBezTo>
                  <a:lnTo>
                    <a:pt x="881558" y="116692"/>
                  </a:lnTo>
                  <a:lnTo>
                    <a:pt x="914895" y="173842"/>
                  </a:lnTo>
                  <a:lnTo>
                    <a:pt x="941089" y="428636"/>
                  </a:lnTo>
                  <a:cubicBezTo>
                    <a:pt x="947439" y="508011"/>
                    <a:pt x="966313" y="587386"/>
                    <a:pt x="972663" y="666761"/>
                  </a:cubicBezTo>
                  <a:cubicBezTo>
                    <a:pt x="973102" y="717181"/>
                    <a:pt x="996211" y="753720"/>
                    <a:pt x="986310" y="786264"/>
                  </a:cubicBezTo>
                  <a:cubicBezTo>
                    <a:pt x="976409" y="818808"/>
                    <a:pt x="917432" y="834051"/>
                    <a:pt x="898227" y="862023"/>
                  </a:cubicBezTo>
                  <a:cubicBezTo>
                    <a:pt x="879022" y="889995"/>
                    <a:pt x="884575" y="924332"/>
                    <a:pt x="871081" y="954098"/>
                  </a:cubicBezTo>
                  <a:cubicBezTo>
                    <a:pt x="857587" y="983864"/>
                    <a:pt x="842108" y="998416"/>
                    <a:pt x="817264" y="1040617"/>
                  </a:cubicBezTo>
                  <a:cubicBezTo>
                    <a:pt x="792420" y="1082818"/>
                    <a:pt x="756145" y="1160076"/>
                    <a:pt x="722014" y="1207304"/>
                  </a:cubicBezTo>
                  <a:cubicBezTo>
                    <a:pt x="687883" y="1254532"/>
                    <a:pt x="650577" y="1307317"/>
                    <a:pt x="612477" y="1323986"/>
                  </a:cubicBezTo>
                  <a:cubicBezTo>
                    <a:pt x="574377" y="1340655"/>
                    <a:pt x="527942" y="1313208"/>
                    <a:pt x="493414" y="1307317"/>
                  </a:cubicBezTo>
                  <a:cubicBezTo>
                    <a:pt x="458886" y="1301426"/>
                    <a:pt x="436661" y="1279908"/>
                    <a:pt x="405308" y="1288639"/>
                  </a:cubicBezTo>
                  <a:cubicBezTo>
                    <a:pt x="373955" y="1297370"/>
                    <a:pt x="333159" y="1338773"/>
                    <a:pt x="305295" y="1359704"/>
                  </a:cubicBezTo>
                  <a:cubicBezTo>
                    <a:pt x="277431" y="1380635"/>
                    <a:pt x="257175" y="1394380"/>
                    <a:pt x="238125" y="1414223"/>
                  </a:cubicBez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1" name="Freeform 50"/>
            <p:cNvSpPr/>
            <p:nvPr/>
          </p:nvSpPr>
          <p:spPr bwMode="auto">
            <a:xfrm>
              <a:off x="4467230" y="5187420"/>
              <a:ext cx="477440" cy="557212"/>
            </a:xfrm>
            <a:custGeom>
              <a:avLst/>
              <a:gdLst>
                <a:gd name="connsiteX0" fmla="*/ 0 w 631031"/>
                <a:gd name="connsiteY0" fmla="*/ 792956 h 792956"/>
                <a:gd name="connsiteX1" fmla="*/ 57150 w 631031"/>
                <a:gd name="connsiteY1" fmla="*/ 671512 h 792956"/>
                <a:gd name="connsiteX2" fmla="*/ 119062 w 631031"/>
                <a:gd name="connsiteY2" fmla="*/ 569119 h 792956"/>
                <a:gd name="connsiteX3" fmla="*/ 176212 w 631031"/>
                <a:gd name="connsiteY3" fmla="*/ 535781 h 792956"/>
                <a:gd name="connsiteX4" fmla="*/ 228600 w 631031"/>
                <a:gd name="connsiteY4" fmla="*/ 523875 h 792956"/>
                <a:gd name="connsiteX5" fmla="*/ 300037 w 631031"/>
                <a:gd name="connsiteY5" fmla="*/ 571500 h 792956"/>
                <a:gd name="connsiteX6" fmla="*/ 369094 w 631031"/>
                <a:gd name="connsiteY6" fmla="*/ 600075 h 792956"/>
                <a:gd name="connsiteX7" fmla="*/ 414337 w 631031"/>
                <a:gd name="connsiteY7" fmla="*/ 588169 h 792956"/>
                <a:gd name="connsiteX8" fmla="*/ 481012 w 631031"/>
                <a:gd name="connsiteY8" fmla="*/ 476250 h 792956"/>
                <a:gd name="connsiteX9" fmla="*/ 533400 w 631031"/>
                <a:gd name="connsiteY9" fmla="*/ 345281 h 792956"/>
                <a:gd name="connsiteX10" fmla="*/ 583406 w 631031"/>
                <a:gd name="connsiteY10" fmla="*/ 202406 h 792956"/>
                <a:gd name="connsiteX11" fmla="*/ 619125 w 631031"/>
                <a:gd name="connsiteY11" fmla="*/ 45244 h 792956"/>
                <a:gd name="connsiteX12" fmla="*/ 631031 w 631031"/>
                <a:gd name="connsiteY12" fmla="*/ 0 h 792956"/>
                <a:gd name="connsiteX13" fmla="*/ 607219 w 631031"/>
                <a:gd name="connsiteY13" fmla="*/ 9525 h 792956"/>
                <a:gd name="connsiteX14" fmla="*/ 573881 w 631031"/>
                <a:gd name="connsiteY14" fmla="*/ 109537 h 792956"/>
                <a:gd name="connsiteX15" fmla="*/ 533400 w 631031"/>
                <a:gd name="connsiteY15" fmla="*/ 238125 h 792956"/>
                <a:gd name="connsiteX16" fmla="*/ 488156 w 631031"/>
                <a:gd name="connsiteY16" fmla="*/ 388144 h 792956"/>
                <a:gd name="connsiteX17" fmla="*/ 438150 w 631031"/>
                <a:gd name="connsiteY17" fmla="*/ 490537 h 792956"/>
                <a:gd name="connsiteX18" fmla="*/ 395287 w 631031"/>
                <a:gd name="connsiteY18" fmla="*/ 552450 h 792956"/>
                <a:gd name="connsiteX19" fmla="*/ 330994 w 631031"/>
                <a:gd name="connsiteY19" fmla="*/ 552450 h 792956"/>
                <a:gd name="connsiteX20" fmla="*/ 283369 w 631031"/>
                <a:gd name="connsiteY20" fmla="*/ 516731 h 792956"/>
                <a:gd name="connsiteX21" fmla="*/ 204787 w 631031"/>
                <a:gd name="connsiteY21" fmla="*/ 497681 h 792956"/>
                <a:gd name="connsiteX22" fmla="*/ 138112 w 631031"/>
                <a:gd name="connsiteY22" fmla="*/ 519112 h 792956"/>
                <a:gd name="connsiteX23" fmla="*/ 71437 w 631031"/>
                <a:gd name="connsiteY23" fmla="*/ 588169 h 792956"/>
                <a:gd name="connsiteX24" fmla="*/ 14287 w 631031"/>
                <a:gd name="connsiteY24" fmla="*/ 690562 h 792956"/>
                <a:gd name="connsiteX25" fmla="*/ 0 w 63103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33387 w 650081"/>
                <a:gd name="connsiteY6" fmla="*/ 58816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45319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7224"/>
                <a:gd name="connsiteY0" fmla="*/ 792956 h 792956"/>
                <a:gd name="connsiteX1" fmla="*/ 76200 w 657224"/>
                <a:gd name="connsiteY1" fmla="*/ 671512 h 792956"/>
                <a:gd name="connsiteX2" fmla="*/ 145256 w 657224"/>
                <a:gd name="connsiteY2" fmla="*/ 573881 h 792956"/>
                <a:gd name="connsiteX3" fmla="*/ 195262 w 657224"/>
                <a:gd name="connsiteY3" fmla="*/ 535781 h 792956"/>
                <a:gd name="connsiteX4" fmla="*/ 247650 w 657224"/>
                <a:gd name="connsiteY4" fmla="*/ 523875 h 792956"/>
                <a:gd name="connsiteX5" fmla="*/ 319087 w 657224"/>
                <a:gd name="connsiteY5" fmla="*/ 571500 h 792956"/>
                <a:gd name="connsiteX6" fmla="*/ 411956 w 657224"/>
                <a:gd name="connsiteY6" fmla="*/ 609600 h 792956"/>
                <a:gd name="connsiteX7" fmla="*/ 500062 w 657224"/>
                <a:gd name="connsiteY7" fmla="*/ 476250 h 792956"/>
                <a:gd name="connsiteX8" fmla="*/ 552450 w 657224"/>
                <a:gd name="connsiteY8" fmla="*/ 345281 h 792956"/>
                <a:gd name="connsiteX9" fmla="*/ 602456 w 657224"/>
                <a:gd name="connsiteY9" fmla="*/ 202406 h 792956"/>
                <a:gd name="connsiteX10" fmla="*/ 645319 w 657224"/>
                <a:gd name="connsiteY10" fmla="*/ 45244 h 792956"/>
                <a:gd name="connsiteX11" fmla="*/ 657224 w 657224"/>
                <a:gd name="connsiteY11" fmla="*/ 0 h 792956"/>
                <a:gd name="connsiteX12" fmla="*/ 626269 w 657224"/>
                <a:gd name="connsiteY12" fmla="*/ 9525 h 792956"/>
                <a:gd name="connsiteX13" fmla="*/ 592931 w 657224"/>
                <a:gd name="connsiteY13" fmla="*/ 109537 h 792956"/>
                <a:gd name="connsiteX14" fmla="*/ 552450 w 657224"/>
                <a:gd name="connsiteY14" fmla="*/ 238125 h 792956"/>
                <a:gd name="connsiteX15" fmla="*/ 507206 w 657224"/>
                <a:gd name="connsiteY15" fmla="*/ 388144 h 792956"/>
                <a:gd name="connsiteX16" fmla="*/ 457200 w 657224"/>
                <a:gd name="connsiteY16" fmla="*/ 490537 h 792956"/>
                <a:gd name="connsiteX17" fmla="*/ 414337 w 657224"/>
                <a:gd name="connsiteY17" fmla="*/ 552450 h 792956"/>
                <a:gd name="connsiteX18" fmla="*/ 369094 w 657224"/>
                <a:gd name="connsiteY18" fmla="*/ 583406 h 792956"/>
                <a:gd name="connsiteX19" fmla="*/ 302419 w 657224"/>
                <a:gd name="connsiteY19" fmla="*/ 516731 h 792956"/>
                <a:gd name="connsiteX20" fmla="*/ 235744 w 657224"/>
                <a:gd name="connsiteY20" fmla="*/ 488156 h 792956"/>
                <a:gd name="connsiteX21" fmla="*/ 157162 w 657224"/>
                <a:gd name="connsiteY21" fmla="*/ 519112 h 792956"/>
                <a:gd name="connsiteX22" fmla="*/ 90487 w 657224"/>
                <a:gd name="connsiteY22" fmla="*/ 588169 h 792956"/>
                <a:gd name="connsiteX23" fmla="*/ 0 w 657224"/>
                <a:gd name="connsiteY23" fmla="*/ 761999 h 792956"/>
                <a:gd name="connsiteX24" fmla="*/ 19050 w 657224"/>
                <a:gd name="connsiteY24" fmla="*/ 792956 h 792956"/>
                <a:gd name="connsiteX0" fmla="*/ 19050 w 657224"/>
                <a:gd name="connsiteY0" fmla="*/ 800100 h 800100"/>
                <a:gd name="connsiteX1" fmla="*/ 76200 w 657224"/>
                <a:gd name="connsiteY1" fmla="*/ 678656 h 800100"/>
                <a:gd name="connsiteX2" fmla="*/ 145256 w 657224"/>
                <a:gd name="connsiteY2" fmla="*/ 581025 h 800100"/>
                <a:gd name="connsiteX3" fmla="*/ 195262 w 657224"/>
                <a:gd name="connsiteY3" fmla="*/ 542925 h 800100"/>
                <a:gd name="connsiteX4" fmla="*/ 247650 w 657224"/>
                <a:gd name="connsiteY4" fmla="*/ 531019 h 800100"/>
                <a:gd name="connsiteX5" fmla="*/ 319087 w 657224"/>
                <a:gd name="connsiteY5" fmla="*/ 578644 h 800100"/>
                <a:gd name="connsiteX6" fmla="*/ 411956 w 657224"/>
                <a:gd name="connsiteY6" fmla="*/ 616744 h 800100"/>
                <a:gd name="connsiteX7" fmla="*/ 500062 w 657224"/>
                <a:gd name="connsiteY7" fmla="*/ 483394 h 800100"/>
                <a:gd name="connsiteX8" fmla="*/ 552450 w 657224"/>
                <a:gd name="connsiteY8" fmla="*/ 352425 h 800100"/>
                <a:gd name="connsiteX9" fmla="*/ 602456 w 657224"/>
                <a:gd name="connsiteY9" fmla="*/ 209550 h 800100"/>
                <a:gd name="connsiteX10" fmla="*/ 645319 w 657224"/>
                <a:gd name="connsiteY10" fmla="*/ 52388 h 800100"/>
                <a:gd name="connsiteX11" fmla="*/ 657224 w 657224"/>
                <a:gd name="connsiteY11" fmla="*/ 7144 h 800100"/>
                <a:gd name="connsiteX12" fmla="*/ 635794 w 657224"/>
                <a:gd name="connsiteY12" fmla="*/ 0 h 800100"/>
                <a:gd name="connsiteX13" fmla="*/ 592931 w 657224"/>
                <a:gd name="connsiteY13" fmla="*/ 116681 h 800100"/>
                <a:gd name="connsiteX14" fmla="*/ 552450 w 657224"/>
                <a:gd name="connsiteY14" fmla="*/ 245269 h 800100"/>
                <a:gd name="connsiteX15" fmla="*/ 507206 w 657224"/>
                <a:gd name="connsiteY15" fmla="*/ 395288 h 800100"/>
                <a:gd name="connsiteX16" fmla="*/ 457200 w 657224"/>
                <a:gd name="connsiteY16" fmla="*/ 497681 h 800100"/>
                <a:gd name="connsiteX17" fmla="*/ 414337 w 657224"/>
                <a:gd name="connsiteY17" fmla="*/ 559594 h 800100"/>
                <a:gd name="connsiteX18" fmla="*/ 369094 w 657224"/>
                <a:gd name="connsiteY18" fmla="*/ 590550 h 800100"/>
                <a:gd name="connsiteX19" fmla="*/ 302419 w 657224"/>
                <a:gd name="connsiteY19" fmla="*/ 523875 h 800100"/>
                <a:gd name="connsiteX20" fmla="*/ 235744 w 657224"/>
                <a:gd name="connsiteY20" fmla="*/ 495300 h 800100"/>
                <a:gd name="connsiteX21" fmla="*/ 157162 w 657224"/>
                <a:gd name="connsiteY21" fmla="*/ 526256 h 800100"/>
                <a:gd name="connsiteX22" fmla="*/ 90487 w 657224"/>
                <a:gd name="connsiteY22" fmla="*/ 595313 h 800100"/>
                <a:gd name="connsiteX23" fmla="*/ 0 w 657224"/>
                <a:gd name="connsiteY23" fmla="*/ 769143 h 800100"/>
                <a:gd name="connsiteX24" fmla="*/ 19050 w 657224"/>
                <a:gd name="connsiteY24" fmla="*/ 800100 h 800100"/>
                <a:gd name="connsiteX0" fmla="*/ 31575 w 669749"/>
                <a:gd name="connsiteY0" fmla="*/ 800100 h 800100"/>
                <a:gd name="connsiteX1" fmla="*/ 88725 w 669749"/>
                <a:gd name="connsiteY1" fmla="*/ 678656 h 800100"/>
                <a:gd name="connsiteX2" fmla="*/ 157781 w 669749"/>
                <a:gd name="connsiteY2" fmla="*/ 581025 h 800100"/>
                <a:gd name="connsiteX3" fmla="*/ 207787 w 669749"/>
                <a:gd name="connsiteY3" fmla="*/ 542925 h 800100"/>
                <a:gd name="connsiteX4" fmla="*/ 260175 w 669749"/>
                <a:gd name="connsiteY4" fmla="*/ 531019 h 800100"/>
                <a:gd name="connsiteX5" fmla="*/ 331612 w 669749"/>
                <a:gd name="connsiteY5" fmla="*/ 578644 h 800100"/>
                <a:gd name="connsiteX6" fmla="*/ 424481 w 669749"/>
                <a:gd name="connsiteY6" fmla="*/ 616744 h 800100"/>
                <a:gd name="connsiteX7" fmla="*/ 512587 w 669749"/>
                <a:gd name="connsiteY7" fmla="*/ 483394 h 800100"/>
                <a:gd name="connsiteX8" fmla="*/ 564975 w 669749"/>
                <a:gd name="connsiteY8" fmla="*/ 352425 h 800100"/>
                <a:gd name="connsiteX9" fmla="*/ 614981 w 669749"/>
                <a:gd name="connsiteY9" fmla="*/ 209550 h 800100"/>
                <a:gd name="connsiteX10" fmla="*/ 657844 w 669749"/>
                <a:gd name="connsiteY10" fmla="*/ 52388 h 800100"/>
                <a:gd name="connsiteX11" fmla="*/ 669749 w 669749"/>
                <a:gd name="connsiteY11" fmla="*/ 7144 h 800100"/>
                <a:gd name="connsiteX12" fmla="*/ 648319 w 669749"/>
                <a:gd name="connsiteY12" fmla="*/ 0 h 800100"/>
                <a:gd name="connsiteX13" fmla="*/ 605456 w 669749"/>
                <a:gd name="connsiteY13" fmla="*/ 116681 h 800100"/>
                <a:gd name="connsiteX14" fmla="*/ 564975 w 669749"/>
                <a:gd name="connsiteY14" fmla="*/ 245269 h 800100"/>
                <a:gd name="connsiteX15" fmla="*/ 519731 w 669749"/>
                <a:gd name="connsiteY15" fmla="*/ 395288 h 800100"/>
                <a:gd name="connsiteX16" fmla="*/ 469725 w 669749"/>
                <a:gd name="connsiteY16" fmla="*/ 497681 h 800100"/>
                <a:gd name="connsiteX17" fmla="*/ 426862 w 669749"/>
                <a:gd name="connsiteY17" fmla="*/ 559594 h 800100"/>
                <a:gd name="connsiteX18" fmla="*/ 381619 w 669749"/>
                <a:gd name="connsiteY18" fmla="*/ 590550 h 800100"/>
                <a:gd name="connsiteX19" fmla="*/ 314944 w 669749"/>
                <a:gd name="connsiteY19" fmla="*/ 523875 h 800100"/>
                <a:gd name="connsiteX20" fmla="*/ 248269 w 669749"/>
                <a:gd name="connsiteY20" fmla="*/ 495300 h 800100"/>
                <a:gd name="connsiteX21" fmla="*/ 169687 w 669749"/>
                <a:gd name="connsiteY21" fmla="*/ 526256 h 800100"/>
                <a:gd name="connsiteX22" fmla="*/ 103012 w 669749"/>
                <a:gd name="connsiteY22" fmla="*/ 595313 h 800100"/>
                <a:gd name="connsiteX23" fmla="*/ 0 w 669749"/>
                <a:gd name="connsiteY23" fmla="*/ 759123 h 800100"/>
                <a:gd name="connsiteX24" fmla="*/ 31575 w 669749"/>
                <a:gd name="connsiteY24" fmla="*/ 800100 h 800100"/>
                <a:gd name="connsiteX0" fmla="*/ 19050 w 669749"/>
                <a:gd name="connsiteY0" fmla="*/ 782566 h 782566"/>
                <a:gd name="connsiteX1" fmla="*/ 88725 w 669749"/>
                <a:gd name="connsiteY1" fmla="*/ 678656 h 782566"/>
                <a:gd name="connsiteX2" fmla="*/ 157781 w 669749"/>
                <a:gd name="connsiteY2" fmla="*/ 581025 h 782566"/>
                <a:gd name="connsiteX3" fmla="*/ 207787 w 669749"/>
                <a:gd name="connsiteY3" fmla="*/ 542925 h 782566"/>
                <a:gd name="connsiteX4" fmla="*/ 260175 w 669749"/>
                <a:gd name="connsiteY4" fmla="*/ 531019 h 782566"/>
                <a:gd name="connsiteX5" fmla="*/ 331612 w 669749"/>
                <a:gd name="connsiteY5" fmla="*/ 578644 h 782566"/>
                <a:gd name="connsiteX6" fmla="*/ 424481 w 669749"/>
                <a:gd name="connsiteY6" fmla="*/ 616744 h 782566"/>
                <a:gd name="connsiteX7" fmla="*/ 512587 w 669749"/>
                <a:gd name="connsiteY7" fmla="*/ 483394 h 782566"/>
                <a:gd name="connsiteX8" fmla="*/ 564975 w 669749"/>
                <a:gd name="connsiteY8" fmla="*/ 352425 h 782566"/>
                <a:gd name="connsiteX9" fmla="*/ 614981 w 669749"/>
                <a:gd name="connsiteY9" fmla="*/ 209550 h 782566"/>
                <a:gd name="connsiteX10" fmla="*/ 657844 w 669749"/>
                <a:gd name="connsiteY10" fmla="*/ 52388 h 782566"/>
                <a:gd name="connsiteX11" fmla="*/ 669749 w 669749"/>
                <a:gd name="connsiteY11" fmla="*/ 7144 h 782566"/>
                <a:gd name="connsiteX12" fmla="*/ 648319 w 669749"/>
                <a:gd name="connsiteY12" fmla="*/ 0 h 782566"/>
                <a:gd name="connsiteX13" fmla="*/ 605456 w 669749"/>
                <a:gd name="connsiteY13" fmla="*/ 116681 h 782566"/>
                <a:gd name="connsiteX14" fmla="*/ 564975 w 669749"/>
                <a:gd name="connsiteY14" fmla="*/ 245269 h 782566"/>
                <a:gd name="connsiteX15" fmla="*/ 519731 w 669749"/>
                <a:gd name="connsiteY15" fmla="*/ 395288 h 782566"/>
                <a:gd name="connsiteX16" fmla="*/ 469725 w 669749"/>
                <a:gd name="connsiteY16" fmla="*/ 497681 h 782566"/>
                <a:gd name="connsiteX17" fmla="*/ 426862 w 669749"/>
                <a:gd name="connsiteY17" fmla="*/ 559594 h 782566"/>
                <a:gd name="connsiteX18" fmla="*/ 381619 w 669749"/>
                <a:gd name="connsiteY18" fmla="*/ 590550 h 782566"/>
                <a:gd name="connsiteX19" fmla="*/ 314944 w 669749"/>
                <a:gd name="connsiteY19" fmla="*/ 523875 h 782566"/>
                <a:gd name="connsiteX20" fmla="*/ 248269 w 669749"/>
                <a:gd name="connsiteY20" fmla="*/ 495300 h 782566"/>
                <a:gd name="connsiteX21" fmla="*/ 169687 w 669749"/>
                <a:gd name="connsiteY21" fmla="*/ 526256 h 782566"/>
                <a:gd name="connsiteX22" fmla="*/ 103012 w 669749"/>
                <a:gd name="connsiteY22" fmla="*/ 595313 h 782566"/>
                <a:gd name="connsiteX23" fmla="*/ 0 w 669749"/>
                <a:gd name="connsiteY23" fmla="*/ 759123 h 782566"/>
                <a:gd name="connsiteX24" fmla="*/ 19050 w 669749"/>
                <a:gd name="connsiteY24" fmla="*/ 782566 h 78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9749" h="782566">
                  <a:moveTo>
                    <a:pt x="19050" y="782566"/>
                  </a:moveTo>
                  <a:cubicBezTo>
                    <a:pt x="31750" y="767485"/>
                    <a:pt x="65603" y="712246"/>
                    <a:pt x="88725" y="678656"/>
                  </a:cubicBezTo>
                  <a:cubicBezTo>
                    <a:pt x="111847" y="645066"/>
                    <a:pt x="137937" y="603647"/>
                    <a:pt x="157781" y="581025"/>
                  </a:cubicBezTo>
                  <a:cubicBezTo>
                    <a:pt x="177625" y="558403"/>
                    <a:pt x="190721" y="551259"/>
                    <a:pt x="207787" y="542925"/>
                  </a:cubicBezTo>
                  <a:cubicBezTo>
                    <a:pt x="224853" y="534591"/>
                    <a:pt x="239537" y="525066"/>
                    <a:pt x="260175" y="531019"/>
                  </a:cubicBezTo>
                  <a:cubicBezTo>
                    <a:pt x="280813" y="536972"/>
                    <a:pt x="304228" y="564357"/>
                    <a:pt x="331612" y="578644"/>
                  </a:cubicBezTo>
                  <a:cubicBezTo>
                    <a:pt x="358996" y="592931"/>
                    <a:pt x="375268" y="667543"/>
                    <a:pt x="424481" y="616744"/>
                  </a:cubicBezTo>
                  <a:cubicBezTo>
                    <a:pt x="473694" y="565945"/>
                    <a:pt x="480043" y="527050"/>
                    <a:pt x="512587" y="483394"/>
                  </a:cubicBezTo>
                  <a:lnTo>
                    <a:pt x="564975" y="352425"/>
                  </a:lnTo>
                  <a:lnTo>
                    <a:pt x="614981" y="209550"/>
                  </a:lnTo>
                  <a:lnTo>
                    <a:pt x="657844" y="52388"/>
                  </a:lnTo>
                  <a:lnTo>
                    <a:pt x="669749" y="7144"/>
                  </a:lnTo>
                  <a:lnTo>
                    <a:pt x="648319" y="0"/>
                  </a:lnTo>
                  <a:lnTo>
                    <a:pt x="605456" y="116681"/>
                  </a:lnTo>
                  <a:lnTo>
                    <a:pt x="564975" y="245269"/>
                  </a:lnTo>
                  <a:lnTo>
                    <a:pt x="519731" y="395288"/>
                  </a:lnTo>
                  <a:lnTo>
                    <a:pt x="469725" y="497681"/>
                  </a:lnTo>
                  <a:lnTo>
                    <a:pt x="426862" y="559594"/>
                  </a:lnTo>
                  <a:cubicBezTo>
                    <a:pt x="409003" y="569913"/>
                    <a:pt x="400272" y="596503"/>
                    <a:pt x="381619" y="590550"/>
                  </a:cubicBezTo>
                  <a:cubicBezTo>
                    <a:pt x="362966" y="584597"/>
                    <a:pt x="335979" y="533003"/>
                    <a:pt x="314944" y="523875"/>
                  </a:cubicBezTo>
                  <a:cubicBezTo>
                    <a:pt x="293910" y="514747"/>
                    <a:pt x="272478" y="494903"/>
                    <a:pt x="248269" y="495300"/>
                  </a:cubicBezTo>
                  <a:cubicBezTo>
                    <a:pt x="224060" y="495697"/>
                    <a:pt x="193896" y="509587"/>
                    <a:pt x="169687" y="526256"/>
                  </a:cubicBezTo>
                  <a:cubicBezTo>
                    <a:pt x="145478" y="542925"/>
                    <a:pt x="129206" y="554832"/>
                    <a:pt x="103012" y="595313"/>
                  </a:cubicBezTo>
                  <a:lnTo>
                    <a:pt x="0" y="759123"/>
                  </a:lnTo>
                  <a:cubicBezTo>
                    <a:pt x="6350" y="769442"/>
                    <a:pt x="12700" y="772247"/>
                    <a:pt x="19050" y="782566"/>
                  </a:cubicBez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2" name="Freeform 51"/>
            <p:cNvSpPr/>
            <p:nvPr/>
          </p:nvSpPr>
          <p:spPr bwMode="auto">
            <a:xfrm>
              <a:off x="4182670" y="5548180"/>
              <a:ext cx="372666" cy="532209"/>
            </a:xfrm>
            <a:custGeom>
              <a:avLst/>
              <a:gdLst>
                <a:gd name="connsiteX0" fmla="*/ 285750 w 592931"/>
                <a:gd name="connsiteY0" fmla="*/ 0 h 883444"/>
                <a:gd name="connsiteX1" fmla="*/ 350044 w 592931"/>
                <a:gd name="connsiteY1" fmla="*/ 171450 h 883444"/>
                <a:gd name="connsiteX2" fmla="*/ 414338 w 592931"/>
                <a:gd name="connsiteY2" fmla="*/ 304800 h 883444"/>
                <a:gd name="connsiteX3" fmla="*/ 519113 w 592931"/>
                <a:gd name="connsiteY3" fmla="*/ 488157 h 883444"/>
                <a:gd name="connsiteX4" fmla="*/ 592931 w 592931"/>
                <a:gd name="connsiteY4" fmla="*/ 588169 h 883444"/>
                <a:gd name="connsiteX5" fmla="*/ 319088 w 592931"/>
                <a:gd name="connsiteY5" fmla="*/ 883444 h 883444"/>
                <a:gd name="connsiteX6" fmla="*/ 238125 w 592931"/>
                <a:gd name="connsiteY6" fmla="*/ 745332 h 883444"/>
                <a:gd name="connsiteX7" fmla="*/ 107156 w 592931"/>
                <a:gd name="connsiteY7" fmla="*/ 542925 h 883444"/>
                <a:gd name="connsiteX8" fmla="*/ 40481 w 592931"/>
                <a:gd name="connsiteY8" fmla="*/ 426244 h 883444"/>
                <a:gd name="connsiteX9" fmla="*/ 0 w 592931"/>
                <a:gd name="connsiteY9" fmla="*/ 326232 h 883444"/>
                <a:gd name="connsiteX10" fmla="*/ 176213 w 592931"/>
                <a:gd name="connsiteY10" fmla="*/ 133350 h 883444"/>
                <a:gd name="connsiteX11" fmla="*/ 285750 w 592931"/>
                <a:gd name="connsiteY11" fmla="*/ 0 h 883444"/>
                <a:gd name="connsiteX0" fmla="*/ 292894 w 600075"/>
                <a:gd name="connsiteY0" fmla="*/ 0 h 883444"/>
                <a:gd name="connsiteX1" fmla="*/ 357188 w 600075"/>
                <a:gd name="connsiteY1" fmla="*/ 171450 h 883444"/>
                <a:gd name="connsiteX2" fmla="*/ 421482 w 600075"/>
                <a:gd name="connsiteY2" fmla="*/ 304800 h 883444"/>
                <a:gd name="connsiteX3" fmla="*/ 526257 w 600075"/>
                <a:gd name="connsiteY3" fmla="*/ 488157 h 883444"/>
                <a:gd name="connsiteX4" fmla="*/ 600075 w 600075"/>
                <a:gd name="connsiteY4" fmla="*/ 588169 h 883444"/>
                <a:gd name="connsiteX5" fmla="*/ 326232 w 600075"/>
                <a:gd name="connsiteY5" fmla="*/ 883444 h 883444"/>
                <a:gd name="connsiteX6" fmla="*/ 245269 w 600075"/>
                <a:gd name="connsiteY6" fmla="*/ 745332 h 883444"/>
                <a:gd name="connsiteX7" fmla="*/ 114300 w 600075"/>
                <a:gd name="connsiteY7" fmla="*/ 542925 h 883444"/>
                <a:gd name="connsiteX8" fmla="*/ 47625 w 600075"/>
                <a:gd name="connsiteY8" fmla="*/ 426244 h 883444"/>
                <a:gd name="connsiteX9" fmla="*/ 0 w 600075"/>
                <a:gd name="connsiteY9" fmla="*/ 333375 h 883444"/>
                <a:gd name="connsiteX10" fmla="*/ 183357 w 600075"/>
                <a:gd name="connsiteY10" fmla="*/ 133350 h 883444"/>
                <a:gd name="connsiteX11" fmla="*/ 292894 w 600075"/>
                <a:gd name="connsiteY11" fmla="*/ 0 h 883444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26257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40545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540545"/>
                <a:gd name="connsiteY0" fmla="*/ 0 h 881063"/>
                <a:gd name="connsiteX1" fmla="*/ 357188 w 540545"/>
                <a:gd name="connsiteY1" fmla="*/ 171450 h 881063"/>
                <a:gd name="connsiteX2" fmla="*/ 421482 w 540545"/>
                <a:gd name="connsiteY2" fmla="*/ 304800 h 881063"/>
                <a:gd name="connsiteX3" fmla="*/ 540545 w 540545"/>
                <a:gd name="connsiteY3" fmla="*/ 488157 h 881063"/>
                <a:gd name="connsiteX4" fmla="*/ 338138 w 540545"/>
                <a:gd name="connsiteY4" fmla="*/ 881063 h 881063"/>
                <a:gd name="connsiteX5" fmla="*/ 245269 w 540545"/>
                <a:gd name="connsiteY5" fmla="*/ 745332 h 881063"/>
                <a:gd name="connsiteX6" fmla="*/ 114300 w 540545"/>
                <a:gd name="connsiteY6" fmla="*/ 542925 h 881063"/>
                <a:gd name="connsiteX7" fmla="*/ 47625 w 540545"/>
                <a:gd name="connsiteY7" fmla="*/ 426244 h 881063"/>
                <a:gd name="connsiteX8" fmla="*/ 0 w 540545"/>
                <a:gd name="connsiteY8" fmla="*/ 333375 h 881063"/>
                <a:gd name="connsiteX9" fmla="*/ 183357 w 540545"/>
                <a:gd name="connsiteY9" fmla="*/ 133350 h 881063"/>
                <a:gd name="connsiteX10" fmla="*/ 292894 w 540545"/>
                <a:gd name="connsiteY10" fmla="*/ 0 h 881063"/>
                <a:gd name="connsiteX0" fmla="*/ 292894 w 540545"/>
                <a:gd name="connsiteY0" fmla="*/ 0 h 745332"/>
                <a:gd name="connsiteX1" fmla="*/ 357188 w 540545"/>
                <a:gd name="connsiteY1" fmla="*/ 171450 h 745332"/>
                <a:gd name="connsiteX2" fmla="*/ 421482 w 540545"/>
                <a:gd name="connsiteY2" fmla="*/ 304800 h 745332"/>
                <a:gd name="connsiteX3" fmla="*/ 540545 w 540545"/>
                <a:gd name="connsiteY3" fmla="*/ 488157 h 745332"/>
                <a:gd name="connsiteX4" fmla="*/ 245269 w 540545"/>
                <a:gd name="connsiteY4" fmla="*/ 745332 h 745332"/>
                <a:gd name="connsiteX5" fmla="*/ 114300 w 540545"/>
                <a:gd name="connsiteY5" fmla="*/ 542925 h 745332"/>
                <a:gd name="connsiteX6" fmla="*/ 47625 w 540545"/>
                <a:gd name="connsiteY6" fmla="*/ 426244 h 745332"/>
                <a:gd name="connsiteX7" fmla="*/ 0 w 540545"/>
                <a:gd name="connsiteY7" fmla="*/ 333375 h 745332"/>
                <a:gd name="connsiteX8" fmla="*/ 183357 w 540545"/>
                <a:gd name="connsiteY8" fmla="*/ 133350 h 745332"/>
                <a:gd name="connsiteX9" fmla="*/ 292894 w 540545"/>
                <a:gd name="connsiteY9" fmla="*/ 0 h 745332"/>
                <a:gd name="connsiteX0" fmla="*/ 292894 w 515495"/>
                <a:gd name="connsiteY0" fmla="*/ 0 h 745332"/>
                <a:gd name="connsiteX1" fmla="*/ 357188 w 515495"/>
                <a:gd name="connsiteY1" fmla="*/ 171450 h 745332"/>
                <a:gd name="connsiteX2" fmla="*/ 421482 w 515495"/>
                <a:gd name="connsiteY2" fmla="*/ 304800 h 745332"/>
                <a:gd name="connsiteX3" fmla="*/ 515495 w 515495"/>
                <a:gd name="connsiteY3" fmla="*/ 473126 h 745332"/>
                <a:gd name="connsiteX4" fmla="*/ 245269 w 515495"/>
                <a:gd name="connsiteY4" fmla="*/ 745332 h 745332"/>
                <a:gd name="connsiteX5" fmla="*/ 114300 w 515495"/>
                <a:gd name="connsiteY5" fmla="*/ 542925 h 745332"/>
                <a:gd name="connsiteX6" fmla="*/ 47625 w 515495"/>
                <a:gd name="connsiteY6" fmla="*/ 426244 h 745332"/>
                <a:gd name="connsiteX7" fmla="*/ 0 w 515495"/>
                <a:gd name="connsiteY7" fmla="*/ 333375 h 745332"/>
                <a:gd name="connsiteX8" fmla="*/ 183357 w 515495"/>
                <a:gd name="connsiteY8" fmla="*/ 133350 h 745332"/>
                <a:gd name="connsiteX9" fmla="*/ 292894 w 515495"/>
                <a:gd name="connsiteY9" fmla="*/ 0 h 745332"/>
                <a:gd name="connsiteX0" fmla="*/ 300408 w 523009"/>
                <a:gd name="connsiteY0" fmla="*/ 0 h 745332"/>
                <a:gd name="connsiteX1" fmla="*/ 364702 w 523009"/>
                <a:gd name="connsiteY1" fmla="*/ 171450 h 745332"/>
                <a:gd name="connsiteX2" fmla="*/ 428996 w 523009"/>
                <a:gd name="connsiteY2" fmla="*/ 304800 h 745332"/>
                <a:gd name="connsiteX3" fmla="*/ 523009 w 523009"/>
                <a:gd name="connsiteY3" fmla="*/ 473126 h 745332"/>
                <a:gd name="connsiteX4" fmla="*/ 252783 w 523009"/>
                <a:gd name="connsiteY4" fmla="*/ 745332 h 745332"/>
                <a:gd name="connsiteX5" fmla="*/ 121814 w 523009"/>
                <a:gd name="connsiteY5" fmla="*/ 542925 h 745332"/>
                <a:gd name="connsiteX6" fmla="*/ 55139 w 523009"/>
                <a:gd name="connsiteY6" fmla="*/ 426244 h 745332"/>
                <a:gd name="connsiteX7" fmla="*/ 0 w 523009"/>
                <a:gd name="connsiteY7" fmla="*/ 333375 h 745332"/>
                <a:gd name="connsiteX8" fmla="*/ 190871 w 523009"/>
                <a:gd name="connsiteY8" fmla="*/ 133350 h 745332"/>
                <a:gd name="connsiteX9" fmla="*/ 300408 w 523009"/>
                <a:gd name="connsiteY9" fmla="*/ 0 h 74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09" h="745332">
                  <a:moveTo>
                    <a:pt x="300408" y="0"/>
                  </a:moveTo>
                  <a:lnTo>
                    <a:pt x="364702" y="171450"/>
                  </a:lnTo>
                  <a:lnTo>
                    <a:pt x="428996" y="304800"/>
                  </a:lnTo>
                  <a:lnTo>
                    <a:pt x="523009" y="473126"/>
                  </a:lnTo>
                  <a:lnTo>
                    <a:pt x="252783" y="745332"/>
                  </a:lnTo>
                  <a:lnTo>
                    <a:pt x="121814" y="542925"/>
                  </a:lnTo>
                  <a:lnTo>
                    <a:pt x="55139" y="426244"/>
                  </a:lnTo>
                  <a:lnTo>
                    <a:pt x="0" y="333375"/>
                  </a:lnTo>
                  <a:lnTo>
                    <a:pt x="190871" y="133350"/>
                  </a:lnTo>
                  <a:lnTo>
                    <a:pt x="300408" y="0"/>
                  </a:ln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3" name="Freeform 52"/>
            <p:cNvSpPr/>
            <p:nvPr/>
          </p:nvSpPr>
          <p:spPr bwMode="auto">
            <a:xfrm>
              <a:off x="4179098" y="5533893"/>
              <a:ext cx="217884" cy="247650"/>
            </a:xfrm>
            <a:custGeom>
              <a:avLst/>
              <a:gdLst>
                <a:gd name="connsiteX0" fmla="*/ 0 w 297657"/>
                <a:gd name="connsiteY0" fmla="*/ 347663 h 347663"/>
                <a:gd name="connsiteX1" fmla="*/ 145257 w 297657"/>
                <a:gd name="connsiteY1" fmla="*/ 192881 h 347663"/>
                <a:gd name="connsiteX2" fmla="*/ 297657 w 297657"/>
                <a:gd name="connsiteY2" fmla="*/ 19050 h 347663"/>
                <a:gd name="connsiteX3" fmla="*/ 278607 w 297657"/>
                <a:gd name="connsiteY3" fmla="*/ 0 h 347663"/>
                <a:gd name="connsiteX4" fmla="*/ 204788 w 297657"/>
                <a:gd name="connsiteY4" fmla="*/ 90488 h 347663"/>
                <a:gd name="connsiteX5" fmla="*/ 107157 w 297657"/>
                <a:gd name="connsiteY5" fmla="*/ 195263 h 347663"/>
                <a:gd name="connsiteX6" fmla="*/ 38100 w 297657"/>
                <a:gd name="connsiteY6" fmla="*/ 271463 h 347663"/>
                <a:gd name="connsiteX7" fmla="*/ 0 w 297657"/>
                <a:gd name="connsiteY7" fmla="*/ 347663 h 347663"/>
                <a:gd name="connsiteX0" fmla="*/ 11906 w 309563"/>
                <a:gd name="connsiteY0" fmla="*/ 347663 h 347663"/>
                <a:gd name="connsiteX1" fmla="*/ 157163 w 309563"/>
                <a:gd name="connsiteY1" fmla="*/ 192881 h 347663"/>
                <a:gd name="connsiteX2" fmla="*/ 309563 w 309563"/>
                <a:gd name="connsiteY2" fmla="*/ 19050 h 347663"/>
                <a:gd name="connsiteX3" fmla="*/ 290513 w 309563"/>
                <a:gd name="connsiteY3" fmla="*/ 0 h 347663"/>
                <a:gd name="connsiteX4" fmla="*/ 216694 w 309563"/>
                <a:gd name="connsiteY4" fmla="*/ 90488 h 347663"/>
                <a:gd name="connsiteX5" fmla="*/ 119063 w 309563"/>
                <a:gd name="connsiteY5" fmla="*/ 195263 h 347663"/>
                <a:gd name="connsiteX6" fmla="*/ 0 w 309563"/>
                <a:gd name="connsiteY6" fmla="*/ 333376 h 347663"/>
                <a:gd name="connsiteX7" fmla="*/ 11906 w 309563"/>
                <a:gd name="connsiteY7" fmla="*/ 347663 h 347663"/>
                <a:gd name="connsiteX0" fmla="*/ 11906 w 304800"/>
                <a:gd name="connsiteY0" fmla="*/ 347663 h 347663"/>
                <a:gd name="connsiteX1" fmla="*/ 157163 w 304800"/>
                <a:gd name="connsiteY1" fmla="*/ 192881 h 347663"/>
                <a:gd name="connsiteX2" fmla="*/ 304800 w 304800"/>
                <a:gd name="connsiteY2" fmla="*/ 26194 h 347663"/>
                <a:gd name="connsiteX3" fmla="*/ 290513 w 304800"/>
                <a:gd name="connsiteY3" fmla="*/ 0 h 347663"/>
                <a:gd name="connsiteX4" fmla="*/ 216694 w 304800"/>
                <a:gd name="connsiteY4" fmla="*/ 90488 h 347663"/>
                <a:gd name="connsiteX5" fmla="*/ 119063 w 304800"/>
                <a:gd name="connsiteY5" fmla="*/ 195263 h 347663"/>
                <a:gd name="connsiteX6" fmla="*/ 0 w 304800"/>
                <a:gd name="connsiteY6" fmla="*/ 333376 h 347663"/>
                <a:gd name="connsiteX7" fmla="*/ 11906 w 304800"/>
                <a:gd name="connsiteY7" fmla="*/ 347663 h 34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00" h="347663">
                  <a:moveTo>
                    <a:pt x="11906" y="347663"/>
                  </a:moveTo>
                  <a:lnTo>
                    <a:pt x="157163" y="192881"/>
                  </a:lnTo>
                  <a:lnTo>
                    <a:pt x="304800" y="26194"/>
                  </a:lnTo>
                  <a:lnTo>
                    <a:pt x="290513" y="0"/>
                  </a:lnTo>
                  <a:lnTo>
                    <a:pt x="216694" y="90488"/>
                  </a:lnTo>
                  <a:lnTo>
                    <a:pt x="119063" y="195263"/>
                  </a:lnTo>
                  <a:lnTo>
                    <a:pt x="0" y="333376"/>
                  </a:lnTo>
                  <a:lnTo>
                    <a:pt x="11906" y="347663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4" name="Freeform 53"/>
            <p:cNvSpPr/>
            <p:nvPr/>
          </p:nvSpPr>
          <p:spPr bwMode="auto">
            <a:xfrm>
              <a:off x="4135045" y="5420783"/>
              <a:ext cx="258366" cy="348853"/>
            </a:xfrm>
            <a:custGeom>
              <a:avLst/>
              <a:gdLst>
                <a:gd name="connsiteX0" fmla="*/ 64293 w 361950"/>
                <a:gd name="connsiteY0" fmla="*/ 488156 h 488156"/>
                <a:gd name="connsiteX1" fmla="*/ 195262 w 361950"/>
                <a:gd name="connsiteY1" fmla="*/ 340518 h 488156"/>
                <a:gd name="connsiteX2" fmla="*/ 361950 w 361950"/>
                <a:gd name="connsiteY2" fmla="*/ 154781 h 488156"/>
                <a:gd name="connsiteX3" fmla="*/ 330993 w 361950"/>
                <a:gd name="connsiteY3" fmla="*/ 85725 h 488156"/>
                <a:gd name="connsiteX4" fmla="*/ 295275 w 361950"/>
                <a:gd name="connsiteY4" fmla="*/ 0 h 488156"/>
                <a:gd name="connsiteX5" fmla="*/ 211931 w 361950"/>
                <a:gd name="connsiteY5" fmla="*/ 135731 h 488156"/>
                <a:gd name="connsiteX6" fmla="*/ 142875 w 361950"/>
                <a:gd name="connsiteY6" fmla="*/ 216693 h 488156"/>
                <a:gd name="connsiteX7" fmla="*/ 66675 w 361950"/>
                <a:gd name="connsiteY7" fmla="*/ 288131 h 488156"/>
                <a:gd name="connsiteX8" fmla="*/ 0 w 361950"/>
                <a:gd name="connsiteY8" fmla="*/ 354806 h 488156"/>
                <a:gd name="connsiteX9" fmla="*/ 64293 w 361950"/>
                <a:gd name="connsiteY9" fmla="*/ 488156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950" h="488156">
                  <a:moveTo>
                    <a:pt x="64293" y="488156"/>
                  </a:moveTo>
                  <a:lnTo>
                    <a:pt x="195262" y="340518"/>
                  </a:lnTo>
                  <a:lnTo>
                    <a:pt x="361950" y="154781"/>
                  </a:lnTo>
                  <a:lnTo>
                    <a:pt x="330993" y="85725"/>
                  </a:lnTo>
                  <a:lnTo>
                    <a:pt x="295275" y="0"/>
                  </a:lnTo>
                  <a:lnTo>
                    <a:pt x="211931" y="135731"/>
                  </a:lnTo>
                  <a:lnTo>
                    <a:pt x="142875" y="216693"/>
                  </a:lnTo>
                  <a:lnTo>
                    <a:pt x="66675" y="288131"/>
                  </a:lnTo>
                  <a:lnTo>
                    <a:pt x="0" y="354806"/>
                  </a:lnTo>
                  <a:lnTo>
                    <a:pt x="64293" y="488156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5" name="Freeform 54"/>
            <p:cNvSpPr/>
            <p:nvPr/>
          </p:nvSpPr>
          <p:spPr bwMode="auto">
            <a:xfrm>
              <a:off x="4094564" y="5383874"/>
              <a:ext cx="255985" cy="286940"/>
            </a:xfrm>
            <a:custGeom>
              <a:avLst/>
              <a:gdLst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69069 w 364331"/>
                <a:gd name="connsiteY2" fmla="*/ 296119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80975 w 364331"/>
                <a:gd name="connsiteY2" fmla="*/ 300882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59568"/>
                <a:gd name="connsiteY0" fmla="*/ 229445 h 403275"/>
                <a:gd name="connsiteX1" fmla="*/ 57150 w 359568"/>
                <a:gd name="connsiteY1" fmla="*/ 403275 h 403275"/>
                <a:gd name="connsiteX2" fmla="*/ 176212 w 359568"/>
                <a:gd name="connsiteY2" fmla="*/ 300882 h 403275"/>
                <a:gd name="connsiteX3" fmla="*/ 259556 w 359568"/>
                <a:gd name="connsiteY3" fmla="*/ 200869 h 403275"/>
                <a:gd name="connsiteX4" fmla="*/ 359568 w 359568"/>
                <a:gd name="connsiteY4" fmla="*/ 60375 h 403275"/>
                <a:gd name="connsiteX5" fmla="*/ 338137 w 359568"/>
                <a:gd name="connsiteY5" fmla="*/ 844 h 403275"/>
                <a:gd name="connsiteX6" fmla="*/ 302418 w 359568"/>
                <a:gd name="connsiteY6" fmla="*/ 24657 h 403275"/>
                <a:gd name="connsiteX7" fmla="*/ 276225 w 359568"/>
                <a:gd name="connsiteY7" fmla="*/ 15132 h 403275"/>
                <a:gd name="connsiteX8" fmla="*/ 235743 w 359568"/>
                <a:gd name="connsiteY8" fmla="*/ 34182 h 403275"/>
                <a:gd name="connsiteX9" fmla="*/ 200025 w 359568"/>
                <a:gd name="connsiteY9" fmla="*/ 10369 h 403275"/>
                <a:gd name="connsiteX10" fmla="*/ 166687 w 359568"/>
                <a:gd name="connsiteY10" fmla="*/ 15132 h 403275"/>
                <a:gd name="connsiteX11" fmla="*/ 100012 w 359568"/>
                <a:gd name="connsiteY11" fmla="*/ 127050 h 403275"/>
                <a:gd name="connsiteX12" fmla="*/ 0 w 359568"/>
                <a:gd name="connsiteY12" fmla="*/ 229445 h 40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568" h="403275">
                  <a:moveTo>
                    <a:pt x="0" y="229445"/>
                  </a:moveTo>
                  <a:lnTo>
                    <a:pt x="57150" y="403275"/>
                  </a:lnTo>
                  <a:lnTo>
                    <a:pt x="176212" y="300882"/>
                  </a:lnTo>
                  <a:lnTo>
                    <a:pt x="259556" y="200869"/>
                  </a:lnTo>
                  <a:lnTo>
                    <a:pt x="359568" y="60375"/>
                  </a:lnTo>
                  <a:lnTo>
                    <a:pt x="338137" y="844"/>
                  </a:lnTo>
                  <a:cubicBezTo>
                    <a:pt x="328612" y="-5109"/>
                    <a:pt x="312737" y="22276"/>
                    <a:pt x="302418" y="24657"/>
                  </a:cubicBezTo>
                  <a:cubicBezTo>
                    <a:pt x="292099" y="27038"/>
                    <a:pt x="287337" y="13545"/>
                    <a:pt x="276225" y="15132"/>
                  </a:cubicBezTo>
                  <a:cubicBezTo>
                    <a:pt x="265113" y="16719"/>
                    <a:pt x="248443" y="34976"/>
                    <a:pt x="235743" y="34182"/>
                  </a:cubicBezTo>
                  <a:cubicBezTo>
                    <a:pt x="223043" y="33388"/>
                    <a:pt x="211534" y="13544"/>
                    <a:pt x="200025" y="10369"/>
                  </a:cubicBezTo>
                  <a:cubicBezTo>
                    <a:pt x="188516" y="7194"/>
                    <a:pt x="183356" y="-4315"/>
                    <a:pt x="166687" y="15132"/>
                  </a:cubicBezTo>
                  <a:lnTo>
                    <a:pt x="100012" y="127050"/>
                  </a:lnTo>
                  <a:lnTo>
                    <a:pt x="0" y="229445"/>
                  </a:ln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6" name="Freeform 55"/>
            <p:cNvSpPr/>
            <p:nvPr/>
          </p:nvSpPr>
          <p:spPr bwMode="auto">
            <a:xfrm>
              <a:off x="4077895" y="5371968"/>
              <a:ext cx="140494" cy="172640"/>
            </a:xfrm>
            <a:custGeom>
              <a:avLst/>
              <a:gdLst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45256 w 190500"/>
                <a:gd name="connsiteY2" fmla="*/ 35719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54782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42888"/>
                <a:gd name="connsiteX1" fmla="*/ 71438 w 197644"/>
                <a:gd name="connsiteY1" fmla="*/ 126207 h 242888"/>
                <a:gd name="connsiteX2" fmla="*/ 133350 w 197644"/>
                <a:gd name="connsiteY2" fmla="*/ 40482 h 242888"/>
                <a:gd name="connsiteX3" fmla="*/ 161925 w 197644"/>
                <a:gd name="connsiteY3" fmla="*/ 0 h 242888"/>
                <a:gd name="connsiteX4" fmla="*/ 197644 w 197644"/>
                <a:gd name="connsiteY4" fmla="*/ 23813 h 242888"/>
                <a:gd name="connsiteX5" fmla="*/ 154782 w 197644"/>
                <a:gd name="connsiteY5" fmla="*/ 104775 h 242888"/>
                <a:gd name="connsiteX6" fmla="*/ 85725 w 197644"/>
                <a:gd name="connsiteY6" fmla="*/ 185738 h 242888"/>
                <a:gd name="connsiteX7" fmla="*/ 23812 w 197644"/>
                <a:gd name="connsiteY7" fmla="*/ 242888 h 242888"/>
                <a:gd name="connsiteX8" fmla="*/ 0 w 197644"/>
                <a:gd name="connsiteY8" fmla="*/ 180975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644" h="242888">
                  <a:moveTo>
                    <a:pt x="0" y="180975"/>
                  </a:moveTo>
                  <a:lnTo>
                    <a:pt x="71438" y="126207"/>
                  </a:lnTo>
                  <a:cubicBezTo>
                    <a:pt x="93663" y="102792"/>
                    <a:pt x="118269" y="61517"/>
                    <a:pt x="133350" y="40482"/>
                  </a:cubicBezTo>
                  <a:cubicBezTo>
                    <a:pt x="148431" y="19447"/>
                    <a:pt x="151209" y="2778"/>
                    <a:pt x="161925" y="0"/>
                  </a:cubicBezTo>
                  <a:lnTo>
                    <a:pt x="197644" y="23813"/>
                  </a:lnTo>
                  <a:cubicBezTo>
                    <a:pt x="196454" y="41276"/>
                    <a:pt x="173435" y="77788"/>
                    <a:pt x="154782" y="104775"/>
                  </a:cubicBezTo>
                  <a:cubicBezTo>
                    <a:pt x="136129" y="131762"/>
                    <a:pt x="107553" y="162719"/>
                    <a:pt x="85725" y="185738"/>
                  </a:cubicBezTo>
                  <a:cubicBezTo>
                    <a:pt x="63897" y="208757"/>
                    <a:pt x="44450" y="223838"/>
                    <a:pt x="23812" y="242888"/>
                  </a:cubicBezTo>
                  <a:lnTo>
                    <a:pt x="0" y="180975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7" name="Freeform 56"/>
            <p:cNvSpPr/>
            <p:nvPr/>
          </p:nvSpPr>
          <p:spPr bwMode="auto">
            <a:xfrm>
              <a:off x="4051701" y="5341011"/>
              <a:ext cx="138113" cy="160734"/>
            </a:xfrm>
            <a:custGeom>
              <a:avLst/>
              <a:gdLst>
                <a:gd name="connsiteX0" fmla="*/ 0 w 192882"/>
                <a:gd name="connsiteY0" fmla="*/ 97631 h 223837"/>
                <a:gd name="connsiteX1" fmla="*/ 40482 w 192882"/>
                <a:gd name="connsiteY1" fmla="*/ 223837 h 223837"/>
                <a:gd name="connsiteX2" fmla="*/ 111919 w 192882"/>
                <a:gd name="connsiteY2" fmla="*/ 164306 h 223837"/>
                <a:gd name="connsiteX3" fmla="*/ 164307 w 192882"/>
                <a:gd name="connsiteY3" fmla="*/ 102394 h 223837"/>
                <a:gd name="connsiteX4" fmla="*/ 192882 w 192882"/>
                <a:gd name="connsiteY4" fmla="*/ 45244 h 223837"/>
                <a:gd name="connsiteX5" fmla="*/ 152400 w 192882"/>
                <a:gd name="connsiteY5" fmla="*/ 0 h 223837"/>
                <a:gd name="connsiteX6" fmla="*/ 128588 w 192882"/>
                <a:gd name="connsiteY6" fmla="*/ 30956 h 223837"/>
                <a:gd name="connsiteX7" fmla="*/ 83344 w 192882"/>
                <a:gd name="connsiteY7" fmla="*/ 16669 h 223837"/>
                <a:gd name="connsiteX8" fmla="*/ 0 w 192882"/>
                <a:gd name="connsiteY8" fmla="*/ 97631 h 223837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882" h="225549">
                  <a:moveTo>
                    <a:pt x="0" y="97763"/>
                  </a:moveTo>
                  <a:lnTo>
                    <a:pt x="40482" y="223969"/>
                  </a:lnTo>
                  <a:cubicBezTo>
                    <a:pt x="59135" y="235081"/>
                    <a:pt x="91282" y="184678"/>
                    <a:pt x="111919" y="164438"/>
                  </a:cubicBezTo>
                  <a:cubicBezTo>
                    <a:pt x="132556" y="144198"/>
                    <a:pt x="154782" y="121576"/>
                    <a:pt x="164307" y="102526"/>
                  </a:cubicBezTo>
                  <a:lnTo>
                    <a:pt x="192882" y="45376"/>
                  </a:lnTo>
                  <a:cubicBezTo>
                    <a:pt x="190898" y="28310"/>
                    <a:pt x="163116" y="2513"/>
                    <a:pt x="152400" y="132"/>
                  </a:cubicBezTo>
                  <a:cubicBezTo>
                    <a:pt x="141684" y="-2249"/>
                    <a:pt x="140097" y="28310"/>
                    <a:pt x="128588" y="31088"/>
                  </a:cubicBezTo>
                  <a:cubicBezTo>
                    <a:pt x="117079" y="33866"/>
                    <a:pt x="104775" y="5689"/>
                    <a:pt x="83344" y="16801"/>
                  </a:cubicBezTo>
                  <a:lnTo>
                    <a:pt x="0" y="97763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8" name="Freeform 57"/>
            <p:cNvSpPr/>
            <p:nvPr/>
          </p:nvSpPr>
          <p:spPr bwMode="auto">
            <a:xfrm>
              <a:off x="4435082" y="5152893"/>
              <a:ext cx="492919" cy="573881"/>
            </a:xfrm>
            <a:custGeom>
              <a:avLst/>
              <a:gdLst>
                <a:gd name="connsiteX0" fmla="*/ 0 w 678656"/>
                <a:gd name="connsiteY0" fmla="*/ 721519 h 831056"/>
                <a:gd name="connsiteX1" fmla="*/ 35719 w 678656"/>
                <a:gd name="connsiteY1" fmla="*/ 831056 h 831056"/>
                <a:gd name="connsiteX2" fmla="*/ 97631 w 678656"/>
                <a:gd name="connsiteY2" fmla="*/ 723900 h 831056"/>
                <a:gd name="connsiteX3" fmla="*/ 142875 w 678656"/>
                <a:gd name="connsiteY3" fmla="*/ 631031 h 831056"/>
                <a:gd name="connsiteX4" fmla="*/ 204787 w 678656"/>
                <a:gd name="connsiteY4" fmla="*/ 583406 h 831056"/>
                <a:gd name="connsiteX5" fmla="*/ 261937 w 678656"/>
                <a:gd name="connsiteY5" fmla="*/ 559594 h 831056"/>
                <a:gd name="connsiteX6" fmla="*/ 328612 w 678656"/>
                <a:gd name="connsiteY6" fmla="*/ 576262 h 831056"/>
                <a:gd name="connsiteX7" fmla="*/ 373856 w 678656"/>
                <a:gd name="connsiteY7" fmla="*/ 609600 h 831056"/>
                <a:gd name="connsiteX8" fmla="*/ 409575 w 678656"/>
                <a:gd name="connsiteY8" fmla="*/ 654844 h 831056"/>
                <a:gd name="connsiteX9" fmla="*/ 435769 w 678656"/>
                <a:gd name="connsiteY9" fmla="*/ 654844 h 831056"/>
                <a:gd name="connsiteX10" fmla="*/ 514350 w 678656"/>
                <a:gd name="connsiteY10" fmla="*/ 538162 h 831056"/>
                <a:gd name="connsiteX11" fmla="*/ 554831 w 678656"/>
                <a:gd name="connsiteY11" fmla="*/ 426244 h 831056"/>
                <a:gd name="connsiteX12" fmla="*/ 611981 w 678656"/>
                <a:gd name="connsiteY12" fmla="*/ 257175 h 831056"/>
                <a:gd name="connsiteX13" fmla="*/ 640556 w 678656"/>
                <a:gd name="connsiteY13" fmla="*/ 154781 h 831056"/>
                <a:gd name="connsiteX14" fmla="*/ 678656 w 678656"/>
                <a:gd name="connsiteY14" fmla="*/ 66675 h 831056"/>
                <a:gd name="connsiteX15" fmla="*/ 650081 w 678656"/>
                <a:gd name="connsiteY15" fmla="*/ 14287 h 831056"/>
                <a:gd name="connsiteX16" fmla="*/ 626269 w 678656"/>
                <a:gd name="connsiteY16" fmla="*/ 78581 h 831056"/>
                <a:gd name="connsiteX17" fmla="*/ 604837 w 678656"/>
                <a:gd name="connsiteY17" fmla="*/ 0 h 831056"/>
                <a:gd name="connsiteX18" fmla="*/ 590550 w 678656"/>
                <a:gd name="connsiteY18" fmla="*/ 30956 h 831056"/>
                <a:gd name="connsiteX19" fmla="*/ 459581 w 678656"/>
                <a:gd name="connsiteY19" fmla="*/ 452437 h 831056"/>
                <a:gd name="connsiteX20" fmla="*/ 388144 w 678656"/>
                <a:gd name="connsiteY20" fmla="*/ 507206 h 831056"/>
                <a:gd name="connsiteX21" fmla="*/ 354806 w 678656"/>
                <a:gd name="connsiteY21" fmla="*/ 507206 h 831056"/>
                <a:gd name="connsiteX22" fmla="*/ 295275 w 678656"/>
                <a:gd name="connsiteY22" fmla="*/ 469106 h 831056"/>
                <a:gd name="connsiteX23" fmla="*/ 252412 w 678656"/>
                <a:gd name="connsiteY23" fmla="*/ 445294 h 831056"/>
                <a:gd name="connsiteX24" fmla="*/ 190500 w 678656"/>
                <a:gd name="connsiteY24" fmla="*/ 461962 h 831056"/>
                <a:gd name="connsiteX25" fmla="*/ 109537 w 678656"/>
                <a:gd name="connsiteY25" fmla="*/ 552450 h 831056"/>
                <a:gd name="connsiteX26" fmla="*/ 38100 w 678656"/>
                <a:gd name="connsiteY26" fmla="*/ 666750 h 831056"/>
                <a:gd name="connsiteX27" fmla="*/ 0 w 678656"/>
                <a:gd name="connsiteY27" fmla="*/ 721519 h 831056"/>
                <a:gd name="connsiteX0" fmla="*/ 0 w 678656"/>
                <a:gd name="connsiteY0" fmla="*/ 737328 h 846865"/>
                <a:gd name="connsiteX1" fmla="*/ 35719 w 678656"/>
                <a:gd name="connsiteY1" fmla="*/ 846865 h 846865"/>
                <a:gd name="connsiteX2" fmla="*/ 97631 w 678656"/>
                <a:gd name="connsiteY2" fmla="*/ 739709 h 846865"/>
                <a:gd name="connsiteX3" fmla="*/ 142875 w 678656"/>
                <a:gd name="connsiteY3" fmla="*/ 646840 h 846865"/>
                <a:gd name="connsiteX4" fmla="*/ 204787 w 678656"/>
                <a:gd name="connsiteY4" fmla="*/ 599215 h 846865"/>
                <a:gd name="connsiteX5" fmla="*/ 261937 w 678656"/>
                <a:gd name="connsiteY5" fmla="*/ 575403 h 846865"/>
                <a:gd name="connsiteX6" fmla="*/ 328612 w 678656"/>
                <a:gd name="connsiteY6" fmla="*/ 592071 h 846865"/>
                <a:gd name="connsiteX7" fmla="*/ 373856 w 678656"/>
                <a:gd name="connsiteY7" fmla="*/ 625409 h 846865"/>
                <a:gd name="connsiteX8" fmla="*/ 409575 w 678656"/>
                <a:gd name="connsiteY8" fmla="*/ 670653 h 846865"/>
                <a:gd name="connsiteX9" fmla="*/ 435769 w 678656"/>
                <a:gd name="connsiteY9" fmla="*/ 670653 h 846865"/>
                <a:gd name="connsiteX10" fmla="*/ 514350 w 678656"/>
                <a:gd name="connsiteY10" fmla="*/ 553971 h 846865"/>
                <a:gd name="connsiteX11" fmla="*/ 554831 w 678656"/>
                <a:gd name="connsiteY11" fmla="*/ 442053 h 846865"/>
                <a:gd name="connsiteX12" fmla="*/ 611981 w 678656"/>
                <a:gd name="connsiteY12" fmla="*/ 272984 h 846865"/>
                <a:gd name="connsiteX13" fmla="*/ 640556 w 678656"/>
                <a:gd name="connsiteY13" fmla="*/ 170590 h 846865"/>
                <a:gd name="connsiteX14" fmla="*/ 678656 w 678656"/>
                <a:gd name="connsiteY14" fmla="*/ 82484 h 846865"/>
                <a:gd name="connsiteX15" fmla="*/ 650081 w 678656"/>
                <a:gd name="connsiteY15" fmla="*/ 30096 h 846865"/>
                <a:gd name="connsiteX16" fmla="*/ 626269 w 678656"/>
                <a:gd name="connsiteY16" fmla="*/ 94390 h 846865"/>
                <a:gd name="connsiteX17" fmla="*/ 604837 w 678656"/>
                <a:gd name="connsiteY17" fmla="*/ 15809 h 846865"/>
                <a:gd name="connsiteX18" fmla="*/ 590550 w 678656"/>
                <a:gd name="connsiteY18" fmla="*/ 46765 h 846865"/>
                <a:gd name="connsiteX19" fmla="*/ 459581 w 678656"/>
                <a:gd name="connsiteY19" fmla="*/ 468246 h 846865"/>
                <a:gd name="connsiteX20" fmla="*/ 388144 w 678656"/>
                <a:gd name="connsiteY20" fmla="*/ 523015 h 846865"/>
                <a:gd name="connsiteX21" fmla="*/ 354806 w 678656"/>
                <a:gd name="connsiteY21" fmla="*/ 523015 h 846865"/>
                <a:gd name="connsiteX22" fmla="*/ 295275 w 678656"/>
                <a:gd name="connsiteY22" fmla="*/ 484915 h 846865"/>
                <a:gd name="connsiteX23" fmla="*/ 252412 w 678656"/>
                <a:gd name="connsiteY23" fmla="*/ 461103 h 846865"/>
                <a:gd name="connsiteX24" fmla="*/ 190500 w 678656"/>
                <a:gd name="connsiteY24" fmla="*/ 477771 h 846865"/>
                <a:gd name="connsiteX25" fmla="*/ 109537 w 678656"/>
                <a:gd name="connsiteY25" fmla="*/ 568259 h 846865"/>
                <a:gd name="connsiteX26" fmla="*/ 38100 w 678656"/>
                <a:gd name="connsiteY26" fmla="*/ 682559 h 846865"/>
                <a:gd name="connsiteX27" fmla="*/ 0 w 678656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35769 w 671625"/>
                <a:gd name="connsiteY9" fmla="*/ 670653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95288 w 678769"/>
                <a:gd name="connsiteY20" fmla="*/ 523015 h 846866"/>
                <a:gd name="connsiteX21" fmla="*/ 361950 w 678769"/>
                <a:gd name="connsiteY21" fmla="*/ 523015 h 846866"/>
                <a:gd name="connsiteX22" fmla="*/ 302419 w 678769"/>
                <a:gd name="connsiteY22" fmla="*/ 484915 h 846866"/>
                <a:gd name="connsiteX23" fmla="*/ 259556 w 678769"/>
                <a:gd name="connsiteY23" fmla="*/ 461103 h 846866"/>
                <a:gd name="connsiteX24" fmla="*/ 197644 w 678769"/>
                <a:gd name="connsiteY24" fmla="*/ 477771 h 846866"/>
                <a:gd name="connsiteX25" fmla="*/ 116681 w 678769"/>
                <a:gd name="connsiteY25" fmla="*/ 568259 h 846866"/>
                <a:gd name="connsiteX26" fmla="*/ 45244 w 678769"/>
                <a:gd name="connsiteY26" fmla="*/ 682559 h 846866"/>
                <a:gd name="connsiteX27" fmla="*/ 0 w 678769"/>
                <a:gd name="connsiteY27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32553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59556 w 678769"/>
                <a:gd name="connsiteY21" fmla="*/ 433146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9544 w 678769"/>
                <a:gd name="connsiteY3" fmla="*/ 621264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91294"/>
                <a:gd name="connsiteY0" fmla="*/ 696352 h 818909"/>
                <a:gd name="connsiteX1" fmla="*/ 55388 w 691294"/>
                <a:gd name="connsiteY1" fmla="*/ 818908 h 818909"/>
                <a:gd name="connsiteX2" fmla="*/ 117300 w 691294"/>
                <a:gd name="connsiteY2" fmla="*/ 711752 h 818909"/>
                <a:gd name="connsiteX3" fmla="*/ 172069 w 691294"/>
                <a:gd name="connsiteY3" fmla="*/ 621264 h 818909"/>
                <a:gd name="connsiteX4" fmla="*/ 224456 w 691294"/>
                <a:gd name="connsiteY4" fmla="*/ 571258 h 818909"/>
                <a:gd name="connsiteX5" fmla="*/ 281606 w 691294"/>
                <a:gd name="connsiteY5" fmla="*/ 547446 h 818909"/>
                <a:gd name="connsiteX6" fmla="*/ 348281 w 691294"/>
                <a:gd name="connsiteY6" fmla="*/ 564114 h 818909"/>
                <a:gd name="connsiteX7" fmla="*/ 393525 w 691294"/>
                <a:gd name="connsiteY7" fmla="*/ 604596 h 818909"/>
                <a:gd name="connsiteX8" fmla="*/ 429244 w 691294"/>
                <a:gd name="connsiteY8" fmla="*/ 642696 h 818909"/>
                <a:gd name="connsiteX9" fmla="*/ 474488 w 691294"/>
                <a:gd name="connsiteY9" fmla="*/ 630790 h 818909"/>
                <a:gd name="connsiteX10" fmla="*/ 534019 w 691294"/>
                <a:gd name="connsiteY10" fmla="*/ 526014 h 818909"/>
                <a:gd name="connsiteX11" fmla="*/ 574500 w 691294"/>
                <a:gd name="connsiteY11" fmla="*/ 414096 h 818909"/>
                <a:gd name="connsiteX12" fmla="*/ 631650 w 691294"/>
                <a:gd name="connsiteY12" fmla="*/ 245027 h 818909"/>
                <a:gd name="connsiteX13" fmla="*/ 660225 w 691294"/>
                <a:gd name="connsiteY13" fmla="*/ 142633 h 818909"/>
                <a:gd name="connsiteX14" fmla="*/ 691181 w 691294"/>
                <a:gd name="connsiteY14" fmla="*/ 49765 h 818909"/>
                <a:gd name="connsiteX15" fmla="*/ 669750 w 691294"/>
                <a:gd name="connsiteY15" fmla="*/ 2139 h 818909"/>
                <a:gd name="connsiteX16" fmla="*/ 645938 w 691294"/>
                <a:gd name="connsiteY16" fmla="*/ 66433 h 818909"/>
                <a:gd name="connsiteX17" fmla="*/ 610219 w 691294"/>
                <a:gd name="connsiteY17" fmla="*/ 18808 h 818909"/>
                <a:gd name="connsiteX18" fmla="*/ 479250 w 691294"/>
                <a:gd name="connsiteY18" fmla="*/ 440289 h 818909"/>
                <a:gd name="connsiteX19" fmla="*/ 374475 w 691294"/>
                <a:gd name="connsiteY19" fmla="*/ 495058 h 818909"/>
                <a:gd name="connsiteX20" fmla="*/ 314944 w 691294"/>
                <a:gd name="connsiteY20" fmla="*/ 456958 h 818909"/>
                <a:gd name="connsiteX21" fmla="*/ 279225 w 691294"/>
                <a:gd name="connsiteY21" fmla="*/ 426002 h 818909"/>
                <a:gd name="connsiteX22" fmla="*/ 210169 w 691294"/>
                <a:gd name="connsiteY22" fmla="*/ 449814 h 818909"/>
                <a:gd name="connsiteX23" fmla="*/ 129206 w 691294"/>
                <a:gd name="connsiteY23" fmla="*/ 540302 h 818909"/>
                <a:gd name="connsiteX24" fmla="*/ 57769 w 691294"/>
                <a:gd name="connsiteY24" fmla="*/ 654602 h 818909"/>
                <a:gd name="connsiteX25" fmla="*/ 0 w 691294"/>
                <a:gd name="connsiteY25" fmla="*/ 696352 h 818909"/>
                <a:gd name="connsiteX0" fmla="*/ 0 w 691294"/>
                <a:gd name="connsiteY0" fmla="*/ 696352 h 803878"/>
                <a:gd name="connsiteX1" fmla="*/ 47874 w 691294"/>
                <a:gd name="connsiteY1" fmla="*/ 803878 h 803878"/>
                <a:gd name="connsiteX2" fmla="*/ 117300 w 691294"/>
                <a:gd name="connsiteY2" fmla="*/ 711752 h 803878"/>
                <a:gd name="connsiteX3" fmla="*/ 172069 w 691294"/>
                <a:gd name="connsiteY3" fmla="*/ 621264 h 803878"/>
                <a:gd name="connsiteX4" fmla="*/ 224456 w 691294"/>
                <a:gd name="connsiteY4" fmla="*/ 571258 h 803878"/>
                <a:gd name="connsiteX5" fmla="*/ 281606 w 691294"/>
                <a:gd name="connsiteY5" fmla="*/ 547446 h 803878"/>
                <a:gd name="connsiteX6" fmla="*/ 348281 w 691294"/>
                <a:gd name="connsiteY6" fmla="*/ 564114 h 803878"/>
                <a:gd name="connsiteX7" fmla="*/ 393525 w 691294"/>
                <a:gd name="connsiteY7" fmla="*/ 604596 h 803878"/>
                <a:gd name="connsiteX8" fmla="*/ 429244 w 691294"/>
                <a:gd name="connsiteY8" fmla="*/ 642696 h 803878"/>
                <a:gd name="connsiteX9" fmla="*/ 474488 w 691294"/>
                <a:gd name="connsiteY9" fmla="*/ 630790 h 803878"/>
                <a:gd name="connsiteX10" fmla="*/ 534019 w 691294"/>
                <a:gd name="connsiteY10" fmla="*/ 526014 h 803878"/>
                <a:gd name="connsiteX11" fmla="*/ 574500 w 691294"/>
                <a:gd name="connsiteY11" fmla="*/ 414096 h 803878"/>
                <a:gd name="connsiteX12" fmla="*/ 631650 w 691294"/>
                <a:gd name="connsiteY12" fmla="*/ 245027 h 803878"/>
                <a:gd name="connsiteX13" fmla="*/ 660225 w 691294"/>
                <a:gd name="connsiteY13" fmla="*/ 142633 h 803878"/>
                <a:gd name="connsiteX14" fmla="*/ 691181 w 691294"/>
                <a:gd name="connsiteY14" fmla="*/ 49765 h 803878"/>
                <a:gd name="connsiteX15" fmla="*/ 669750 w 691294"/>
                <a:gd name="connsiteY15" fmla="*/ 2139 h 803878"/>
                <a:gd name="connsiteX16" fmla="*/ 645938 w 691294"/>
                <a:gd name="connsiteY16" fmla="*/ 66433 h 803878"/>
                <a:gd name="connsiteX17" fmla="*/ 610219 w 691294"/>
                <a:gd name="connsiteY17" fmla="*/ 18808 h 803878"/>
                <a:gd name="connsiteX18" fmla="*/ 479250 w 691294"/>
                <a:gd name="connsiteY18" fmla="*/ 440289 h 803878"/>
                <a:gd name="connsiteX19" fmla="*/ 374475 w 691294"/>
                <a:gd name="connsiteY19" fmla="*/ 495058 h 803878"/>
                <a:gd name="connsiteX20" fmla="*/ 314944 w 691294"/>
                <a:gd name="connsiteY20" fmla="*/ 456958 h 803878"/>
                <a:gd name="connsiteX21" fmla="*/ 279225 w 691294"/>
                <a:gd name="connsiteY21" fmla="*/ 426002 h 803878"/>
                <a:gd name="connsiteX22" fmla="*/ 210169 w 691294"/>
                <a:gd name="connsiteY22" fmla="*/ 449814 h 803878"/>
                <a:gd name="connsiteX23" fmla="*/ 129206 w 691294"/>
                <a:gd name="connsiteY23" fmla="*/ 540302 h 803878"/>
                <a:gd name="connsiteX24" fmla="*/ 57769 w 691294"/>
                <a:gd name="connsiteY24" fmla="*/ 654602 h 803878"/>
                <a:gd name="connsiteX25" fmla="*/ 0 w 691294"/>
                <a:gd name="connsiteY25" fmla="*/ 696352 h 80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91294" h="803878">
                  <a:moveTo>
                    <a:pt x="0" y="696352"/>
                  </a:moveTo>
                  <a:cubicBezTo>
                    <a:pt x="14288" y="729689"/>
                    <a:pt x="33586" y="770541"/>
                    <a:pt x="47874" y="803878"/>
                  </a:cubicBezTo>
                  <a:cubicBezTo>
                    <a:pt x="64146" y="804275"/>
                    <a:pt x="96601" y="742188"/>
                    <a:pt x="117300" y="711752"/>
                  </a:cubicBezTo>
                  <a:cubicBezTo>
                    <a:pt x="137999" y="681316"/>
                    <a:pt x="154210" y="644680"/>
                    <a:pt x="172069" y="621264"/>
                  </a:cubicBezTo>
                  <a:cubicBezTo>
                    <a:pt x="189928" y="597848"/>
                    <a:pt x="206200" y="583561"/>
                    <a:pt x="224456" y="571258"/>
                  </a:cubicBezTo>
                  <a:cubicBezTo>
                    <a:pt x="242712" y="558955"/>
                    <a:pt x="260969" y="548637"/>
                    <a:pt x="281606" y="547446"/>
                  </a:cubicBezTo>
                  <a:cubicBezTo>
                    <a:pt x="302243" y="546255"/>
                    <a:pt x="329628" y="555780"/>
                    <a:pt x="348281" y="564114"/>
                  </a:cubicBezTo>
                  <a:lnTo>
                    <a:pt x="393525" y="604596"/>
                  </a:lnTo>
                  <a:cubicBezTo>
                    <a:pt x="407019" y="617693"/>
                    <a:pt x="415750" y="638330"/>
                    <a:pt x="429244" y="642696"/>
                  </a:cubicBezTo>
                  <a:cubicBezTo>
                    <a:pt x="442738" y="647062"/>
                    <a:pt x="457026" y="650237"/>
                    <a:pt x="474488" y="630790"/>
                  </a:cubicBezTo>
                  <a:cubicBezTo>
                    <a:pt x="491950" y="611343"/>
                    <a:pt x="517350" y="562130"/>
                    <a:pt x="534019" y="526014"/>
                  </a:cubicBezTo>
                  <a:lnTo>
                    <a:pt x="574500" y="414096"/>
                  </a:lnTo>
                  <a:lnTo>
                    <a:pt x="631650" y="245027"/>
                  </a:lnTo>
                  <a:lnTo>
                    <a:pt x="660225" y="142633"/>
                  </a:lnTo>
                  <a:lnTo>
                    <a:pt x="691181" y="49765"/>
                  </a:lnTo>
                  <a:cubicBezTo>
                    <a:pt x="692769" y="26349"/>
                    <a:pt x="677290" y="-639"/>
                    <a:pt x="669750" y="2139"/>
                  </a:cubicBezTo>
                  <a:cubicBezTo>
                    <a:pt x="662210" y="4917"/>
                    <a:pt x="655860" y="63655"/>
                    <a:pt x="645938" y="66433"/>
                  </a:cubicBezTo>
                  <a:cubicBezTo>
                    <a:pt x="636016" y="69211"/>
                    <a:pt x="638000" y="-43501"/>
                    <a:pt x="610219" y="18808"/>
                  </a:cubicBezTo>
                  <a:cubicBezTo>
                    <a:pt x="582438" y="81117"/>
                    <a:pt x="518541" y="360914"/>
                    <a:pt x="479250" y="440289"/>
                  </a:cubicBezTo>
                  <a:cubicBezTo>
                    <a:pt x="439959" y="519664"/>
                    <a:pt x="401859" y="492280"/>
                    <a:pt x="374475" y="495058"/>
                  </a:cubicBezTo>
                  <a:cubicBezTo>
                    <a:pt x="347091" y="497836"/>
                    <a:pt x="330819" y="468467"/>
                    <a:pt x="314944" y="456958"/>
                  </a:cubicBezTo>
                  <a:cubicBezTo>
                    <a:pt x="299069" y="445449"/>
                    <a:pt x="296688" y="427193"/>
                    <a:pt x="279225" y="426002"/>
                  </a:cubicBezTo>
                  <a:cubicBezTo>
                    <a:pt x="261763" y="424811"/>
                    <a:pt x="235172" y="430764"/>
                    <a:pt x="210169" y="449814"/>
                  </a:cubicBezTo>
                  <a:cubicBezTo>
                    <a:pt x="185166" y="468864"/>
                    <a:pt x="156194" y="510139"/>
                    <a:pt x="129206" y="540302"/>
                  </a:cubicBezTo>
                  <a:lnTo>
                    <a:pt x="57769" y="654602"/>
                  </a:lnTo>
                  <a:lnTo>
                    <a:pt x="0" y="696352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59" name="Freeform 58"/>
            <p:cNvSpPr/>
            <p:nvPr/>
          </p:nvSpPr>
          <p:spPr bwMode="auto">
            <a:xfrm>
              <a:off x="4402936" y="5149320"/>
              <a:ext cx="482203" cy="516731"/>
            </a:xfrm>
            <a:custGeom>
              <a:avLst/>
              <a:gdLst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16719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21494 w 676409"/>
                <a:gd name="connsiteY7" fmla="*/ 461944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76409" h="723882">
                  <a:moveTo>
                    <a:pt x="0" y="569100"/>
                  </a:moveTo>
                  <a:lnTo>
                    <a:pt x="54769" y="723882"/>
                  </a:lnTo>
                  <a:cubicBezTo>
                    <a:pt x="83741" y="720707"/>
                    <a:pt x="138906" y="595294"/>
                    <a:pt x="173831" y="550050"/>
                  </a:cubicBezTo>
                  <a:cubicBezTo>
                    <a:pt x="208756" y="504806"/>
                    <a:pt x="237728" y="470675"/>
                    <a:pt x="264319" y="452419"/>
                  </a:cubicBezTo>
                  <a:cubicBezTo>
                    <a:pt x="290910" y="434163"/>
                    <a:pt x="311944" y="432972"/>
                    <a:pt x="333375" y="440513"/>
                  </a:cubicBezTo>
                  <a:cubicBezTo>
                    <a:pt x="354806" y="448054"/>
                    <a:pt x="371872" y="486551"/>
                    <a:pt x="392906" y="497663"/>
                  </a:cubicBezTo>
                  <a:cubicBezTo>
                    <a:pt x="413940" y="508775"/>
                    <a:pt x="438151" y="513141"/>
                    <a:pt x="459582" y="507188"/>
                  </a:cubicBezTo>
                  <a:cubicBezTo>
                    <a:pt x="481013" y="501235"/>
                    <a:pt x="500857" y="477025"/>
                    <a:pt x="521494" y="461944"/>
                  </a:cubicBezTo>
                  <a:lnTo>
                    <a:pt x="566738" y="345263"/>
                  </a:lnTo>
                  <a:lnTo>
                    <a:pt x="623888" y="147619"/>
                  </a:lnTo>
                  <a:cubicBezTo>
                    <a:pt x="642144" y="91263"/>
                    <a:pt x="673894" y="27366"/>
                    <a:pt x="676275" y="7125"/>
                  </a:cubicBezTo>
                  <a:cubicBezTo>
                    <a:pt x="678656" y="-13116"/>
                    <a:pt x="648891" y="15063"/>
                    <a:pt x="638175" y="26175"/>
                  </a:cubicBezTo>
                  <a:cubicBezTo>
                    <a:pt x="627459" y="37287"/>
                    <a:pt x="623887" y="74990"/>
                    <a:pt x="611981" y="73800"/>
                  </a:cubicBezTo>
                  <a:cubicBezTo>
                    <a:pt x="600075" y="72610"/>
                    <a:pt x="584994" y="18238"/>
                    <a:pt x="566738" y="19032"/>
                  </a:cubicBezTo>
                  <a:cubicBezTo>
                    <a:pt x="548482" y="19826"/>
                    <a:pt x="515938" y="49194"/>
                    <a:pt x="502444" y="78563"/>
                  </a:cubicBezTo>
                  <a:lnTo>
                    <a:pt x="485775" y="195244"/>
                  </a:lnTo>
                  <a:lnTo>
                    <a:pt x="464344" y="290494"/>
                  </a:lnTo>
                  <a:lnTo>
                    <a:pt x="438150" y="330975"/>
                  </a:lnTo>
                  <a:cubicBezTo>
                    <a:pt x="423863" y="327403"/>
                    <a:pt x="395685" y="278588"/>
                    <a:pt x="378619" y="269063"/>
                  </a:cubicBezTo>
                  <a:cubicBezTo>
                    <a:pt x="361553" y="259538"/>
                    <a:pt x="346868" y="272237"/>
                    <a:pt x="335756" y="273825"/>
                  </a:cubicBezTo>
                  <a:lnTo>
                    <a:pt x="302419" y="278588"/>
                  </a:lnTo>
                  <a:cubicBezTo>
                    <a:pt x="291307" y="280176"/>
                    <a:pt x="272257" y="310735"/>
                    <a:pt x="261938" y="304782"/>
                  </a:cubicBezTo>
                  <a:cubicBezTo>
                    <a:pt x="251619" y="298829"/>
                    <a:pt x="256778" y="239694"/>
                    <a:pt x="240506" y="242869"/>
                  </a:cubicBezTo>
                  <a:cubicBezTo>
                    <a:pt x="224234" y="246044"/>
                    <a:pt x="190500" y="286526"/>
                    <a:pt x="164306" y="323832"/>
                  </a:cubicBezTo>
                  <a:lnTo>
                    <a:pt x="83344" y="466707"/>
                  </a:lnTo>
                  <a:cubicBezTo>
                    <a:pt x="56357" y="514332"/>
                    <a:pt x="4763" y="526238"/>
                    <a:pt x="0" y="569100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0" name="Freeform 59"/>
            <p:cNvSpPr/>
            <p:nvPr/>
          </p:nvSpPr>
          <p:spPr bwMode="auto">
            <a:xfrm>
              <a:off x="4674398" y="5201708"/>
              <a:ext cx="86915" cy="191691"/>
            </a:xfrm>
            <a:custGeom>
              <a:avLst/>
              <a:gdLst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95250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104775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2123 w 122123"/>
                <a:gd name="connsiteY0" fmla="*/ 349 h 262287"/>
                <a:gd name="connsiteX1" fmla="*/ 64973 w 122123"/>
                <a:gd name="connsiteY1" fmla="*/ 90837 h 262287"/>
                <a:gd name="connsiteX2" fmla="*/ 50685 w 122123"/>
                <a:gd name="connsiteY2" fmla="*/ 147987 h 262287"/>
                <a:gd name="connsiteX3" fmla="*/ 31635 w 122123"/>
                <a:gd name="connsiteY3" fmla="*/ 169418 h 262287"/>
                <a:gd name="connsiteX4" fmla="*/ 679 w 122123"/>
                <a:gd name="connsiteY4" fmla="*/ 202756 h 262287"/>
                <a:gd name="connsiteX5" fmla="*/ 64973 w 122123"/>
                <a:gd name="connsiteY5" fmla="*/ 262287 h 262287"/>
                <a:gd name="connsiteX6" fmla="*/ 84023 w 122123"/>
                <a:gd name="connsiteY6" fmla="*/ 202756 h 262287"/>
                <a:gd name="connsiteX7" fmla="*/ 105454 w 122123"/>
                <a:gd name="connsiteY7" fmla="*/ 126556 h 262287"/>
                <a:gd name="connsiteX8" fmla="*/ 122123 w 122123"/>
                <a:gd name="connsiteY8" fmla="*/ 349 h 262287"/>
                <a:gd name="connsiteX0" fmla="*/ 122123 w 122123"/>
                <a:gd name="connsiteY0" fmla="*/ 349 h 266425"/>
                <a:gd name="connsiteX1" fmla="*/ 64973 w 122123"/>
                <a:gd name="connsiteY1" fmla="*/ 90837 h 266425"/>
                <a:gd name="connsiteX2" fmla="*/ 50685 w 122123"/>
                <a:gd name="connsiteY2" fmla="*/ 147987 h 266425"/>
                <a:gd name="connsiteX3" fmla="*/ 31635 w 122123"/>
                <a:gd name="connsiteY3" fmla="*/ 169418 h 266425"/>
                <a:gd name="connsiteX4" fmla="*/ 679 w 122123"/>
                <a:gd name="connsiteY4" fmla="*/ 202756 h 266425"/>
                <a:gd name="connsiteX5" fmla="*/ 64973 w 122123"/>
                <a:gd name="connsiteY5" fmla="*/ 262287 h 266425"/>
                <a:gd name="connsiteX6" fmla="*/ 84023 w 122123"/>
                <a:gd name="connsiteY6" fmla="*/ 202756 h 266425"/>
                <a:gd name="connsiteX7" fmla="*/ 105454 w 122123"/>
                <a:gd name="connsiteY7" fmla="*/ 126556 h 266425"/>
                <a:gd name="connsiteX8" fmla="*/ 122123 w 122123"/>
                <a:gd name="connsiteY8" fmla="*/ 349 h 266425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30957 w 121444"/>
                <a:gd name="connsiteY5" fmla="*/ 238475 h 262287"/>
                <a:gd name="connsiteX6" fmla="*/ 64294 w 121444"/>
                <a:gd name="connsiteY6" fmla="*/ 262287 h 262287"/>
                <a:gd name="connsiteX7" fmla="*/ 83344 w 121444"/>
                <a:gd name="connsiteY7" fmla="*/ 202756 h 262287"/>
                <a:gd name="connsiteX8" fmla="*/ 104775 w 121444"/>
                <a:gd name="connsiteY8" fmla="*/ 126556 h 262287"/>
                <a:gd name="connsiteX9" fmla="*/ 121444 w 121444"/>
                <a:gd name="connsiteY9" fmla="*/ 349 h 262287"/>
                <a:gd name="connsiteX0" fmla="*/ 121444 w 121444"/>
                <a:gd name="connsiteY0" fmla="*/ 349 h 265193"/>
                <a:gd name="connsiteX1" fmla="*/ 64294 w 121444"/>
                <a:gd name="connsiteY1" fmla="*/ 90837 h 265193"/>
                <a:gd name="connsiteX2" fmla="*/ 50006 w 121444"/>
                <a:gd name="connsiteY2" fmla="*/ 147987 h 265193"/>
                <a:gd name="connsiteX3" fmla="*/ 30956 w 121444"/>
                <a:gd name="connsiteY3" fmla="*/ 169418 h 265193"/>
                <a:gd name="connsiteX4" fmla="*/ 0 w 121444"/>
                <a:gd name="connsiteY4" fmla="*/ 202756 h 265193"/>
                <a:gd name="connsiteX5" fmla="*/ 21432 w 121444"/>
                <a:gd name="connsiteY5" fmla="*/ 255144 h 265193"/>
                <a:gd name="connsiteX6" fmla="*/ 64294 w 121444"/>
                <a:gd name="connsiteY6" fmla="*/ 262287 h 265193"/>
                <a:gd name="connsiteX7" fmla="*/ 83344 w 121444"/>
                <a:gd name="connsiteY7" fmla="*/ 202756 h 265193"/>
                <a:gd name="connsiteX8" fmla="*/ 104775 w 121444"/>
                <a:gd name="connsiteY8" fmla="*/ 126556 h 265193"/>
                <a:gd name="connsiteX9" fmla="*/ 121444 w 121444"/>
                <a:gd name="connsiteY9" fmla="*/ 349 h 265193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83344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90488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44" h="268650">
                  <a:moveTo>
                    <a:pt x="121444" y="349"/>
                  </a:moveTo>
                  <a:cubicBezTo>
                    <a:pt x="114697" y="-5604"/>
                    <a:pt x="76200" y="66231"/>
                    <a:pt x="64294" y="90837"/>
                  </a:cubicBezTo>
                  <a:cubicBezTo>
                    <a:pt x="52388" y="115443"/>
                    <a:pt x="56356" y="140843"/>
                    <a:pt x="50006" y="147987"/>
                  </a:cubicBezTo>
                  <a:lnTo>
                    <a:pt x="30956" y="169418"/>
                  </a:lnTo>
                  <a:cubicBezTo>
                    <a:pt x="24606" y="176562"/>
                    <a:pt x="0" y="191247"/>
                    <a:pt x="0" y="202756"/>
                  </a:cubicBezTo>
                  <a:lnTo>
                    <a:pt x="21432" y="255144"/>
                  </a:lnTo>
                  <a:cubicBezTo>
                    <a:pt x="28576" y="272607"/>
                    <a:pt x="52785" y="271018"/>
                    <a:pt x="64294" y="262287"/>
                  </a:cubicBezTo>
                  <a:cubicBezTo>
                    <a:pt x="75803" y="253556"/>
                    <a:pt x="83741" y="225378"/>
                    <a:pt x="90488" y="202756"/>
                  </a:cubicBezTo>
                  <a:lnTo>
                    <a:pt x="104775" y="126556"/>
                  </a:lnTo>
                  <a:lnTo>
                    <a:pt x="121444" y="349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1" name="Freeform 60"/>
            <p:cNvSpPr/>
            <p:nvPr/>
          </p:nvSpPr>
          <p:spPr bwMode="auto">
            <a:xfrm>
              <a:off x="4373170" y="5260049"/>
              <a:ext cx="211931" cy="298846"/>
            </a:xfrm>
            <a:custGeom>
              <a:avLst/>
              <a:gdLst>
                <a:gd name="connsiteX0" fmla="*/ 0 w 292894"/>
                <a:gd name="connsiteY0" fmla="*/ 328612 h 419100"/>
                <a:gd name="connsiteX1" fmla="*/ 28575 w 292894"/>
                <a:gd name="connsiteY1" fmla="*/ 419100 h 419100"/>
                <a:gd name="connsiteX2" fmla="*/ 85725 w 292894"/>
                <a:gd name="connsiteY2" fmla="*/ 350044 h 419100"/>
                <a:gd name="connsiteX3" fmla="*/ 128588 w 292894"/>
                <a:gd name="connsiteY3" fmla="*/ 319087 h 419100"/>
                <a:gd name="connsiteX4" fmla="*/ 188119 w 292894"/>
                <a:gd name="connsiteY4" fmla="*/ 188119 h 419100"/>
                <a:gd name="connsiteX5" fmla="*/ 230981 w 292894"/>
                <a:gd name="connsiteY5" fmla="*/ 126206 h 419100"/>
                <a:gd name="connsiteX6" fmla="*/ 292894 w 292894"/>
                <a:gd name="connsiteY6" fmla="*/ 78581 h 419100"/>
                <a:gd name="connsiteX7" fmla="*/ 254794 w 292894"/>
                <a:gd name="connsiteY7" fmla="*/ 50006 h 419100"/>
                <a:gd name="connsiteX8" fmla="*/ 219075 w 292894"/>
                <a:gd name="connsiteY8" fmla="*/ 47625 h 419100"/>
                <a:gd name="connsiteX9" fmla="*/ 200025 w 292894"/>
                <a:gd name="connsiteY9" fmla="*/ 0 h 419100"/>
                <a:gd name="connsiteX10" fmla="*/ 185738 w 292894"/>
                <a:gd name="connsiteY10" fmla="*/ 30956 h 419100"/>
                <a:gd name="connsiteX11" fmla="*/ 157163 w 292894"/>
                <a:gd name="connsiteY11" fmla="*/ 97631 h 419100"/>
                <a:gd name="connsiteX12" fmla="*/ 128588 w 292894"/>
                <a:gd name="connsiteY12" fmla="*/ 123825 h 419100"/>
                <a:gd name="connsiteX13" fmla="*/ 88106 w 292894"/>
                <a:gd name="connsiteY13" fmla="*/ 214312 h 419100"/>
                <a:gd name="connsiteX14" fmla="*/ 0 w 292894"/>
                <a:gd name="connsiteY14" fmla="*/ 328612 h 419100"/>
                <a:gd name="connsiteX0" fmla="*/ 0 w 292894"/>
                <a:gd name="connsiteY0" fmla="*/ 328905 h 419393"/>
                <a:gd name="connsiteX1" fmla="*/ 28575 w 292894"/>
                <a:gd name="connsiteY1" fmla="*/ 419393 h 419393"/>
                <a:gd name="connsiteX2" fmla="*/ 85725 w 292894"/>
                <a:gd name="connsiteY2" fmla="*/ 350337 h 419393"/>
                <a:gd name="connsiteX3" fmla="*/ 128588 w 292894"/>
                <a:gd name="connsiteY3" fmla="*/ 319380 h 419393"/>
                <a:gd name="connsiteX4" fmla="*/ 188119 w 292894"/>
                <a:gd name="connsiteY4" fmla="*/ 188412 h 419393"/>
                <a:gd name="connsiteX5" fmla="*/ 230981 w 292894"/>
                <a:gd name="connsiteY5" fmla="*/ 126499 h 419393"/>
                <a:gd name="connsiteX6" fmla="*/ 292894 w 292894"/>
                <a:gd name="connsiteY6" fmla="*/ 78874 h 419393"/>
                <a:gd name="connsiteX7" fmla="*/ 254794 w 292894"/>
                <a:gd name="connsiteY7" fmla="*/ 50299 h 419393"/>
                <a:gd name="connsiteX8" fmla="*/ 219075 w 292894"/>
                <a:gd name="connsiteY8" fmla="*/ 47918 h 419393"/>
                <a:gd name="connsiteX9" fmla="*/ 200025 w 292894"/>
                <a:gd name="connsiteY9" fmla="*/ 293 h 419393"/>
                <a:gd name="connsiteX10" fmla="*/ 185738 w 292894"/>
                <a:gd name="connsiteY10" fmla="*/ 31249 h 419393"/>
                <a:gd name="connsiteX11" fmla="*/ 157163 w 292894"/>
                <a:gd name="connsiteY11" fmla="*/ 97924 h 419393"/>
                <a:gd name="connsiteX12" fmla="*/ 128588 w 292894"/>
                <a:gd name="connsiteY12" fmla="*/ 124118 h 419393"/>
                <a:gd name="connsiteX13" fmla="*/ 88106 w 292894"/>
                <a:gd name="connsiteY13" fmla="*/ 214605 h 419393"/>
                <a:gd name="connsiteX14" fmla="*/ 0 w 292894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90488 w 293255"/>
                <a:gd name="connsiteY2" fmla="*/ 367005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192881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200024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8017" h="419393">
                  <a:moveTo>
                    <a:pt x="0" y="321761"/>
                  </a:moveTo>
                  <a:lnTo>
                    <a:pt x="33337" y="419393"/>
                  </a:lnTo>
                  <a:lnTo>
                    <a:pt x="95250" y="367005"/>
                  </a:lnTo>
                  <a:cubicBezTo>
                    <a:pt x="111919" y="350336"/>
                    <a:pt x="115888" y="349145"/>
                    <a:pt x="133350" y="319380"/>
                  </a:cubicBezTo>
                  <a:cubicBezTo>
                    <a:pt x="150812" y="289615"/>
                    <a:pt x="185737" y="209050"/>
                    <a:pt x="200024" y="188412"/>
                  </a:cubicBezTo>
                  <a:lnTo>
                    <a:pt x="235743" y="126499"/>
                  </a:lnTo>
                  <a:cubicBezTo>
                    <a:pt x="253205" y="108243"/>
                    <a:pt x="293687" y="91574"/>
                    <a:pt x="297656" y="78874"/>
                  </a:cubicBezTo>
                  <a:cubicBezTo>
                    <a:pt x="301625" y="66174"/>
                    <a:pt x="271859" y="55458"/>
                    <a:pt x="259556" y="50299"/>
                  </a:cubicBezTo>
                  <a:cubicBezTo>
                    <a:pt x="247253" y="45140"/>
                    <a:pt x="232965" y="56252"/>
                    <a:pt x="223837" y="47918"/>
                  </a:cubicBezTo>
                  <a:cubicBezTo>
                    <a:pt x="214709" y="39584"/>
                    <a:pt x="210343" y="3071"/>
                    <a:pt x="204787" y="293"/>
                  </a:cubicBezTo>
                  <a:cubicBezTo>
                    <a:pt x="199231" y="-2485"/>
                    <a:pt x="197644" y="14977"/>
                    <a:pt x="190500" y="31249"/>
                  </a:cubicBezTo>
                  <a:lnTo>
                    <a:pt x="161925" y="97924"/>
                  </a:lnTo>
                  <a:cubicBezTo>
                    <a:pt x="152400" y="120149"/>
                    <a:pt x="144860" y="104671"/>
                    <a:pt x="133350" y="124118"/>
                  </a:cubicBezTo>
                  <a:lnTo>
                    <a:pt x="92868" y="214605"/>
                  </a:lnTo>
                  <a:lnTo>
                    <a:pt x="0" y="321761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2" name="Freeform 61"/>
            <p:cNvSpPr/>
            <p:nvPr/>
          </p:nvSpPr>
          <p:spPr bwMode="auto">
            <a:xfrm>
              <a:off x="4351739" y="5341011"/>
              <a:ext cx="125016" cy="147637"/>
            </a:xfrm>
            <a:custGeom>
              <a:avLst/>
              <a:gdLst>
                <a:gd name="connsiteX0" fmla="*/ 0 w 173831"/>
                <a:gd name="connsiteY0" fmla="*/ 109537 h 207169"/>
                <a:gd name="connsiteX1" fmla="*/ 54768 w 173831"/>
                <a:gd name="connsiteY1" fmla="*/ 45244 h 207169"/>
                <a:gd name="connsiteX2" fmla="*/ 95250 w 173831"/>
                <a:gd name="connsiteY2" fmla="*/ 7144 h 207169"/>
                <a:gd name="connsiteX3" fmla="*/ 126206 w 173831"/>
                <a:gd name="connsiteY3" fmla="*/ 42862 h 207169"/>
                <a:gd name="connsiteX4" fmla="*/ 173831 w 173831"/>
                <a:gd name="connsiteY4" fmla="*/ 0 h 207169"/>
                <a:gd name="connsiteX5" fmla="*/ 133350 w 173831"/>
                <a:gd name="connsiteY5" fmla="*/ 83344 h 207169"/>
                <a:gd name="connsiteX6" fmla="*/ 35718 w 173831"/>
                <a:gd name="connsiteY6" fmla="*/ 204787 h 207169"/>
                <a:gd name="connsiteX7" fmla="*/ 28575 w 173831"/>
                <a:gd name="connsiteY7" fmla="*/ 207169 h 207169"/>
                <a:gd name="connsiteX8" fmla="*/ 0 w 173831"/>
                <a:gd name="connsiteY8" fmla="*/ 109537 h 207169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31" h="207813">
                  <a:moveTo>
                    <a:pt x="0" y="110181"/>
                  </a:moveTo>
                  <a:lnTo>
                    <a:pt x="54768" y="45888"/>
                  </a:lnTo>
                  <a:cubicBezTo>
                    <a:pt x="70643" y="28823"/>
                    <a:pt x="83344" y="8185"/>
                    <a:pt x="95250" y="7788"/>
                  </a:cubicBezTo>
                  <a:cubicBezTo>
                    <a:pt x="107156" y="7391"/>
                    <a:pt x="113109" y="44697"/>
                    <a:pt x="126206" y="43506"/>
                  </a:cubicBezTo>
                  <a:cubicBezTo>
                    <a:pt x="139303" y="42315"/>
                    <a:pt x="172640" y="-6103"/>
                    <a:pt x="173831" y="644"/>
                  </a:cubicBezTo>
                  <a:lnTo>
                    <a:pt x="133350" y="83988"/>
                  </a:lnTo>
                  <a:cubicBezTo>
                    <a:pt x="119856" y="111769"/>
                    <a:pt x="53180" y="184794"/>
                    <a:pt x="35718" y="205431"/>
                  </a:cubicBezTo>
                  <a:lnTo>
                    <a:pt x="28575" y="207813"/>
                  </a:lnTo>
                  <a:lnTo>
                    <a:pt x="0" y="110181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3" name="Freeform 62"/>
            <p:cNvSpPr/>
            <p:nvPr/>
          </p:nvSpPr>
          <p:spPr bwMode="auto">
            <a:xfrm>
              <a:off x="4342214" y="5371968"/>
              <a:ext cx="52388" cy="55959"/>
            </a:xfrm>
            <a:custGeom>
              <a:avLst/>
              <a:gdLst>
                <a:gd name="connsiteX0" fmla="*/ 0 w 64294"/>
                <a:gd name="connsiteY0" fmla="*/ 19050 h 66675"/>
                <a:gd name="connsiteX1" fmla="*/ 64294 w 64294"/>
                <a:gd name="connsiteY1" fmla="*/ 0 h 66675"/>
                <a:gd name="connsiteX2" fmla="*/ 19050 w 64294"/>
                <a:gd name="connsiteY2" fmla="*/ 66675 h 66675"/>
                <a:gd name="connsiteX3" fmla="*/ 0 w 64294"/>
                <a:gd name="connsiteY3" fmla="*/ 19050 h 66675"/>
                <a:gd name="connsiteX0" fmla="*/ 0 w 64294"/>
                <a:gd name="connsiteY0" fmla="*/ 19050 h 78582"/>
                <a:gd name="connsiteX1" fmla="*/ 64294 w 64294"/>
                <a:gd name="connsiteY1" fmla="*/ 0 h 78582"/>
                <a:gd name="connsiteX2" fmla="*/ 16669 w 64294"/>
                <a:gd name="connsiteY2" fmla="*/ 78582 h 78582"/>
                <a:gd name="connsiteX3" fmla="*/ 0 w 64294"/>
                <a:gd name="connsiteY3" fmla="*/ 19050 h 78582"/>
                <a:gd name="connsiteX0" fmla="*/ 0 w 73819"/>
                <a:gd name="connsiteY0" fmla="*/ 19050 h 78582"/>
                <a:gd name="connsiteX1" fmla="*/ 73819 w 73819"/>
                <a:gd name="connsiteY1" fmla="*/ 0 h 78582"/>
                <a:gd name="connsiteX2" fmla="*/ 16669 w 73819"/>
                <a:gd name="connsiteY2" fmla="*/ 78582 h 78582"/>
                <a:gd name="connsiteX3" fmla="*/ 0 w 73819"/>
                <a:gd name="connsiteY3" fmla="*/ 19050 h 7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819" h="78582">
                  <a:moveTo>
                    <a:pt x="0" y="19050"/>
                  </a:moveTo>
                  <a:lnTo>
                    <a:pt x="73819" y="0"/>
                  </a:lnTo>
                  <a:lnTo>
                    <a:pt x="16669" y="78582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5" name="Freeform 64"/>
            <p:cNvSpPr/>
            <p:nvPr/>
          </p:nvSpPr>
          <p:spPr bwMode="auto">
            <a:xfrm rot="21000000">
              <a:off x="4045748" y="5348155"/>
              <a:ext cx="65484" cy="53578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7742"/>
                <a:gd name="connsiteX1" fmla="*/ 15949 w 102394"/>
                <a:gd name="connsiteY1" fmla="*/ 67742 h 67742"/>
                <a:gd name="connsiteX2" fmla="*/ 66676 w 102394"/>
                <a:gd name="connsiteY2" fmla="*/ 40481 h 67742"/>
                <a:gd name="connsiteX3" fmla="*/ 102394 w 102394"/>
                <a:gd name="connsiteY3" fmla="*/ 21431 h 67742"/>
                <a:gd name="connsiteX4" fmla="*/ 0 w 102394"/>
                <a:gd name="connsiteY4" fmla="*/ 0 h 67742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4950 w 90668"/>
                <a:gd name="connsiteY2" fmla="*/ 38413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9918 w 90668"/>
                <a:gd name="connsiteY2" fmla="*/ 51379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75054"/>
                <a:gd name="connsiteX1" fmla="*/ 2569 w 90668"/>
                <a:gd name="connsiteY1" fmla="*/ 75054 h 75054"/>
                <a:gd name="connsiteX2" fmla="*/ 59918 w 90668"/>
                <a:gd name="connsiteY2" fmla="*/ 51379 h 75054"/>
                <a:gd name="connsiteX3" fmla="*/ 90668 w 90668"/>
                <a:gd name="connsiteY3" fmla="*/ 19363 h 75054"/>
                <a:gd name="connsiteX4" fmla="*/ 0 w 90668"/>
                <a:gd name="connsiteY4" fmla="*/ 0 h 75054"/>
                <a:gd name="connsiteX0" fmla="*/ 0 w 93189"/>
                <a:gd name="connsiteY0" fmla="*/ 0 h 75054"/>
                <a:gd name="connsiteX1" fmla="*/ 2569 w 93189"/>
                <a:gd name="connsiteY1" fmla="*/ 75054 h 75054"/>
                <a:gd name="connsiteX2" fmla="*/ 59918 w 93189"/>
                <a:gd name="connsiteY2" fmla="*/ 51379 h 75054"/>
                <a:gd name="connsiteX3" fmla="*/ 90668 w 93189"/>
                <a:gd name="connsiteY3" fmla="*/ 19363 h 75054"/>
                <a:gd name="connsiteX4" fmla="*/ 0 w 93189"/>
                <a:gd name="connsiteY4" fmla="*/ 0 h 7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189" h="75054">
                  <a:moveTo>
                    <a:pt x="0" y="0"/>
                  </a:moveTo>
                  <a:cubicBezTo>
                    <a:pt x="856" y="25018"/>
                    <a:pt x="1713" y="50036"/>
                    <a:pt x="2569" y="75054"/>
                  </a:cubicBezTo>
                  <a:lnTo>
                    <a:pt x="59918" y="51379"/>
                  </a:lnTo>
                  <a:cubicBezTo>
                    <a:pt x="79034" y="43487"/>
                    <a:pt x="100654" y="27926"/>
                    <a:pt x="90668" y="193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6" name="Freeform 65"/>
            <p:cNvSpPr/>
            <p:nvPr/>
          </p:nvSpPr>
          <p:spPr bwMode="auto">
            <a:xfrm rot="20940000">
              <a:off x="4043367" y="5343393"/>
              <a:ext cx="70247" cy="40481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46129"/>
                <a:gd name="connsiteX1" fmla="*/ 14341 w 102394"/>
                <a:gd name="connsiteY1" fmla="*/ 46129 h 46129"/>
                <a:gd name="connsiteX2" fmla="*/ 66676 w 102394"/>
                <a:gd name="connsiteY2" fmla="*/ 40481 h 46129"/>
                <a:gd name="connsiteX3" fmla="*/ 102394 w 102394"/>
                <a:gd name="connsiteY3" fmla="*/ 21431 h 46129"/>
                <a:gd name="connsiteX4" fmla="*/ 0 w 102394"/>
                <a:gd name="connsiteY4" fmla="*/ 0 h 46129"/>
                <a:gd name="connsiteX0" fmla="*/ 0 w 104684"/>
                <a:gd name="connsiteY0" fmla="*/ 0 h 48685"/>
                <a:gd name="connsiteX1" fmla="*/ 14341 w 104684"/>
                <a:gd name="connsiteY1" fmla="*/ 46129 h 48685"/>
                <a:gd name="connsiteX2" fmla="*/ 66676 w 104684"/>
                <a:gd name="connsiteY2" fmla="*/ 40481 h 48685"/>
                <a:gd name="connsiteX3" fmla="*/ 102394 w 104684"/>
                <a:gd name="connsiteY3" fmla="*/ 21431 h 48685"/>
                <a:gd name="connsiteX4" fmla="*/ 0 w 104684"/>
                <a:gd name="connsiteY4" fmla="*/ 0 h 48685"/>
                <a:gd name="connsiteX0" fmla="*/ 0 w 98192"/>
                <a:gd name="connsiteY0" fmla="*/ 0 h 57126"/>
                <a:gd name="connsiteX1" fmla="*/ 7849 w 98192"/>
                <a:gd name="connsiteY1" fmla="*/ 54570 h 57126"/>
                <a:gd name="connsiteX2" fmla="*/ 60184 w 98192"/>
                <a:gd name="connsiteY2" fmla="*/ 48922 h 57126"/>
                <a:gd name="connsiteX3" fmla="*/ 95902 w 98192"/>
                <a:gd name="connsiteY3" fmla="*/ 29872 h 57126"/>
                <a:gd name="connsiteX4" fmla="*/ 0 w 98192"/>
                <a:gd name="connsiteY4" fmla="*/ 0 h 5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92" h="57126">
                  <a:moveTo>
                    <a:pt x="0" y="0"/>
                  </a:moveTo>
                  <a:lnTo>
                    <a:pt x="7849" y="54570"/>
                  </a:lnTo>
                  <a:cubicBezTo>
                    <a:pt x="18962" y="61317"/>
                    <a:pt x="45509" y="53038"/>
                    <a:pt x="60184" y="48922"/>
                  </a:cubicBezTo>
                  <a:cubicBezTo>
                    <a:pt x="74859" y="44806"/>
                    <a:pt x="107015" y="36619"/>
                    <a:pt x="95902" y="298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B916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68" name="Freeform 67"/>
            <p:cNvSpPr/>
            <p:nvPr/>
          </p:nvSpPr>
          <p:spPr bwMode="auto">
            <a:xfrm>
              <a:off x="2369348" y="6089914"/>
              <a:ext cx="533400" cy="271462"/>
            </a:xfrm>
            <a:custGeom>
              <a:avLst/>
              <a:gdLst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54769 w 607219"/>
                <a:gd name="connsiteY16" fmla="*/ 371475 h 378619"/>
                <a:gd name="connsiteX17" fmla="*/ 0 w 607219"/>
                <a:gd name="connsiteY17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95770 w 607219"/>
                <a:gd name="connsiteY12" fmla="*/ 226591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57319"/>
                <a:gd name="connsiteY0" fmla="*/ 378619 h 378619"/>
                <a:gd name="connsiteX1" fmla="*/ 169163 w 657319"/>
                <a:gd name="connsiteY1" fmla="*/ 328613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702410"/>
                <a:gd name="connsiteY0" fmla="*/ 381124 h 381124"/>
                <a:gd name="connsiteX1" fmla="*/ 219264 w 702410"/>
                <a:gd name="connsiteY1" fmla="*/ 311077 h 381124"/>
                <a:gd name="connsiteX2" fmla="*/ 347604 w 702410"/>
                <a:gd name="connsiteY2" fmla="*/ 226219 h 381124"/>
                <a:gd name="connsiteX3" fmla="*/ 433329 w 702410"/>
                <a:gd name="connsiteY3" fmla="*/ 178594 h 381124"/>
                <a:gd name="connsiteX4" fmla="*/ 538104 w 702410"/>
                <a:gd name="connsiteY4" fmla="*/ 109538 h 381124"/>
                <a:gd name="connsiteX5" fmla="*/ 616685 w 702410"/>
                <a:gd name="connsiteY5" fmla="*/ 69056 h 381124"/>
                <a:gd name="connsiteX6" fmla="*/ 666691 w 702410"/>
                <a:gd name="connsiteY6" fmla="*/ 30956 h 381124"/>
                <a:gd name="connsiteX7" fmla="*/ 692885 w 702410"/>
                <a:gd name="connsiteY7" fmla="*/ 0 h 381124"/>
                <a:gd name="connsiteX8" fmla="*/ 702410 w 702410"/>
                <a:gd name="connsiteY8" fmla="*/ 21431 h 381124"/>
                <a:gd name="connsiteX9" fmla="*/ 635735 w 702410"/>
                <a:gd name="connsiteY9" fmla="*/ 71438 h 381124"/>
                <a:gd name="connsiteX10" fmla="*/ 561916 w 702410"/>
                <a:gd name="connsiteY10" fmla="*/ 111919 h 381124"/>
                <a:gd name="connsiteX11" fmla="*/ 457141 w 702410"/>
                <a:gd name="connsiteY11" fmla="*/ 178594 h 381124"/>
                <a:gd name="connsiteX12" fmla="*/ 390961 w 702410"/>
                <a:gd name="connsiteY12" fmla="*/ 226591 h 381124"/>
                <a:gd name="connsiteX13" fmla="*/ 302360 w 702410"/>
                <a:gd name="connsiteY13" fmla="*/ 280988 h 381124"/>
                <a:gd name="connsiteX14" fmla="*/ 238437 w 702410"/>
                <a:gd name="connsiteY14" fmla="*/ 328613 h 381124"/>
                <a:gd name="connsiteX15" fmla="*/ 131434 w 702410"/>
                <a:gd name="connsiteY15" fmla="*/ 376114 h 381124"/>
                <a:gd name="connsiteX16" fmla="*/ 0 w 702410"/>
                <a:gd name="connsiteY16" fmla="*/ 381124 h 381124"/>
                <a:gd name="connsiteX0" fmla="*/ 0 w 702410"/>
                <a:gd name="connsiteY0" fmla="*/ 381124 h 381125"/>
                <a:gd name="connsiteX1" fmla="*/ 219264 w 702410"/>
                <a:gd name="connsiteY1" fmla="*/ 311077 h 381125"/>
                <a:gd name="connsiteX2" fmla="*/ 347604 w 702410"/>
                <a:gd name="connsiteY2" fmla="*/ 226219 h 381125"/>
                <a:gd name="connsiteX3" fmla="*/ 433329 w 702410"/>
                <a:gd name="connsiteY3" fmla="*/ 178594 h 381125"/>
                <a:gd name="connsiteX4" fmla="*/ 538104 w 702410"/>
                <a:gd name="connsiteY4" fmla="*/ 109538 h 381125"/>
                <a:gd name="connsiteX5" fmla="*/ 616685 w 702410"/>
                <a:gd name="connsiteY5" fmla="*/ 69056 h 381125"/>
                <a:gd name="connsiteX6" fmla="*/ 666691 w 702410"/>
                <a:gd name="connsiteY6" fmla="*/ 30956 h 381125"/>
                <a:gd name="connsiteX7" fmla="*/ 692885 w 702410"/>
                <a:gd name="connsiteY7" fmla="*/ 0 h 381125"/>
                <a:gd name="connsiteX8" fmla="*/ 702410 w 702410"/>
                <a:gd name="connsiteY8" fmla="*/ 21431 h 381125"/>
                <a:gd name="connsiteX9" fmla="*/ 635735 w 702410"/>
                <a:gd name="connsiteY9" fmla="*/ 71438 h 381125"/>
                <a:gd name="connsiteX10" fmla="*/ 561916 w 702410"/>
                <a:gd name="connsiteY10" fmla="*/ 111919 h 381125"/>
                <a:gd name="connsiteX11" fmla="*/ 457141 w 702410"/>
                <a:gd name="connsiteY11" fmla="*/ 178594 h 381125"/>
                <a:gd name="connsiteX12" fmla="*/ 390961 w 702410"/>
                <a:gd name="connsiteY12" fmla="*/ 226591 h 381125"/>
                <a:gd name="connsiteX13" fmla="*/ 302360 w 702410"/>
                <a:gd name="connsiteY13" fmla="*/ 280988 h 381125"/>
                <a:gd name="connsiteX14" fmla="*/ 238437 w 702410"/>
                <a:gd name="connsiteY14" fmla="*/ 328613 h 381125"/>
                <a:gd name="connsiteX15" fmla="*/ 93859 w 702410"/>
                <a:gd name="connsiteY15" fmla="*/ 381125 h 381125"/>
                <a:gd name="connsiteX16" fmla="*/ 0 w 702410"/>
                <a:gd name="connsiteY16" fmla="*/ 381124 h 381125"/>
                <a:gd name="connsiteX0" fmla="*/ 0 w 702410"/>
                <a:gd name="connsiteY0" fmla="*/ 381124 h 386136"/>
                <a:gd name="connsiteX1" fmla="*/ 219264 w 702410"/>
                <a:gd name="connsiteY1" fmla="*/ 311077 h 386136"/>
                <a:gd name="connsiteX2" fmla="*/ 347604 w 702410"/>
                <a:gd name="connsiteY2" fmla="*/ 226219 h 386136"/>
                <a:gd name="connsiteX3" fmla="*/ 433329 w 702410"/>
                <a:gd name="connsiteY3" fmla="*/ 178594 h 386136"/>
                <a:gd name="connsiteX4" fmla="*/ 538104 w 702410"/>
                <a:gd name="connsiteY4" fmla="*/ 109538 h 386136"/>
                <a:gd name="connsiteX5" fmla="*/ 616685 w 702410"/>
                <a:gd name="connsiteY5" fmla="*/ 69056 h 386136"/>
                <a:gd name="connsiteX6" fmla="*/ 666691 w 702410"/>
                <a:gd name="connsiteY6" fmla="*/ 30956 h 386136"/>
                <a:gd name="connsiteX7" fmla="*/ 692885 w 702410"/>
                <a:gd name="connsiteY7" fmla="*/ 0 h 386136"/>
                <a:gd name="connsiteX8" fmla="*/ 702410 w 702410"/>
                <a:gd name="connsiteY8" fmla="*/ 21431 h 386136"/>
                <a:gd name="connsiteX9" fmla="*/ 635735 w 702410"/>
                <a:gd name="connsiteY9" fmla="*/ 71438 h 386136"/>
                <a:gd name="connsiteX10" fmla="*/ 561916 w 702410"/>
                <a:gd name="connsiteY10" fmla="*/ 111919 h 386136"/>
                <a:gd name="connsiteX11" fmla="*/ 457141 w 702410"/>
                <a:gd name="connsiteY11" fmla="*/ 178594 h 386136"/>
                <a:gd name="connsiteX12" fmla="*/ 390961 w 702410"/>
                <a:gd name="connsiteY12" fmla="*/ 226591 h 386136"/>
                <a:gd name="connsiteX13" fmla="*/ 302360 w 702410"/>
                <a:gd name="connsiteY13" fmla="*/ 280988 h 386136"/>
                <a:gd name="connsiteX14" fmla="*/ 238437 w 702410"/>
                <a:gd name="connsiteY14" fmla="*/ 328613 h 386136"/>
                <a:gd name="connsiteX15" fmla="*/ 66305 w 702410"/>
                <a:gd name="connsiteY15" fmla="*/ 386136 h 386136"/>
                <a:gd name="connsiteX16" fmla="*/ 0 w 702410"/>
                <a:gd name="connsiteY16" fmla="*/ 381124 h 386136"/>
                <a:gd name="connsiteX0" fmla="*/ 0 w 747499"/>
                <a:gd name="connsiteY0" fmla="*/ 381124 h 386136"/>
                <a:gd name="connsiteX1" fmla="*/ 264353 w 747499"/>
                <a:gd name="connsiteY1" fmla="*/ 311077 h 386136"/>
                <a:gd name="connsiteX2" fmla="*/ 392693 w 747499"/>
                <a:gd name="connsiteY2" fmla="*/ 226219 h 386136"/>
                <a:gd name="connsiteX3" fmla="*/ 478418 w 747499"/>
                <a:gd name="connsiteY3" fmla="*/ 178594 h 386136"/>
                <a:gd name="connsiteX4" fmla="*/ 583193 w 747499"/>
                <a:gd name="connsiteY4" fmla="*/ 109538 h 386136"/>
                <a:gd name="connsiteX5" fmla="*/ 661774 w 747499"/>
                <a:gd name="connsiteY5" fmla="*/ 69056 h 386136"/>
                <a:gd name="connsiteX6" fmla="*/ 711780 w 747499"/>
                <a:gd name="connsiteY6" fmla="*/ 30956 h 386136"/>
                <a:gd name="connsiteX7" fmla="*/ 737974 w 747499"/>
                <a:gd name="connsiteY7" fmla="*/ 0 h 386136"/>
                <a:gd name="connsiteX8" fmla="*/ 747499 w 747499"/>
                <a:gd name="connsiteY8" fmla="*/ 21431 h 386136"/>
                <a:gd name="connsiteX9" fmla="*/ 680824 w 747499"/>
                <a:gd name="connsiteY9" fmla="*/ 71438 h 386136"/>
                <a:gd name="connsiteX10" fmla="*/ 607005 w 747499"/>
                <a:gd name="connsiteY10" fmla="*/ 111919 h 386136"/>
                <a:gd name="connsiteX11" fmla="*/ 502230 w 747499"/>
                <a:gd name="connsiteY11" fmla="*/ 178594 h 386136"/>
                <a:gd name="connsiteX12" fmla="*/ 436050 w 747499"/>
                <a:gd name="connsiteY12" fmla="*/ 226591 h 386136"/>
                <a:gd name="connsiteX13" fmla="*/ 347449 w 747499"/>
                <a:gd name="connsiteY13" fmla="*/ 280988 h 386136"/>
                <a:gd name="connsiteX14" fmla="*/ 283526 w 747499"/>
                <a:gd name="connsiteY14" fmla="*/ 328613 h 386136"/>
                <a:gd name="connsiteX15" fmla="*/ 111394 w 747499"/>
                <a:gd name="connsiteY15" fmla="*/ 386136 h 386136"/>
                <a:gd name="connsiteX16" fmla="*/ 0 w 747499"/>
                <a:gd name="connsiteY16" fmla="*/ 381124 h 386136"/>
                <a:gd name="connsiteX0" fmla="*/ 0 w 747499"/>
                <a:gd name="connsiteY0" fmla="*/ 381124 h 381125"/>
                <a:gd name="connsiteX1" fmla="*/ 264353 w 747499"/>
                <a:gd name="connsiteY1" fmla="*/ 31107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14754 w 747499"/>
                <a:gd name="connsiteY11" fmla="*/ 181098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117861 w 747499"/>
                <a:gd name="connsiteY1" fmla="*/ 33915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5919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75477 w 747499"/>
                <a:gd name="connsiteY16" fmla="*/ 349171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27279 w 747499"/>
                <a:gd name="connsiteY12" fmla="*/ 183603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499" h="381125">
                  <a:moveTo>
                    <a:pt x="0" y="381124"/>
                  </a:moveTo>
                  <a:cubicBezTo>
                    <a:pt x="5670" y="374128"/>
                    <a:pt x="74638" y="360011"/>
                    <a:pt x="115357" y="346666"/>
                  </a:cubicBezTo>
                  <a:cubicBezTo>
                    <a:pt x="156076" y="333322"/>
                    <a:pt x="198090" y="321131"/>
                    <a:pt x="244313" y="301057"/>
                  </a:cubicBezTo>
                  <a:cubicBezTo>
                    <a:pt x="290536" y="280983"/>
                    <a:pt x="353676" y="246630"/>
                    <a:pt x="392693" y="226219"/>
                  </a:cubicBezTo>
                  <a:cubicBezTo>
                    <a:pt x="431711" y="205809"/>
                    <a:pt x="449843" y="194469"/>
                    <a:pt x="478418" y="178594"/>
                  </a:cubicBezTo>
                  <a:lnTo>
                    <a:pt x="583193" y="109538"/>
                  </a:lnTo>
                  <a:lnTo>
                    <a:pt x="661774" y="69056"/>
                  </a:lnTo>
                  <a:lnTo>
                    <a:pt x="711780" y="30956"/>
                  </a:lnTo>
                  <a:lnTo>
                    <a:pt x="737974" y="0"/>
                  </a:lnTo>
                  <a:lnTo>
                    <a:pt x="747499" y="21431"/>
                  </a:lnTo>
                  <a:lnTo>
                    <a:pt x="680824" y="71438"/>
                  </a:lnTo>
                  <a:lnTo>
                    <a:pt x="614521" y="119434"/>
                  </a:lnTo>
                  <a:cubicBezTo>
                    <a:pt x="583771" y="142494"/>
                    <a:pt x="558029" y="160543"/>
                    <a:pt x="527279" y="183603"/>
                  </a:cubicBezTo>
                  <a:cubicBezTo>
                    <a:pt x="498787" y="202715"/>
                    <a:pt x="466022" y="210360"/>
                    <a:pt x="436050" y="226591"/>
                  </a:cubicBezTo>
                  <a:cubicBezTo>
                    <a:pt x="406078" y="242822"/>
                    <a:pt x="372870" y="263984"/>
                    <a:pt x="347449" y="280988"/>
                  </a:cubicBezTo>
                  <a:cubicBezTo>
                    <a:pt x="322028" y="297992"/>
                    <a:pt x="293401" y="311403"/>
                    <a:pt x="263486" y="323602"/>
                  </a:cubicBezTo>
                  <a:cubicBezTo>
                    <a:pt x="233571" y="335801"/>
                    <a:pt x="197902" y="344595"/>
                    <a:pt x="167961" y="354182"/>
                  </a:cubicBezTo>
                  <a:cubicBezTo>
                    <a:pt x="138020" y="363769"/>
                    <a:pt x="113085" y="375800"/>
                    <a:pt x="83839" y="381125"/>
                  </a:cubicBezTo>
                  <a:lnTo>
                    <a:pt x="0" y="381124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69" name="TextBox 1024"/>
            <p:cNvSpPr txBox="1">
              <a:spLocks noChangeArrowheads="1"/>
            </p:cNvSpPr>
            <p:nvPr/>
          </p:nvSpPr>
          <p:spPr bwMode="auto">
            <a:xfrm>
              <a:off x="-97992" y="4664347"/>
              <a:ext cx="45726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b="1" dirty="0">
                  <a:latin typeface="Calibri" pitchFamily="34" charset="0"/>
                </a:rPr>
                <a:t>masl</a:t>
              </a:r>
            </a:p>
          </p:txBody>
        </p:sp>
        <p:sp>
          <p:nvSpPr>
            <p:cNvPr id="71" name="Freeform 70"/>
            <p:cNvSpPr/>
            <p:nvPr/>
          </p:nvSpPr>
          <p:spPr bwMode="auto">
            <a:xfrm>
              <a:off x="3613551" y="4619493"/>
              <a:ext cx="284560" cy="679846"/>
            </a:xfrm>
            <a:custGeom>
              <a:avLst/>
              <a:gdLst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336" h="983456">
                  <a:moveTo>
                    <a:pt x="141736" y="983456"/>
                  </a:moveTo>
                  <a:cubicBezTo>
                    <a:pt x="123480" y="929481"/>
                    <a:pt x="109589" y="885428"/>
                    <a:pt x="86967" y="821531"/>
                  </a:cubicBezTo>
                  <a:cubicBezTo>
                    <a:pt x="64345" y="757634"/>
                    <a:pt x="18308" y="666353"/>
                    <a:pt x="6005" y="600075"/>
                  </a:cubicBezTo>
                  <a:cubicBezTo>
                    <a:pt x="-6298" y="533797"/>
                    <a:pt x="2433" y="475456"/>
                    <a:pt x="13149" y="423862"/>
                  </a:cubicBezTo>
                  <a:cubicBezTo>
                    <a:pt x="23865" y="372268"/>
                    <a:pt x="43709" y="336550"/>
                    <a:pt x="70299" y="290512"/>
                  </a:cubicBezTo>
                  <a:cubicBezTo>
                    <a:pt x="96890" y="244475"/>
                    <a:pt x="134989" y="189706"/>
                    <a:pt x="172692" y="147637"/>
                  </a:cubicBezTo>
                  <a:cubicBezTo>
                    <a:pt x="210395" y="105568"/>
                    <a:pt x="264767" y="62706"/>
                    <a:pt x="296517" y="38100"/>
                  </a:cubicBezTo>
                  <a:cubicBezTo>
                    <a:pt x="328267" y="13494"/>
                    <a:pt x="350889" y="5953"/>
                    <a:pt x="363192" y="0"/>
                  </a:cubicBezTo>
                  <a:lnTo>
                    <a:pt x="370336" y="2381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cxnSp>
          <p:nvCxnSpPr>
            <p:cNvPr id="73" name="Straight Arrow Connector 72"/>
            <p:cNvCxnSpPr/>
            <p:nvPr/>
          </p:nvCxnSpPr>
          <p:spPr bwMode="auto">
            <a:xfrm rot="11220000">
              <a:off x="2476503" y="4654760"/>
              <a:ext cx="53578" cy="1619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 bwMode="auto">
            <a:xfrm rot="600000">
              <a:off x="2578897" y="4658332"/>
              <a:ext cx="53578" cy="16311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 bwMode="auto">
            <a:xfrm rot="11580000">
              <a:off x="3808548" y="4400503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 bwMode="auto">
            <a:xfrm rot="960000">
              <a:off x="3881179" y="4404179"/>
              <a:ext cx="59531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 bwMode="auto">
            <a:xfrm rot="11880000">
              <a:off x="4202910" y="4660935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 bwMode="auto">
            <a:xfrm rot="1080000">
              <a:off x="4280302" y="4666992"/>
              <a:ext cx="54769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 bwMode="auto">
            <a:xfrm rot="12120000">
              <a:off x="5067303" y="4616875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 bwMode="auto">
            <a:xfrm rot="1320000">
              <a:off x="5145886" y="4620446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Freeform 80"/>
            <p:cNvSpPr/>
            <p:nvPr/>
          </p:nvSpPr>
          <p:spPr bwMode="auto">
            <a:xfrm>
              <a:off x="4943480" y="4923102"/>
              <a:ext cx="200026" cy="260747"/>
            </a:xfrm>
            <a:custGeom>
              <a:avLst/>
              <a:gdLst>
                <a:gd name="connsiteX0" fmla="*/ 0 w 252412"/>
                <a:gd name="connsiteY0" fmla="*/ 438150 h 438150"/>
                <a:gd name="connsiteX1" fmla="*/ 54769 w 252412"/>
                <a:gd name="connsiteY1" fmla="*/ 271462 h 438150"/>
                <a:gd name="connsiteX2" fmla="*/ 114300 w 252412"/>
                <a:gd name="connsiteY2" fmla="*/ 116681 h 438150"/>
                <a:gd name="connsiteX3" fmla="*/ 157162 w 252412"/>
                <a:gd name="connsiteY3" fmla="*/ 14287 h 438150"/>
                <a:gd name="connsiteX4" fmla="*/ 190500 w 252412"/>
                <a:gd name="connsiteY4" fmla="*/ 0 h 438150"/>
                <a:gd name="connsiteX5" fmla="*/ 214312 w 252412"/>
                <a:gd name="connsiteY5" fmla="*/ 14287 h 438150"/>
                <a:gd name="connsiteX6" fmla="*/ 252412 w 252412"/>
                <a:gd name="connsiteY6" fmla="*/ 59531 h 438150"/>
                <a:gd name="connsiteX0" fmla="*/ 0 w 252412"/>
                <a:gd name="connsiteY0" fmla="*/ 438770 h 438770"/>
                <a:gd name="connsiteX1" fmla="*/ 54769 w 252412"/>
                <a:gd name="connsiteY1" fmla="*/ 272082 h 438770"/>
                <a:gd name="connsiteX2" fmla="*/ 114300 w 252412"/>
                <a:gd name="connsiteY2" fmla="*/ 117301 h 438770"/>
                <a:gd name="connsiteX3" fmla="*/ 157162 w 252412"/>
                <a:gd name="connsiteY3" fmla="*/ 14907 h 438770"/>
                <a:gd name="connsiteX4" fmla="*/ 190500 w 252412"/>
                <a:gd name="connsiteY4" fmla="*/ 620 h 438770"/>
                <a:gd name="connsiteX5" fmla="*/ 214312 w 252412"/>
                <a:gd name="connsiteY5" fmla="*/ 14907 h 438770"/>
                <a:gd name="connsiteX6" fmla="*/ 252412 w 252412"/>
                <a:gd name="connsiteY6" fmla="*/ 60151 h 438770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197643"/>
                <a:gd name="connsiteY0" fmla="*/ 274197 h 274197"/>
                <a:gd name="connsiteX1" fmla="*/ 59531 w 197643"/>
                <a:gd name="connsiteY1" fmla="*/ 119416 h 274197"/>
                <a:gd name="connsiteX2" fmla="*/ 102393 w 197643"/>
                <a:gd name="connsiteY2" fmla="*/ 17022 h 274197"/>
                <a:gd name="connsiteX3" fmla="*/ 135731 w 197643"/>
                <a:gd name="connsiteY3" fmla="*/ 2735 h 274197"/>
                <a:gd name="connsiteX4" fmla="*/ 159543 w 197643"/>
                <a:gd name="connsiteY4" fmla="*/ 17022 h 274197"/>
                <a:gd name="connsiteX5" fmla="*/ 197643 w 197643"/>
                <a:gd name="connsiteY5" fmla="*/ 62266 h 274197"/>
                <a:gd name="connsiteX0" fmla="*/ 0 w 264318"/>
                <a:gd name="connsiteY0" fmla="*/ 274197 h 274197"/>
                <a:gd name="connsiteX1" fmla="*/ 59531 w 264318"/>
                <a:gd name="connsiteY1" fmla="*/ 119416 h 274197"/>
                <a:gd name="connsiteX2" fmla="*/ 102393 w 264318"/>
                <a:gd name="connsiteY2" fmla="*/ 17022 h 274197"/>
                <a:gd name="connsiteX3" fmla="*/ 135731 w 264318"/>
                <a:gd name="connsiteY3" fmla="*/ 2735 h 274197"/>
                <a:gd name="connsiteX4" fmla="*/ 159543 w 264318"/>
                <a:gd name="connsiteY4" fmla="*/ 17022 h 274197"/>
                <a:gd name="connsiteX5" fmla="*/ 264318 w 264318"/>
                <a:gd name="connsiteY5" fmla="*/ 131322 h 274197"/>
                <a:gd name="connsiteX0" fmla="*/ 0 w 271462"/>
                <a:gd name="connsiteY0" fmla="*/ 369447 h 369447"/>
                <a:gd name="connsiteX1" fmla="*/ 66675 w 271462"/>
                <a:gd name="connsiteY1" fmla="*/ 119416 h 369447"/>
                <a:gd name="connsiteX2" fmla="*/ 109537 w 271462"/>
                <a:gd name="connsiteY2" fmla="*/ 17022 h 369447"/>
                <a:gd name="connsiteX3" fmla="*/ 142875 w 271462"/>
                <a:gd name="connsiteY3" fmla="*/ 2735 h 369447"/>
                <a:gd name="connsiteX4" fmla="*/ 166687 w 271462"/>
                <a:gd name="connsiteY4" fmla="*/ 17022 h 369447"/>
                <a:gd name="connsiteX5" fmla="*/ 271462 w 271462"/>
                <a:gd name="connsiteY5" fmla="*/ 131322 h 369447"/>
                <a:gd name="connsiteX0" fmla="*/ 0 w 271462"/>
                <a:gd name="connsiteY0" fmla="*/ 366712 h 366712"/>
                <a:gd name="connsiteX1" fmla="*/ 66675 w 271462"/>
                <a:gd name="connsiteY1" fmla="*/ 116681 h 366712"/>
                <a:gd name="connsiteX2" fmla="*/ 142875 w 271462"/>
                <a:gd name="connsiteY2" fmla="*/ 0 h 366712"/>
                <a:gd name="connsiteX3" fmla="*/ 166687 w 271462"/>
                <a:gd name="connsiteY3" fmla="*/ 14287 h 366712"/>
                <a:gd name="connsiteX4" fmla="*/ 271462 w 271462"/>
                <a:gd name="connsiteY4" fmla="*/ 128587 h 366712"/>
                <a:gd name="connsiteX0" fmla="*/ 0 w 271462"/>
                <a:gd name="connsiteY0" fmla="*/ 355609 h 355609"/>
                <a:gd name="connsiteX1" fmla="*/ 66675 w 271462"/>
                <a:gd name="connsiteY1" fmla="*/ 105578 h 355609"/>
                <a:gd name="connsiteX2" fmla="*/ 119062 w 271462"/>
                <a:gd name="connsiteY2" fmla="*/ 26997 h 355609"/>
                <a:gd name="connsiteX3" fmla="*/ 166687 w 271462"/>
                <a:gd name="connsiteY3" fmla="*/ 3184 h 355609"/>
                <a:gd name="connsiteX4" fmla="*/ 271462 w 271462"/>
                <a:gd name="connsiteY4" fmla="*/ 117484 h 355609"/>
                <a:gd name="connsiteX0" fmla="*/ 0 w 271462"/>
                <a:gd name="connsiteY0" fmla="*/ 336656 h 336656"/>
                <a:gd name="connsiteX1" fmla="*/ 66675 w 271462"/>
                <a:gd name="connsiteY1" fmla="*/ 86625 h 336656"/>
                <a:gd name="connsiteX2" fmla="*/ 119062 w 271462"/>
                <a:gd name="connsiteY2" fmla="*/ 8044 h 336656"/>
                <a:gd name="connsiteX3" fmla="*/ 180975 w 271462"/>
                <a:gd name="connsiteY3" fmla="*/ 12806 h 336656"/>
                <a:gd name="connsiteX4" fmla="*/ 271462 w 271462"/>
                <a:gd name="connsiteY4" fmla="*/ 98531 h 336656"/>
                <a:gd name="connsiteX0" fmla="*/ 0 w 263990"/>
                <a:gd name="connsiteY0" fmla="*/ 341419 h 341419"/>
                <a:gd name="connsiteX1" fmla="*/ 59203 w 263990"/>
                <a:gd name="connsiteY1" fmla="*/ 86625 h 341419"/>
                <a:gd name="connsiteX2" fmla="*/ 111590 w 263990"/>
                <a:gd name="connsiteY2" fmla="*/ 8044 h 341419"/>
                <a:gd name="connsiteX3" fmla="*/ 173503 w 263990"/>
                <a:gd name="connsiteY3" fmla="*/ 12806 h 341419"/>
                <a:gd name="connsiteX4" fmla="*/ 263990 w 263990"/>
                <a:gd name="connsiteY4" fmla="*/ 98531 h 341419"/>
                <a:gd name="connsiteX0" fmla="*/ 0 w 266480"/>
                <a:gd name="connsiteY0" fmla="*/ 348563 h 348563"/>
                <a:gd name="connsiteX1" fmla="*/ 61693 w 266480"/>
                <a:gd name="connsiteY1" fmla="*/ 86625 h 348563"/>
                <a:gd name="connsiteX2" fmla="*/ 114080 w 266480"/>
                <a:gd name="connsiteY2" fmla="*/ 8044 h 348563"/>
                <a:gd name="connsiteX3" fmla="*/ 175993 w 266480"/>
                <a:gd name="connsiteY3" fmla="*/ 12806 h 348563"/>
                <a:gd name="connsiteX4" fmla="*/ 266480 w 266480"/>
                <a:gd name="connsiteY4" fmla="*/ 98531 h 348563"/>
                <a:gd name="connsiteX0" fmla="*/ 0 w 289797"/>
                <a:gd name="connsiteY0" fmla="*/ 348563 h 348563"/>
                <a:gd name="connsiteX1" fmla="*/ 61693 w 289797"/>
                <a:gd name="connsiteY1" fmla="*/ 86625 h 348563"/>
                <a:gd name="connsiteX2" fmla="*/ 114080 w 289797"/>
                <a:gd name="connsiteY2" fmla="*/ 8044 h 348563"/>
                <a:gd name="connsiteX3" fmla="*/ 175993 w 289797"/>
                <a:gd name="connsiteY3" fmla="*/ 12806 h 348563"/>
                <a:gd name="connsiteX4" fmla="*/ 289797 w 289797"/>
                <a:gd name="connsiteY4" fmla="*/ 162195 h 348563"/>
                <a:gd name="connsiteX0" fmla="*/ 0 w 279805"/>
                <a:gd name="connsiteY0" fmla="*/ 348563 h 348563"/>
                <a:gd name="connsiteX1" fmla="*/ 61693 w 279805"/>
                <a:gd name="connsiteY1" fmla="*/ 86625 h 348563"/>
                <a:gd name="connsiteX2" fmla="*/ 114080 w 279805"/>
                <a:gd name="connsiteY2" fmla="*/ 8044 h 348563"/>
                <a:gd name="connsiteX3" fmla="*/ 175993 w 279805"/>
                <a:gd name="connsiteY3" fmla="*/ 12806 h 348563"/>
                <a:gd name="connsiteX4" fmla="*/ 279805 w 279805"/>
                <a:gd name="connsiteY4" fmla="*/ 152645 h 348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805" h="348563">
                  <a:moveTo>
                    <a:pt x="0" y="348563"/>
                  </a:moveTo>
                  <a:cubicBezTo>
                    <a:pt x="19050" y="294985"/>
                    <a:pt x="42680" y="143378"/>
                    <a:pt x="61693" y="86625"/>
                  </a:cubicBezTo>
                  <a:cubicBezTo>
                    <a:pt x="80706" y="29872"/>
                    <a:pt x="95030" y="20347"/>
                    <a:pt x="114080" y="8044"/>
                  </a:cubicBezTo>
                  <a:cubicBezTo>
                    <a:pt x="133130" y="-4259"/>
                    <a:pt x="150593" y="-2275"/>
                    <a:pt x="175993" y="12806"/>
                  </a:cubicBezTo>
                  <a:cubicBezTo>
                    <a:pt x="201393" y="27887"/>
                    <a:pt x="267105" y="137564"/>
                    <a:pt x="279805" y="152645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82" name="Freeform 81"/>
            <p:cNvSpPr/>
            <p:nvPr/>
          </p:nvSpPr>
          <p:spPr bwMode="auto">
            <a:xfrm>
              <a:off x="1297786" y="6325658"/>
              <a:ext cx="150019" cy="41672"/>
            </a:xfrm>
            <a:custGeom>
              <a:avLst/>
              <a:gdLst>
                <a:gd name="connsiteX0" fmla="*/ 0 w 104775"/>
                <a:gd name="connsiteY0" fmla="*/ 28575 h 30956"/>
                <a:gd name="connsiteX1" fmla="*/ 104775 w 104775"/>
                <a:gd name="connsiteY1" fmla="*/ 30956 h 30956"/>
                <a:gd name="connsiteX2" fmla="*/ 85725 w 104775"/>
                <a:gd name="connsiteY2" fmla="*/ 4762 h 30956"/>
                <a:gd name="connsiteX3" fmla="*/ 54769 w 104775"/>
                <a:gd name="connsiteY3" fmla="*/ 0 h 30956"/>
                <a:gd name="connsiteX4" fmla="*/ 0 w 104775"/>
                <a:gd name="connsiteY4" fmla="*/ 28575 h 30956"/>
                <a:gd name="connsiteX0" fmla="*/ 950 w 105725"/>
                <a:gd name="connsiteY0" fmla="*/ 30271 h 32652"/>
                <a:gd name="connsiteX1" fmla="*/ 105725 w 105725"/>
                <a:gd name="connsiteY1" fmla="*/ 32652 h 32652"/>
                <a:gd name="connsiteX2" fmla="*/ 86675 w 105725"/>
                <a:gd name="connsiteY2" fmla="*/ 6458 h 32652"/>
                <a:gd name="connsiteX3" fmla="*/ 55719 w 105725"/>
                <a:gd name="connsiteY3" fmla="*/ 1696 h 32652"/>
                <a:gd name="connsiteX4" fmla="*/ 950 w 105725"/>
                <a:gd name="connsiteY4" fmla="*/ 30271 h 32652"/>
                <a:gd name="connsiteX0" fmla="*/ 950 w 110047"/>
                <a:gd name="connsiteY0" fmla="*/ 30271 h 32652"/>
                <a:gd name="connsiteX1" fmla="*/ 105725 w 110047"/>
                <a:gd name="connsiteY1" fmla="*/ 32652 h 32652"/>
                <a:gd name="connsiteX2" fmla="*/ 86675 w 110047"/>
                <a:gd name="connsiteY2" fmla="*/ 6458 h 32652"/>
                <a:gd name="connsiteX3" fmla="*/ 55719 w 110047"/>
                <a:gd name="connsiteY3" fmla="*/ 1696 h 32652"/>
                <a:gd name="connsiteX4" fmla="*/ 950 w 110047"/>
                <a:gd name="connsiteY4" fmla="*/ 30271 h 32652"/>
                <a:gd name="connsiteX0" fmla="*/ 950 w 136892"/>
                <a:gd name="connsiteY0" fmla="*/ 30132 h 30132"/>
                <a:gd name="connsiteX1" fmla="*/ 134300 w 136892"/>
                <a:gd name="connsiteY1" fmla="*/ 27751 h 30132"/>
                <a:gd name="connsiteX2" fmla="*/ 86675 w 136892"/>
                <a:gd name="connsiteY2" fmla="*/ 6319 h 30132"/>
                <a:gd name="connsiteX3" fmla="*/ 55719 w 136892"/>
                <a:gd name="connsiteY3" fmla="*/ 1557 h 30132"/>
                <a:gd name="connsiteX4" fmla="*/ 950 w 136892"/>
                <a:gd name="connsiteY4" fmla="*/ 30132 h 30132"/>
                <a:gd name="connsiteX0" fmla="*/ 950 w 157723"/>
                <a:gd name="connsiteY0" fmla="*/ 30429 h 37573"/>
                <a:gd name="connsiteX1" fmla="*/ 155731 w 157723"/>
                <a:gd name="connsiteY1" fmla="*/ 37573 h 37573"/>
                <a:gd name="connsiteX2" fmla="*/ 86675 w 157723"/>
                <a:gd name="connsiteY2" fmla="*/ 6616 h 37573"/>
                <a:gd name="connsiteX3" fmla="*/ 55719 w 157723"/>
                <a:gd name="connsiteY3" fmla="*/ 1854 h 37573"/>
                <a:gd name="connsiteX4" fmla="*/ 950 w 157723"/>
                <a:gd name="connsiteY4" fmla="*/ 30429 h 37573"/>
                <a:gd name="connsiteX0" fmla="*/ 987 w 155379"/>
                <a:gd name="connsiteY0" fmla="*/ 53550 h 53756"/>
                <a:gd name="connsiteX1" fmla="*/ 153387 w 155379"/>
                <a:gd name="connsiteY1" fmla="*/ 39167 h 53756"/>
                <a:gd name="connsiteX2" fmla="*/ 84331 w 155379"/>
                <a:gd name="connsiteY2" fmla="*/ 8210 h 53756"/>
                <a:gd name="connsiteX3" fmla="*/ 53375 w 155379"/>
                <a:gd name="connsiteY3" fmla="*/ 3448 h 53756"/>
                <a:gd name="connsiteX4" fmla="*/ 987 w 155379"/>
                <a:gd name="connsiteY4" fmla="*/ 53550 h 53756"/>
                <a:gd name="connsiteX0" fmla="*/ 987 w 164686"/>
                <a:gd name="connsiteY0" fmla="*/ 53550 h 56780"/>
                <a:gd name="connsiteX1" fmla="*/ 162912 w 164686"/>
                <a:gd name="connsiteY1" fmla="*/ 56780 h 56780"/>
                <a:gd name="connsiteX2" fmla="*/ 84331 w 164686"/>
                <a:gd name="connsiteY2" fmla="*/ 8210 h 56780"/>
                <a:gd name="connsiteX3" fmla="*/ 53375 w 164686"/>
                <a:gd name="connsiteY3" fmla="*/ 3448 h 56780"/>
                <a:gd name="connsiteX4" fmla="*/ 987 w 164686"/>
                <a:gd name="connsiteY4" fmla="*/ 53550 h 56780"/>
                <a:gd name="connsiteX0" fmla="*/ 1032 w 164731"/>
                <a:gd name="connsiteY0" fmla="*/ 48371 h 51601"/>
                <a:gd name="connsiteX1" fmla="*/ 162957 w 164731"/>
                <a:gd name="connsiteY1" fmla="*/ 51601 h 51601"/>
                <a:gd name="connsiteX2" fmla="*/ 84376 w 164731"/>
                <a:gd name="connsiteY2" fmla="*/ 3031 h 51601"/>
                <a:gd name="connsiteX3" fmla="*/ 51039 w 164731"/>
                <a:gd name="connsiteY3" fmla="*/ 8055 h 51601"/>
                <a:gd name="connsiteX4" fmla="*/ 1032 w 164731"/>
                <a:gd name="connsiteY4" fmla="*/ 48371 h 51601"/>
                <a:gd name="connsiteX0" fmla="*/ 1040 w 164788"/>
                <a:gd name="connsiteY0" fmla="*/ 42480 h 45710"/>
                <a:gd name="connsiteX1" fmla="*/ 162965 w 164788"/>
                <a:gd name="connsiteY1" fmla="*/ 45710 h 45710"/>
                <a:gd name="connsiteX2" fmla="*/ 86765 w 164788"/>
                <a:gd name="connsiteY2" fmla="*/ 8881 h 45710"/>
                <a:gd name="connsiteX3" fmla="*/ 51047 w 164788"/>
                <a:gd name="connsiteY3" fmla="*/ 2164 h 45710"/>
                <a:gd name="connsiteX4" fmla="*/ 1040 w 164788"/>
                <a:gd name="connsiteY4" fmla="*/ 42480 h 45710"/>
                <a:gd name="connsiteX0" fmla="*/ 1040 w 199965"/>
                <a:gd name="connsiteY0" fmla="*/ 42480 h 45710"/>
                <a:gd name="connsiteX1" fmla="*/ 198684 w 199965"/>
                <a:gd name="connsiteY1" fmla="*/ 45710 h 45710"/>
                <a:gd name="connsiteX2" fmla="*/ 86765 w 199965"/>
                <a:gd name="connsiteY2" fmla="*/ 8881 h 45710"/>
                <a:gd name="connsiteX3" fmla="*/ 51047 w 199965"/>
                <a:gd name="connsiteY3" fmla="*/ 2164 h 45710"/>
                <a:gd name="connsiteX4" fmla="*/ 1040 w 199965"/>
                <a:gd name="connsiteY4" fmla="*/ 42480 h 45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965" h="45710">
                  <a:moveTo>
                    <a:pt x="1040" y="42480"/>
                  </a:moveTo>
                  <a:cubicBezTo>
                    <a:pt x="52634" y="44861"/>
                    <a:pt x="147090" y="43329"/>
                    <a:pt x="198684" y="45710"/>
                  </a:cubicBezTo>
                  <a:cubicBezTo>
                    <a:pt x="212971" y="41741"/>
                    <a:pt x="103434" y="14834"/>
                    <a:pt x="86765" y="8881"/>
                  </a:cubicBezTo>
                  <a:cubicBezTo>
                    <a:pt x="70096" y="2928"/>
                    <a:pt x="65335" y="-3436"/>
                    <a:pt x="51047" y="2164"/>
                  </a:cubicBezTo>
                  <a:cubicBezTo>
                    <a:pt x="36760" y="7764"/>
                    <a:pt x="-7294" y="37321"/>
                    <a:pt x="1040" y="42480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83" name="TextBox 143"/>
            <p:cNvSpPr txBox="1">
              <a:spLocks noChangeArrowheads="1"/>
            </p:cNvSpPr>
            <p:nvPr/>
          </p:nvSpPr>
          <p:spPr bwMode="auto">
            <a:xfrm rot="19260000">
              <a:off x="3289096" y="5826361"/>
              <a:ext cx="305775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4" name="TextBox 145"/>
            <p:cNvSpPr txBox="1">
              <a:spLocks noChangeArrowheads="1"/>
            </p:cNvSpPr>
            <p:nvPr/>
          </p:nvSpPr>
          <p:spPr bwMode="auto">
            <a:xfrm>
              <a:off x="4221136" y="5688805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5" name="TextBox 146"/>
            <p:cNvSpPr txBox="1">
              <a:spLocks noChangeArrowheads="1"/>
            </p:cNvSpPr>
            <p:nvPr/>
          </p:nvSpPr>
          <p:spPr bwMode="auto">
            <a:xfrm>
              <a:off x="4664079" y="5654274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86" name="TextBox 148"/>
            <p:cNvSpPr txBox="1">
              <a:spLocks noChangeArrowheads="1"/>
            </p:cNvSpPr>
            <p:nvPr/>
          </p:nvSpPr>
          <p:spPr bwMode="auto">
            <a:xfrm>
              <a:off x="440759" y="5794876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Dw</a:t>
              </a:r>
            </a:p>
          </p:txBody>
        </p:sp>
        <p:sp>
          <p:nvSpPr>
            <p:cNvPr id="87" name="TextBox 149"/>
            <p:cNvSpPr txBox="1">
              <a:spLocks noChangeArrowheads="1"/>
            </p:cNvSpPr>
            <p:nvPr/>
          </p:nvSpPr>
          <p:spPr bwMode="auto">
            <a:xfrm>
              <a:off x="456085" y="616604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Da</a:t>
              </a:r>
            </a:p>
          </p:txBody>
        </p:sp>
        <p:sp>
          <p:nvSpPr>
            <p:cNvPr id="88" name="TextBox 150"/>
            <p:cNvSpPr txBox="1">
              <a:spLocks noChangeArrowheads="1"/>
            </p:cNvSpPr>
            <p:nvPr/>
          </p:nvSpPr>
          <p:spPr bwMode="auto">
            <a:xfrm>
              <a:off x="389519" y="505517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89" name="TextBox 152"/>
            <p:cNvSpPr txBox="1">
              <a:spLocks noChangeArrowheads="1"/>
            </p:cNvSpPr>
            <p:nvPr/>
          </p:nvSpPr>
          <p:spPr bwMode="auto">
            <a:xfrm>
              <a:off x="437037" y="5362031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Pr</a:t>
              </a:r>
            </a:p>
          </p:txBody>
        </p:sp>
        <p:sp>
          <p:nvSpPr>
            <p:cNvPr id="90" name="TextBox 155"/>
            <p:cNvSpPr txBox="1">
              <a:spLocks noChangeArrowheads="1"/>
            </p:cNvSpPr>
            <p:nvPr/>
          </p:nvSpPr>
          <p:spPr bwMode="auto">
            <a:xfrm>
              <a:off x="429894" y="524932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Pf</a:t>
              </a:r>
            </a:p>
          </p:txBody>
        </p:sp>
        <p:sp>
          <p:nvSpPr>
            <p:cNvPr id="91" name="TextBox 157"/>
            <p:cNvSpPr txBox="1">
              <a:spLocks noChangeArrowheads="1"/>
            </p:cNvSpPr>
            <p:nvPr/>
          </p:nvSpPr>
          <p:spPr bwMode="auto">
            <a:xfrm>
              <a:off x="393139" y="5154493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Pw</a:t>
              </a:r>
            </a:p>
          </p:txBody>
        </p:sp>
        <p:sp>
          <p:nvSpPr>
            <p:cNvPr id="92" name="TextBox 158"/>
            <p:cNvSpPr txBox="1">
              <a:spLocks noChangeArrowheads="1"/>
            </p:cNvSpPr>
            <p:nvPr/>
          </p:nvSpPr>
          <p:spPr bwMode="auto">
            <a:xfrm>
              <a:off x="432275" y="5501954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93" name="TextBox 160"/>
            <p:cNvSpPr txBox="1">
              <a:spLocks noChangeArrowheads="1"/>
            </p:cNvSpPr>
            <p:nvPr/>
          </p:nvSpPr>
          <p:spPr bwMode="auto">
            <a:xfrm rot="19200000">
              <a:off x="3095896" y="5739979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94" name="TextBox 163"/>
            <p:cNvSpPr txBox="1">
              <a:spLocks noChangeArrowheads="1"/>
            </p:cNvSpPr>
            <p:nvPr/>
          </p:nvSpPr>
          <p:spPr bwMode="auto">
            <a:xfrm rot="19200000">
              <a:off x="3020181" y="5658190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Sk</a:t>
              </a:r>
            </a:p>
          </p:txBody>
        </p:sp>
        <p:sp>
          <p:nvSpPr>
            <p:cNvPr id="95" name="TextBox 164"/>
            <p:cNvSpPr txBox="1">
              <a:spLocks noChangeArrowheads="1"/>
            </p:cNvSpPr>
            <p:nvPr/>
          </p:nvSpPr>
          <p:spPr bwMode="auto">
            <a:xfrm rot="17580000">
              <a:off x="2047461" y="5118933"/>
              <a:ext cx="36998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96" name="TextBox 165"/>
            <p:cNvSpPr txBox="1">
              <a:spLocks noChangeArrowheads="1"/>
            </p:cNvSpPr>
            <p:nvPr/>
          </p:nvSpPr>
          <p:spPr bwMode="auto">
            <a:xfrm rot="60000">
              <a:off x="1061341" y="5150656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Dk</a:t>
              </a:r>
            </a:p>
          </p:txBody>
        </p:sp>
        <p:sp>
          <p:nvSpPr>
            <p:cNvPr id="97" name="TextBox 166"/>
            <p:cNvSpPr txBox="1">
              <a:spLocks noChangeArrowheads="1"/>
            </p:cNvSpPr>
            <p:nvPr/>
          </p:nvSpPr>
          <p:spPr bwMode="auto">
            <a:xfrm rot="19200000">
              <a:off x="2959455" y="5585502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98" name="TextBox 177"/>
            <p:cNvSpPr txBox="1">
              <a:spLocks noChangeArrowheads="1"/>
            </p:cNvSpPr>
            <p:nvPr/>
          </p:nvSpPr>
          <p:spPr bwMode="auto">
            <a:xfrm rot="18660000">
              <a:off x="4086404" y="5393714"/>
              <a:ext cx="27798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Sk</a:t>
              </a:r>
            </a:p>
          </p:txBody>
        </p:sp>
        <p:sp>
          <p:nvSpPr>
            <p:cNvPr id="99" name="TextBox 178"/>
            <p:cNvSpPr txBox="1">
              <a:spLocks noChangeArrowheads="1"/>
            </p:cNvSpPr>
            <p:nvPr/>
          </p:nvSpPr>
          <p:spPr bwMode="auto">
            <a:xfrm rot="18600000">
              <a:off x="4146129" y="5492336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St</a:t>
              </a:r>
            </a:p>
          </p:txBody>
        </p:sp>
        <p:sp>
          <p:nvSpPr>
            <p:cNvPr id="100" name="TextBox 179"/>
            <p:cNvSpPr txBox="1">
              <a:spLocks noChangeArrowheads="1"/>
            </p:cNvSpPr>
            <p:nvPr/>
          </p:nvSpPr>
          <p:spPr bwMode="auto">
            <a:xfrm rot="18660000">
              <a:off x="3974669" y="5308356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01" name="TextBox 180"/>
            <p:cNvSpPr txBox="1">
              <a:spLocks noChangeArrowheads="1"/>
            </p:cNvSpPr>
            <p:nvPr/>
          </p:nvSpPr>
          <p:spPr bwMode="auto">
            <a:xfrm rot="19860000">
              <a:off x="2475319" y="5617787"/>
              <a:ext cx="305775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Db</a:t>
              </a:r>
            </a:p>
          </p:txBody>
        </p:sp>
        <p:sp>
          <p:nvSpPr>
            <p:cNvPr id="102" name="TextBox 181"/>
            <p:cNvSpPr txBox="1">
              <a:spLocks noChangeArrowheads="1"/>
            </p:cNvSpPr>
            <p:nvPr/>
          </p:nvSpPr>
          <p:spPr bwMode="auto">
            <a:xfrm rot="18720000">
              <a:off x="2408270" y="5724046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Dt</a:t>
              </a:r>
            </a:p>
          </p:txBody>
        </p:sp>
        <p:sp>
          <p:nvSpPr>
            <p:cNvPr id="103" name="TextBox 182"/>
            <p:cNvSpPr txBox="1">
              <a:spLocks noChangeArrowheads="1"/>
            </p:cNvSpPr>
            <p:nvPr/>
          </p:nvSpPr>
          <p:spPr bwMode="auto">
            <a:xfrm rot="18780000">
              <a:off x="2361617" y="5829527"/>
              <a:ext cx="305183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Dh</a:t>
              </a:r>
            </a:p>
          </p:txBody>
        </p:sp>
        <p:sp>
          <p:nvSpPr>
            <p:cNvPr id="104" name="TextBox 183"/>
            <p:cNvSpPr txBox="1">
              <a:spLocks noChangeArrowheads="1"/>
            </p:cNvSpPr>
            <p:nvPr/>
          </p:nvSpPr>
          <p:spPr bwMode="auto">
            <a:xfrm rot="19620000">
              <a:off x="2269299" y="5946625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Ds</a:t>
              </a:r>
            </a:p>
          </p:txBody>
        </p:sp>
        <p:sp>
          <p:nvSpPr>
            <p:cNvPr id="105" name="TextBox 184"/>
            <p:cNvSpPr txBox="1">
              <a:spLocks noChangeArrowheads="1"/>
            </p:cNvSpPr>
            <p:nvPr/>
          </p:nvSpPr>
          <p:spPr bwMode="auto">
            <a:xfrm rot="20400000">
              <a:off x="2164301" y="6018887"/>
              <a:ext cx="335701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106" name="TextBox 185"/>
            <p:cNvSpPr txBox="1">
              <a:spLocks noChangeArrowheads="1"/>
            </p:cNvSpPr>
            <p:nvPr/>
          </p:nvSpPr>
          <p:spPr bwMode="auto">
            <a:xfrm rot="20700000">
              <a:off x="2018452" y="6099804"/>
              <a:ext cx="305775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07" name="TextBox 186"/>
            <p:cNvSpPr txBox="1">
              <a:spLocks noChangeArrowheads="1"/>
            </p:cNvSpPr>
            <p:nvPr/>
          </p:nvSpPr>
          <p:spPr bwMode="auto">
            <a:xfrm rot="20580000">
              <a:off x="1939686" y="6161451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109" name="TextBox 188"/>
            <p:cNvSpPr txBox="1">
              <a:spLocks noChangeArrowheads="1"/>
            </p:cNvSpPr>
            <p:nvPr/>
          </p:nvSpPr>
          <p:spPr bwMode="auto">
            <a:xfrm rot="20520000">
              <a:off x="2279610" y="6217359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110" name="TextBox 189"/>
            <p:cNvSpPr txBox="1">
              <a:spLocks noChangeArrowheads="1"/>
            </p:cNvSpPr>
            <p:nvPr/>
          </p:nvSpPr>
          <p:spPr bwMode="auto">
            <a:xfrm>
              <a:off x="2728375" y="6172184"/>
              <a:ext cx="30518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111" name="TextBox 190"/>
            <p:cNvSpPr txBox="1">
              <a:spLocks noChangeArrowheads="1"/>
            </p:cNvSpPr>
            <p:nvPr/>
          </p:nvSpPr>
          <p:spPr bwMode="auto">
            <a:xfrm>
              <a:off x="4471182" y="531136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12" name="TextBox 191"/>
            <p:cNvSpPr txBox="1">
              <a:spLocks noChangeArrowheads="1"/>
            </p:cNvSpPr>
            <p:nvPr/>
          </p:nvSpPr>
          <p:spPr bwMode="auto">
            <a:xfrm>
              <a:off x="4519904" y="5424245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St</a:t>
              </a:r>
            </a:p>
          </p:txBody>
        </p:sp>
        <p:sp>
          <p:nvSpPr>
            <p:cNvPr id="113" name="TextBox 192"/>
            <p:cNvSpPr txBox="1">
              <a:spLocks noChangeArrowheads="1"/>
            </p:cNvSpPr>
            <p:nvPr/>
          </p:nvSpPr>
          <p:spPr bwMode="auto">
            <a:xfrm rot="18360000">
              <a:off x="4333085" y="5323264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Sb</a:t>
              </a:r>
            </a:p>
          </p:txBody>
        </p:sp>
        <p:sp>
          <p:nvSpPr>
            <p:cNvPr id="115" name="TextBox 195"/>
            <p:cNvSpPr txBox="1">
              <a:spLocks noChangeArrowheads="1"/>
            </p:cNvSpPr>
            <p:nvPr/>
          </p:nvSpPr>
          <p:spPr bwMode="auto">
            <a:xfrm>
              <a:off x="1407826" y="5270318"/>
              <a:ext cx="287579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116" name="TextBox 199"/>
            <p:cNvSpPr txBox="1">
              <a:spLocks noChangeArrowheads="1"/>
            </p:cNvSpPr>
            <p:nvPr/>
          </p:nvSpPr>
          <p:spPr bwMode="auto">
            <a:xfrm>
              <a:off x="2710882" y="5290838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Da</a:t>
              </a:r>
            </a:p>
          </p:txBody>
        </p:sp>
        <p:sp>
          <p:nvSpPr>
            <p:cNvPr id="117" name="TextBox 200"/>
            <p:cNvSpPr txBox="1">
              <a:spLocks noChangeArrowheads="1"/>
            </p:cNvSpPr>
            <p:nvPr/>
          </p:nvSpPr>
          <p:spPr bwMode="auto">
            <a:xfrm>
              <a:off x="2279059" y="5193516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solidFill>
                    <a:schemeClr val="bg1"/>
                  </a:solidFill>
                  <a:latin typeface="Calibri" pitchFamily="34" charset="0"/>
                </a:rPr>
                <a:t>Dw</a:t>
              </a:r>
            </a:p>
          </p:txBody>
        </p:sp>
        <p:pic>
          <p:nvPicPr>
            <p:cNvPr id="118" name="Picture 4"/>
            <p:cNvPicPr>
              <a:picLocks noChangeAspect="1" noChangeArrowheads="1"/>
            </p:cNvPicPr>
            <p:nvPr/>
          </p:nvPicPr>
          <p:blipFill>
            <a:blip r:embed="rId14"/>
            <a:srcRect/>
            <a:stretch>
              <a:fillRect/>
            </a:stretch>
          </p:blipFill>
          <p:spPr bwMode="auto">
            <a:xfrm>
              <a:off x="264480" y="4919897"/>
              <a:ext cx="59025" cy="1433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9" name="Freeform 118"/>
            <p:cNvSpPr>
              <a:spLocks noChangeAspect="1"/>
            </p:cNvSpPr>
            <p:nvPr/>
          </p:nvSpPr>
          <p:spPr>
            <a:xfrm>
              <a:off x="1200018" y="5139312"/>
              <a:ext cx="67923" cy="32887"/>
            </a:xfrm>
            <a:custGeom>
              <a:avLst/>
              <a:gdLst>
                <a:gd name="connsiteX0" fmla="*/ 0 w 92869"/>
                <a:gd name="connsiteY0" fmla="*/ 0 h 57150"/>
                <a:gd name="connsiteX1" fmla="*/ 73819 w 92869"/>
                <a:gd name="connsiteY1" fmla="*/ 19050 h 57150"/>
                <a:gd name="connsiteX2" fmla="*/ 92869 w 92869"/>
                <a:gd name="connsiteY2" fmla="*/ 21431 h 57150"/>
                <a:gd name="connsiteX3" fmla="*/ 80963 w 92869"/>
                <a:gd name="connsiteY3" fmla="*/ 45244 h 57150"/>
                <a:gd name="connsiteX4" fmla="*/ 42863 w 92869"/>
                <a:gd name="connsiteY4" fmla="*/ 57150 h 57150"/>
                <a:gd name="connsiteX5" fmla="*/ 0 w 92869"/>
                <a:gd name="connsiteY5" fmla="*/ 0 h 57150"/>
                <a:gd name="connsiteX0" fmla="*/ 521 w 93390"/>
                <a:gd name="connsiteY0" fmla="*/ 0 h 59382"/>
                <a:gd name="connsiteX1" fmla="*/ 74340 w 93390"/>
                <a:gd name="connsiteY1" fmla="*/ 19050 h 59382"/>
                <a:gd name="connsiteX2" fmla="*/ 93390 w 93390"/>
                <a:gd name="connsiteY2" fmla="*/ 21431 h 59382"/>
                <a:gd name="connsiteX3" fmla="*/ 81484 w 93390"/>
                <a:gd name="connsiteY3" fmla="*/ 45244 h 59382"/>
                <a:gd name="connsiteX4" fmla="*/ 43384 w 93390"/>
                <a:gd name="connsiteY4" fmla="*/ 57150 h 59382"/>
                <a:gd name="connsiteX5" fmla="*/ 521 w 93390"/>
                <a:gd name="connsiteY5" fmla="*/ 0 h 59382"/>
                <a:gd name="connsiteX0" fmla="*/ 521 w 93571"/>
                <a:gd name="connsiteY0" fmla="*/ 0 h 59382"/>
                <a:gd name="connsiteX1" fmla="*/ 74340 w 93571"/>
                <a:gd name="connsiteY1" fmla="*/ 19050 h 59382"/>
                <a:gd name="connsiteX2" fmla="*/ 93390 w 93571"/>
                <a:gd name="connsiteY2" fmla="*/ 21431 h 59382"/>
                <a:gd name="connsiteX3" fmla="*/ 81484 w 93571"/>
                <a:gd name="connsiteY3" fmla="*/ 45244 h 59382"/>
                <a:gd name="connsiteX4" fmla="*/ 43384 w 93571"/>
                <a:gd name="connsiteY4" fmla="*/ 57150 h 59382"/>
                <a:gd name="connsiteX5" fmla="*/ 521 w 93571"/>
                <a:gd name="connsiteY5" fmla="*/ 0 h 59382"/>
                <a:gd name="connsiteX0" fmla="*/ 16854 w 109904"/>
                <a:gd name="connsiteY0" fmla="*/ 1146 h 60068"/>
                <a:gd name="connsiteX1" fmla="*/ 90673 w 109904"/>
                <a:gd name="connsiteY1" fmla="*/ 20196 h 60068"/>
                <a:gd name="connsiteX2" fmla="*/ 109723 w 109904"/>
                <a:gd name="connsiteY2" fmla="*/ 22577 h 60068"/>
                <a:gd name="connsiteX3" fmla="*/ 97817 w 109904"/>
                <a:gd name="connsiteY3" fmla="*/ 46390 h 60068"/>
                <a:gd name="connsiteX4" fmla="*/ 59717 w 109904"/>
                <a:gd name="connsiteY4" fmla="*/ 58296 h 60068"/>
                <a:gd name="connsiteX5" fmla="*/ 2567 w 109904"/>
                <a:gd name="connsiteY5" fmla="*/ 8290 h 60068"/>
                <a:gd name="connsiteX6" fmla="*/ 16854 w 109904"/>
                <a:gd name="connsiteY6" fmla="*/ 1146 h 60068"/>
                <a:gd name="connsiteX0" fmla="*/ 16854 w 124070"/>
                <a:gd name="connsiteY0" fmla="*/ 1146 h 60068"/>
                <a:gd name="connsiteX1" fmla="*/ 90673 w 124070"/>
                <a:gd name="connsiteY1" fmla="*/ 20196 h 60068"/>
                <a:gd name="connsiteX2" fmla="*/ 124010 w 124070"/>
                <a:gd name="connsiteY2" fmla="*/ 22577 h 60068"/>
                <a:gd name="connsiteX3" fmla="*/ 97817 w 124070"/>
                <a:gd name="connsiteY3" fmla="*/ 46390 h 60068"/>
                <a:gd name="connsiteX4" fmla="*/ 59717 w 124070"/>
                <a:gd name="connsiteY4" fmla="*/ 58296 h 60068"/>
                <a:gd name="connsiteX5" fmla="*/ 2567 w 124070"/>
                <a:gd name="connsiteY5" fmla="*/ 8290 h 60068"/>
                <a:gd name="connsiteX6" fmla="*/ 16854 w 124070"/>
                <a:gd name="connsiteY6" fmla="*/ 1146 h 60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0" h="60068">
                  <a:moveTo>
                    <a:pt x="16854" y="1146"/>
                  </a:moveTo>
                  <a:lnTo>
                    <a:pt x="90673" y="20196"/>
                  </a:lnTo>
                  <a:lnTo>
                    <a:pt x="124010" y="22577"/>
                  </a:lnTo>
                  <a:cubicBezTo>
                    <a:pt x="125201" y="26943"/>
                    <a:pt x="108532" y="40437"/>
                    <a:pt x="97817" y="46390"/>
                  </a:cubicBezTo>
                  <a:cubicBezTo>
                    <a:pt x="87102" y="52343"/>
                    <a:pt x="75592" y="64646"/>
                    <a:pt x="59717" y="58296"/>
                  </a:cubicBezTo>
                  <a:cubicBezTo>
                    <a:pt x="43842" y="51946"/>
                    <a:pt x="9711" y="17815"/>
                    <a:pt x="2567" y="8290"/>
                  </a:cubicBezTo>
                  <a:cubicBezTo>
                    <a:pt x="-4577" y="-1235"/>
                    <a:pt x="4154" y="-838"/>
                    <a:pt x="16854" y="1146"/>
                  </a:cubicBezTo>
                  <a:close/>
                </a:path>
              </a:pathLst>
            </a:custGeom>
            <a:solidFill>
              <a:srgbClr val="C7B19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0" name="Freeform 119"/>
            <p:cNvSpPr/>
            <p:nvPr/>
          </p:nvSpPr>
          <p:spPr>
            <a:xfrm>
              <a:off x="1892623" y="5151439"/>
              <a:ext cx="43353" cy="21436"/>
            </a:xfrm>
            <a:custGeom>
              <a:avLst/>
              <a:gdLst>
                <a:gd name="connsiteX0" fmla="*/ 0 w 109538"/>
                <a:gd name="connsiteY0" fmla="*/ 0 h 78581"/>
                <a:gd name="connsiteX1" fmla="*/ 42863 w 109538"/>
                <a:gd name="connsiteY1" fmla="*/ 78581 h 78581"/>
                <a:gd name="connsiteX2" fmla="*/ 69056 w 109538"/>
                <a:gd name="connsiteY2" fmla="*/ 42862 h 78581"/>
                <a:gd name="connsiteX3" fmla="*/ 109538 w 109538"/>
                <a:gd name="connsiteY3" fmla="*/ 2381 h 78581"/>
                <a:gd name="connsiteX4" fmla="*/ 0 w 109538"/>
                <a:gd name="connsiteY4" fmla="*/ 0 h 78581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69056 w 109538"/>
                <a:gd name="connsiteY2" fmla="*/ 42862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73818 w 109538"/>
                <a:gd name="connsiteY2" fmla="*/ 33337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12058"/>
                <a:gd name="connsiteY0" fmla="*/ 0 h 49022"/>
                <a:gd name="connsiteX1" fmla="*/ 38100 w 112058"/>
                <a:gd name="connsiteY1" fmla="*/ 47625 h 49022"/>
                <a:gd name="connsiteX2" fmla="*/ 73818 w 112058"/>
                <a:gd name="connsiteY2" fmla="*/ 33337 h 49022"/>
                <a:gd name="connsiteX3" fmla="*/ 109538 w 112058"/>
                <a:gd name="connsiteY3" fmla="*/ 2381 h 49022"/>
                <a:gd name="connsiteX4" fmla="*/ 0 w 112058"/>
                <a:gd name="connsiteY4" fmla="*/ 0 h 49022"/>
                <a:gd name="connsiteX0" fmla="*/ 2294 w 114352"/>
                <a:gd name="connsiteY0" fmla="*/ 0 h 49022"/>
                <a:gd name="connsiteX1" fmla="*/ 40394 w 114352"/>
                <a:gd name="connsiteY1" fmla="*/ 47625 h 49022"/>
                <a:gd name="connsiteX2" fmla="*/ 76112 w 114352"/>
                <a:gd name="connsiteY2" fmla="*/ 33337 h 49022"/>
                <a:gd name="connsiteX3" fmla="*/ 111832 w 114352"/>
                <a:gd name="connsiteY3" fmla="*/ 2381 h 49022"/>
                <a:gd name="connsiteX4" fmla="*/ 2294 w 114352"/>
                <a:gd name="connsiteY4" fmla="*/ 0 h 49022"/>
                <a:gd name="connsiteX0" fmla="*/ 5558 w 84279"/>
                <a:gd name="connsiteY0" fmla="*/ 0 h 49022"/>
                <a:gd name="connsiteX1" fmla="*/ 10321 w 84279"/>
                <a:gd name="connsiteY1" fmla="*/ 47625 h 49022"/>
                <a:gd name="connsiteX2" fmla="*/ 46039 w 84279"/>
                <a:gd name="connsiteY2" fmla="*/ 33337 h 49022"/>
                <a:gd name="connsiteX3" fmla="*/ 81759 w 84279"/>
                <a:gd name="connsiteY3" fmla="*/ 2381 h 49022"/>
                <a:gd name="connsiteX4" fmla="*/ 5558 w 84279"/>
                <a:gd name="connsiteY4" fmla="*/ 0 h 49022"/>
                <a:gd name="connsiteX0" fmla="*/ 5558 w 64464"/>
                <a:gd name="connsiteY0" fmla="*/ 0 h 49022"/>
                <a:gd name="connsiteX1" fmla="*/ 10321 w 64464"/>
                <a:gd name="connsiteY1" fmla="*/ 47625 h 49022"/>
                <a:gd name="connsiteX2" fmla="*/ 46039 w 64464"/>
                <a:gd name="connsiteY2" fmla="*/ 33337 h 49022"/>
                <a:gd name="connsiteX3" fmla="*/ 60327 w 64464"/>
                <a:gd name="connsiteY3" fmla="*/ 2381 h 49022"/>
                <a:gd name="connsiteX4" fmla="*/ 5558 w 64464"/>
                <a:gd name="connsiteY4" fmla="*/ 0 h 49022"/>
                <a:gd name="connsiteX0" fmla="*/ 6133 w 60913"/>
                <a:gd name="connsiteY0" fmla="*/ 0 h 47628"/>
                <a:gd name="connsiteX1" fmla="*/ 10896 w 60913"/>
                <a:gd name="connsiteY1" fmla="*/ 47625 h 47628"/>
                <a:gd name="connsiteX2" fmla="*/ 60902 w 60913"/>
                <a:gd name="connsiteY2" fmla="*/ 2381 h 47628"/>
                <a:gd name="connsiteX3" fmla="*/ 6133 w 60913"/>
                <a:gd name="connsiteY3" fmla="*/ 0 h 47628"/>
                <a:gd name="connsiteX0" fmla="*/ 3015 w 57804"/>
                <a:gd name="connsiteY0" fmla="*/ 0 h 28581"/>
                <a:gd name="connsiteX1" fmla="*/ 26828 w 57804"/>
                <a:gd name="connsiteY1" fmla="*/ 28575 h 28581"/>
                <a:gd name="connsiteX2" fmla="*/ 57784 w 57804"/>
                <a:gd name="connsiteY2" fmla="*/ 2381 h 28581"/>
                <a:gd name="connsiteX3" fmla="*/ 3015 w 57804"/>
                <a:gd name="connsiteY3" fmla="*/ 0 h 2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04" h="28581">
                  <a:moveTo>
                    <a:pt x="3015" y="0"/>
                  </a:moveTo>
                  <a:cubicBezTo>
                    <a:pt x="-8891" y="7541"/>
                    <a:pt x="17700" y="28178"/>
                    <a:pt x="26828" y="28575"/>
                  </a:cubicBezTo>
                  <a:cubicBezTo>
                    <a:pt x="35956" y="28972"/>
                    <a:pt x="58578" y="10318"/>
                    <a:pt x="57784" y="2381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7A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1" name="Freeform 120"/>
            <p:cNvSpPr>
              <a:spLocks noChangeAspect="1"/>
            </p:cNvSpPr>
            <p:nvPr/>
          </p:nvSpPr>
          <p:spPr>
            <a:xfrm>
              <a:off x="1563992" y="5164872"/>
              <a:ext cx="31456" cy="16931"/>
            </a:xfrm>
            <a:custGeom>
              <a:avLst/>
              <a:gdLst>
                <a:gd name="connsiteX0" fmla="*/ 0 w 200025"/>
                <a:gd name="connsiteY0" fmla="*/ 0 h 126206"/>
                <a:gd name="connsiteX1" fmla="*/ 200025 w 200025"/>
                <a:gd name="connsiteY1" fmla="*/ 0 h 126206"/>
                <a:gd name="connsiteX2" fmla="*/ 138113 w 200025"/>
                <a:gd name="connsiteY2" fmla="*/ 121444 h 126206"/>
                <a:gd name="connsiteX3" fmla="*/ 88106 w 200025"/>
                <a:gd name="connsiteY3" fmla="*/ 126206 h 126206"/>
                <a:gd name="connsiteX4" fmla="*/ 0 w 200025"/>
                <a:gd name="connsiteY4" fmla="*/ 0 h 126206"/>
                <a:gd name="connsiteX0" fmla="*/ 2687 w 202712"/>
                <a:gd name="connsiteY0" fmla="*/ 0 h 139475"/>
                <a:gd name="connsiteX1" fmla="*/ 202712 w 202712"/>
                <a:gd name="connsiteY1" fmla="*/ 0 h 139475"/>
                <a:gd name="connsiteX2" fmla="*/ 140800 w 202712"/>
                <a:gd name="connsiteY2" fmla="*/ 121444 h 139475"/>
                <a:gd name="connsiteX3" fmla="*/ 90793 w 202712"/>
                <a:gd name="connsiteY3" fmla="*/ 126206 h 139475"/>
                <a:gd name="connsiteX4" fmla="*/ 2687 w 202712"/>
                <a:gd name="connsiteY4" fmla="*/ 0 h 139475"/>
                <a:gd name="connsiteX0" fmla="*/ 2687 w 207510"/>
                <a:gd name="connsiteY0" fmla="*/ 0 h 139475"/>
                <a:gd name="connsiteX1" fmla="*/ 202712 w 207510"/>
                <a:gd name="connsiteY1" fmla="*/ 0 h 139475"/>
                <a:gd name="connsiteX2" fmla="*/ 140800 w 207510"/>
                <a:gd name="connsiteY2" fmla="*/ 121444 h 139475"/>
                <a:gd name="connsiteX3" fmla="*/ 90793 w 207510"/>
                <a:gd name="connsiteY3" fmla="*/ 126206 h 139475"/>
                <a:gd name="connsiteX4" fmla="*/ 2687 w 207510"/>
                <a:gd name="connsiteY4" fmla="*/ 0 h 139475"/>
                <a:gd name="connsiteX0" fmla="*/ 3236 w 208213"/>
                <a:gd name="connsiteY0" fmla="*/ 0 h 129395"/>
                <a:gd name="connsiteX1" fmla="*/ 203261 w 208213"/>
                <a:gd name="connsiteY1" fmla="*/ 0 h 129395"/>
                <a:gd name="connsiteX2" fmla="*/ 141349 w 208213"/>
                <a:gd name="connsiteY2" fmla="*/ 121444 h 129395"/>
                <a:gd name="connsiteX3" fmla="*/ 74673 w 208213"/>
                <a:gd name="connsiteY3" fmla="*/ 104775 h 129395"/>
                <a:gd name="connsiteX4" fmla="*/ 3236 w 208213"/>
                <a:gd name="connsiteY4" fmla="*/ 0 h 129395"/>
                <a:gd name="connsiteX0" fmla="*/ 3266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182333"/>
                <a:gd name="connsiteY0" fmla="*/ 0 h 119261"/>
                <a:gd name="connsiteX1" fmla="*/ 174716 w 182333"/>
                <a:gd name="connsiteY1" fmla="*/ 0 h 119261"/>
                <a:gd name="connsiteX2" fmla="*/ 146141 w 182333"/>
                <a:gd name="connsiteY2" fmla="*/ 107156 h 119261"/>
                <a:gd name="connsiteX3" fmla="*/ 74703 w 182333"/>
                <a:gd name="connsiteY3" fmla="*/ 104775 h 119261"/>
                <a:gd name="connsiteX4" fmla="*/ 3266 w 182333"/>
                <a:gd name="connsiteY4" fmla="*/ 0 h 119261"/>
                <a:gd name="connsiteX5" fmla="*/ 84228 w 182333"/>
                <a:gd name="connsiteY5" fmla="*/ 0 h 119261"/>
                <a:gd name="connsiteX0" fmla="*/ 9525 w 107630"/>
                <a:gd name="connsiteY0" fmla="*/ 0 h 119261"/>
                <a:gd name="connsiteX1" fmla="*/ 100013 w 107630"/>
                <a:gd name="connsiteY1" fmla="*/ 0 h 119261"/>
                <a:gd name="connsiteX2" fmla="*/ 71438 w 107630"/>
                <a:gd name="connsiteY2" fmla="*/ 107156 h 119261"/>
                <a:gd name="connsiteX3" fmla="*/ 0 w 107630"/>
                <a:gd name="connsiteY3" fmla="*/ 104775 h 119261"/>
                <a:gd name="connsiteX4" fmla="*/ 9525 w 107630"/>
                <a:gd name="connsiteY4" fmla="*/ 0 h 119261"/>
                <a:gd name="connsiteX0" fmla="*/ 16138 w 115831"/>
                <a:gd name="connsiteY0" fmla="*/ 0 h 107351"/>
                <a:gd name="connsiteX1" fmla="*/ 106626 w 115831"/>
                <a:gd name="connsiteY1" fmla="*/ 0 h 107351"/>
                <a:gd name="connsiteX2" fmla="*/ 87576 w 115831"/>
                <a:gd name="connsiteY2" fmla="*/ 69056 h 107351"/>
                <a:gd name="connsiteX3" fmla="*/ 6613 w 115831"/>
                <a:gd name="connsiteY3" fmla="*/ 104775 h 107351"/>
                <a:gd name="connsiteX4" fmla="*/ 16138 w 115831"/>
                <a:gd name="connsiteY4" fmla="*/ 0 h 107351"/>
                <a:gd name="connsiteX0" fmla="*/ 6113 w 105087"/>
                <a:gd name="connsiteY0" fmla="*/ 0 h 71381"/>
                <a:gd name="connsiteX1" fmla="*/ 96601 w 105087"/>
                <a:gd name="connsiteY1" fmla="*/ 0 h 71381"/>
                <a:gd name="connsiteX2" fmla="*/ 77551 w 105087"/>
                <a:gd name="connsiteY2" fmla="*/ 69056 h 71381"/>
                <a:gd name="connsiteX3" fmla="*/ 22782 w 105087"/>
                <a:gd name="connsiteY3" fmla="*/ 50006 h 71381"/>
                <a:gd name="connsiteX4" fmla="*/ 6113 w 105087"/>
                <a:gd name="connsiteY4" fmla="*/ 0 h 71381"/>
                <a:gd name="connsiteX0" fmla="*/ 5660 w 102234"/>
                <a:gd name="connsiteY0" fmla="*/ 0 h 55025"/>
                <a:gd name="connsiteX1" fmla="*/ 96148 w 102234"/>
                <a:gd name="connsiteY1" fmla="*/ 0 h 55025"/>
                <a:gd name="connsiteX2" fmla="*/ 58048 w 102234"/>
                <a:gd name="connsiteY2" fmla="*/ 47625 h 55025"/>
                <a:gd name="connsiteX3" fmla="*/ 22329 w 102234"/>
                <a:gd name="connsiteY3" fmla="*/ 50006 h 55025"/>
                <a:gd name="connsiteX4" fmla="*/ 5660 w 102234"/>
                <a:gd name="connsiteY4" fmla="*/ 0 h 5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34" h="55025">
                  <a:moveTo>
                    <a:pt x="5660" y="0"/>
                  </a:moveTo>
                  <a:lnTo>
                    <a:pt x="96148" y="0"/>
                  </a:lnTo>
                  <a:cubicBezTo>
                    <a:pt x="119167" y="20241"/>
                    <a:pt x="70351" y="39291"/>
                    <a:pt x="58048" y="47625"/>
                  </a:cubicBezTo>
                  <a:cubicBezTo>
                    <a:pt x="45745" y="55959"/>
                    <a:pt x="31060" y="57943"/>
                    <a:pt x="22329" y="50006"/>
                  </a:cubicBezTo>
                  <a:cubicBezTo>
                    <a:pt x="13598" y="42069"/>
                    <a:pt x="-11009" y="17463"/>
                    <a:pt x="5660" y="0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3" name="TextBox 179"/>
            <p:cNvSpPr txBox="1">
              <a:spLocks noChangeArrowheads="1"/>
            </p:cNvSpPr>
            <p:nvPr/>
          </p:nvSpPr>
          <p:spPr bwMode="auto">
            <a:xfrm rot="18060000">
              <a:off x="4269954" y="5286443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127" name="TextBox 138"/>
            <p:cNvSpPr txBox="1">
              <a:spLocks noChangeArrowheads="1"/>
            </p:cNvSpPr>
            <p:nvPr/>
          </p:nvSpPr>
          <p:spPr bwMode="auto">
            <a:xfrm rot="4740000">
              <a:off x="3581663" y="4708797"/>
              <a:ext cx="78240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solidFill>
                    <a:srgbClr val="1F30D1"/>
                  </a:solidFill>
                  <a:latin typeface="Calibri" pitchFamily="34" charset="0"/>
                </a:rPr>
                <a:t>Kango Fault</a:t>
              </a:r>
            </a:p>
          </p:txBody>
        </p:sp>
        <p:sp>
          <p:nvSpPr>
            <p:cNvPr id="149" name="TextBox 158"/>
            <p:cNvSpPr txBox="1">
              <a:spLocks noChangeArrowheads="1"/>
            </p:cNvSpPr>
            <p:nvPr/>
          </p:nvSpPr>
          <p:spPr bwMode="auto">
            <a:xfrm>
              <a:off x="430077" y="543117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150" name="TextBox 158"/>
            <p:cNvSpPr txBox="1">
              <a:spLocks noChangeArrowheads="1"/>
            </p:cNvSpPr>
            <p:nvPr/>
          </p:nvSpPr>
          <p:spPr bwMode="auto">
            <a:xfrm>
              <a:off x="1104837" y="499970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151" name="TextBox 164"/>
            <p:cNvSpPr txBox="1">
              <a:spLocks noChangeArrowheads="1"/>
            </p:cNvSpPr>
            <p:nvPr/>
          </p:nvSpPr>
          <p:spPr bwMode="auto">
            <a:xfrm rot="60000">
              <a:off x="1084752" y="5223713"/>
              <a:ext cx="40698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152" name="TextBox 187"/>
            <p:cNvSpPr txBox="1">
              <a:spLocks noChangeArrowheads="1"/>
            </p:cNvSpPr>
            <p:nvPr/>
          </p:nvSpPr>
          <p:spPr bwMode="auto">
            <a:xfrm rot="20700000">
              <a:off x="2066432" y="6194658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53" name="TextBox 143"/>
            <p:cNvSpPr txBox="1">
              <a:spLocks noChangeArrowheads="1"/>
            </p:cNvSpPr>
            <p:nvPr/>
          </p:nvSpPr>
          <p:spPr bwMode="auto">
            <a:xfrm rot="21540000">
              <a:off x="3375123" y="5197337"/>
              <a:ext cx="305775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154" name="TextBox 160"/>
            <p:cNvSpPr txBox="1">
              <a:spLocks noChangeArrowheads="1"/>
            </p:cNvSpPr>
            <p:nvPr/>
          </p:nvSpPr>
          <p:spPr bwMode="auto">
            <a:xfrm rot="19140000">
              <a:off x="3178827" y="5723780"/>
              <a:ext cx="306492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239" name="Freeform 238"/>
            <p:cNvSpPr/>
            <p:nvPr/>
          </p:nvSpPr>
          <p:spPr>
            <a:xfrm rot="21540000">
              <a:off x="6575036" y="5337292"/>
              <a:ext cx="333896" cy="108831"/>
            </a:xfrm>
            <a:custGeom>
              <a:avLst/>
              <a:gdLst>
                <a:gd name="connsiteX0" fmla="*/ 0 w 330994"/>
                <a:gd name="connsiteY0" fmla="*/ 0 h 95250"/>
                <a:gd name="connsiteX1" fmla="*/ 57150 w 330994"/>
                <a:gd name="connsiteY1" fmla="*/ 28575 h 95250"/>
                <a:gd name="connsiteX2" fmla="*/ 121444 w 330994"/>
                <a:gd name="connsiteY2" fmla="*/ 30956 h 95250"/>
                <a:gd name="connsiteX3" fmla="*/ 176212 w 330994"/>
                <a:gd name="connsiteY3" fmla="*/ 35719 h 95250"/>
                <a:gd name="connsiteX4" fmla="*/ 209550 w 330994"/>
                <a:gd name="connsiteY4" fmla="*/ 35719 h 95250"/>
                <a:gd name="connsiteX5" fmla="*/ 238125 w 330994"/>
                <a:gd name="connsiteY5" fmla="*/ 30956 h 95250"/>
                <a:gd name="connsiteX6" fmla="*/ 259556 w 330994"/>
                <a:gd name="connsiteY6" fmla="*/ 23812 h 95250"/>
                <a:gd name="connsiteX7" fmla="*/ 292894 w 330994"/>
                <a:gd name="connsiteY7" fmla="*/ 23812 h 95250"/>
                <a:gd name="connsiteX8" fmla="*/ 316706 w 330994"/>
                <a:gd name="connsiteY8" fmla="*/ 21431 h 95250"/>
                <a:gd name="connsiteX9" fmla="*/ 326231 w 330994"/>
                <a:gd name="connsiteY9" fmla="*/ 66675 h 95250"/>
                <a:gd name="connsiteX10" fmla="*/ 330994 w 330994"/>
                <a:gd name="connsiteY10" fmla="*/ 90487 h 95250"/>
                <a:gd name="connsiteX11" fmla="*/ 309562 w 330994"/>
                <a:gd name="connsiteY11" fmla="*/ 95250 h 95250"/>
                <a:gd name="connsiteX12" fmla="*/ 292894 w 330994"/>
                <a:gd name="connsiteY12" fmla="*/ 85725 h 95250"/>
                <a:gd name="connsiteX13" fmla="*/ 254794 w 330994"/>
                <a:gd name="connsiteY13" fmla="*/ 85725 h 95250"/>
                <a:gd name="connsiteX14" fmla="*/ 204787 w 330994"/>
                <a:gd name="connsiteY14" fmla="*/ 95250 h 95250"/>
                <a:gd name="connsiteX15" fmla="*/ 166687 w 330994"/>
                <a:gd name="connsiteY15" fmla="*/ 80962 h 95250"/>
                <a:gd name="connsiteX16" fmla="*/ 119062 w 330994"/>
                <a:gd name="connsiteY16" fmla="*/ 80962 h 95250"/>
                <a:gd name="connsiteX17" fmla="*/ 80962 w 330994"/>
                <a:gd name="connsiteY17" fmla="*/ 83344 h 95250"/>
                <a:gd name="connsiteX18" fmla="*/ 71437 w 330994"/>
                <a:gd name="connsiteY18" fmla="*/ 83344 h 95250"/>
                <a:gd name="connsiteX19" fmla="*/ 42862 w 330994"/>
                <a:gd name="connsiteY19" fmla="*/ 52387 h 95250"/>
                <a:gd name="connsiteX20" fmla="*/ 0 w 330994"/>
                <a:gd name="connsiteY20" fmla="*/ 0 h 95250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71437 w 342900"/>
                <a:gd name="connsiteY18" fmla="*/ 83344 h 102393"/>
                <a:gd name="connsiteX19" fmla="*/ 42862 w 342900"/>
                <a:gd name="connsiteY19" fmla="*/ 52387 h 102393"/>
                <a:gd name="connsiteX20" fmla="*/ 0 w 342900"/>
                <a:gd name="connsiteY20" fmla="*/ 0 h 102393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42862 w 342900"/>
                <a:gd name="connsiteY18" fmla="*/ 52387 h 102393"/>
                <a:gd name="connsiteX19" fmla="*/ 0 w 342900"/>
                <a:gd name="connsiteY19" fmla="*/ 0 h 102393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3238"/>
                <a:gd name="connsiteY0" fmla="*/ 391 h 104136"/>
                <a:gd name="connsiteX1" fmla="*/ 57150 w 343238"/>
                <a:gd name="connsiteY1" fmla="*/ 28966 h 104136"/>
                <a:gd name="connsiteX2" fmla="*/ 121444 w 343238"/>
                <a:gd name="connsiteY2" fmla="*/ 31347 h 104136"/>
                <a:gd name="connsiteX3" fmla="*/ 176212 w 343238"/>
                <a:gd name="connsiteY3" fmla="*/ 36110 h 104136"/>
                <a:gd name="connsiteX4" fmla="*/ 209550 w 343238"/>
                <a:gd name="connsiteY4" fmla="*/ 36110 h 104136"/>
                <a:gd name="connsiteX5" fmla="*/ 238125 w 343238"/>
                <a:gd name="connsiteY5" fmla="*/ 31347 h 104136"/>
                <a:gd name="connsiteX6" fmla="*/ 259556 w 343238"/>
                <a:gd name="connsiteY6" fmla="*/ 24203 h 104136"/>
                <a:gd name="connsiteX7" fmla="*/ 292894 w 343238"/>
                <a:gd name="connsiteY7" fmla="*/ 24203 h 104136"/>
                <a:gd name="connsiteX8" fmla="*/ 316706 w 343238"/>
                <a:gd name="connsiteY8" fmla="*/ 21822 h 104136"/>
                <a:gd name="connsiteX9" fmla="*/ 326231 w 343238"/>
                <a:gd name="connsiteY9" fmla="*/ 67066 h 104136"/>
                <a:gd name="connsiteX10" fmla="*/ 342900 w 343238"/>
                <a:gd name="connsiteY10" fmla="*/ 102784 h 104136"/>
                <a:gd name="connsiteX11" fmla="*/ 309562 w 343238"/>
                <a:gd name="connsiteY11" fmla="*/ 95641 h 104136"/>
                <a:gd name="connsiteX12" fmla="*/ 292894 w 343238"/>
                <a:gd name="connsiteY12" fmla="*/ 86116 h 104136"/>
                <a:gd name="connsiteX13" fmla="*/ 254794 w 343238"/>
                <a:gd name="connsiteY13" fmla="*/ 86116 h 104136"/>
                <a:gd name="connsiteX14" fmla="*/ 204787 w 343238"/>
                <a:gd name="connsiteY14" fmla="*/ 95641 h 104136"/>
                <a:gd name="connsiteX15" fmla="*/ 166687 w 343238"/>
                <a:gd name="connsiteY15" fmla="*/ 81353 h 104136"/>
                <a:gd name="connsiteX16" fmla="*/ 119062 w 343238"/>
                <a:gd name="connsiteY16" fmla="*/ 81353 h 104136"/>
                <a:gd name="connsiteX17" fmla="*/ 80962 w 343238"/>
                <a:gd name="connsiteY17" fmla="*/ 83735 h 104136"/>
                <a:gd name="connsiteX18" fmla="*/ 42862 w 343238"/>
                <a:gd name="connsiteY18" fmla="*/ 52778 h 104136"/>
                <a:gd name="connsiteX19" fmla="*/ 0 w 343238"/>
                <a:gd name="connsiteY19" fmla="*/ 391 h 10413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425 h 103210"/>
                <a:gd name="connsiteX1" fmla="*/ 69057 w 343961"/>
                <a:gd name="connsiteY1" fmla="*/ 26619 h 103210"/>
                <a:gd name="connsiteX2" fmla="*/ 121444 w 343961"/>
                <a:gd name="connsiteY2" fmla="*/ 31381 h 103210"/>
                <a:gd name="connsiteX3" fmla="*/ 176212 w 343961"/>
                <a:gd name="connsiteY3" fmla="*/ 36144 h 103210"/>
                <a:gd name="connsiteX4" fmla="*/ 209550 w 343961"/>
                <a:gd name="connsiteY4" fmla="*/ 36144 h 103210"/>
                <a:gd name="connsiteX5" fmla="*/ 238125 w 343961"/>
                <a:gd name="connsiteY5" fmla="*/ 31381 h 103210"/>
                <a:gd name="connsiteX6" fmla="*/ 259556 w 343961"/>
                <a:gd name="connsiteY6" fmla="*/ 24237 h 103210"/>
                <a:gd name="connsiteX7" fmla="*/ 292894 w 343961"/>
                <a:gd name="connsiteY7" fmla="*/ 24237 h 103210"/>
                <a:gd name="connsiteX8" fmla="*/ 316706 w 343961"/>
                <a:gd name="connsiteY8" fmla="*/ 21856 h 103210"/>
                <a:gd name="connsiteX9" fmla="*/ 326231 w 343961"/>
                <a:gd name="connsiteY9" fmla="*/ 67100 h 103210"/>
                <a:gd name="connsiteX10" fmla="*/ 342900 w 343961"/>
                <a:gd name="connsiteY10" fmla="*/ 102818 h 103210"/>
                <a:gd name="connsiteX11" fmla="*/ 292894 w 343961"/>
                <a:gd name="connsiteY11" fmla="*/ 86150 h 103210"/>
                <a:gd name="connsiteX12" fmla="*/ 254794 w 343961"/>
                <a:gd name="connsiteY12" fmla="*/ 86150 h 103210"/>
                <a:gd name="connsiteX13" fmla="*/ 204787 w 343961"/>
                <a:gd name="connsiteY13" fmla="*/ 95675 h 103210"/>
                <a:gd name="connsiteX14" fmla="*/ 166687 w 343961"/>
                <a:gd name="connsiteY14" fmla="*/ 81387 h 103210"/>
                <a:gd name="connsiteX15" fmla="*/ 119062 w 343961"/>
                <a:gd name="connsiteY15" fmla="*/ 81387 h 103210"/>
                <a:gd name="connsiteX16" fmla="*/ 80962 w 343961"/>
                <a:gd name="connsiteY16" fmla="*/ 83769 h 103210"/>
                <a:gd name="connsiteX17" fmla="*/ 42862 w 343961"/>
                <a:gd name="connsiteY17" fmla="*/ 52812 h 103210"/>
                <a:gd name="connsiteX18" fmla="*/ 0 w 343961"/>
                <a:gd name="connsiteY18" fmla="*/ 425 h 103210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6687 w 343622"/>
                <a:gd name="connsiteY14" fmla="*/ 81387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9068 w 343622"/>
                <a:gd name="connsiteY14" fmla="*/ 90912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9550 w 343622"/>
                <a:gd name="connsiteY4" fmla="*/ 36144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35718 w 343622"/>
                <a:gd name="connsiteY17" fmla="*/ 59955 h 103797"/>
                <a:gd name="connsiteX18" fmla="*/ 0 w 343622"/>
                <a:gd name="connsiteY18" fmla="*/ 425 h 103797"/>
                <a:gd name="connsiteX0" fmla="*/ 0 w 343622"/>
                <a:gd name="connsiteY0" fmla="*/ 512 h 103884"/>
                <a:gd name="connsiteX1" fmla="*/ 80963 w 343622"/>
                <a:gd name="connsiteY1" fmla="*/ 21943 h 103884"/>
                <a:gd name="connsiteX2" fmla="*/ 121444 w 343622"/>
                <a:gd name="connsiteY2" fmla="*/ 31468 h 103884"/>
                <a:gd name="connsiteX3" fmla="*/ 164306 w 343622"/>
                <a:gd name="connsiteY3" fmla="*/ 31468 h 103884"/>
                <a:gd name="connsiteX4" fmla="*/ 204787 w 343622"/>
                <a:gd name="connsiteY4" fmla="*/ 29087 h 103884"/>
                <a:gd name="connsiteX5" fmla="*/ 238125 w 343622"/>
                <a:gd name="connsiteY5" fmla="*/ 31468 h 103884"/>
                <a:gd name="connsiteX6" fmla="*/ 259556 w 343622"/>
                <a:gd name="connsiteY6" fmla="*/ 24324 h 103884"/>
                <a:gd name="connsiteX7" fmla="*/ 292894 w 343622"/>
                <a:gd name="connsiteY7" fmla="*/ 24324 h 103884"/>
                <a:gd name="connsiteX8" fmla="*/ 316706 w 343622"/>
                <a:gd name="connsiteY8" fmla="*/ 21943 h 103884"/>
                <a:gd name="connsiteX9" fmla="*/ 326231 w 343622"/>
                <a:gd name="connsiteY9" fmla="*/ 67187 h 103884"/>
                <a:gd name="connsiteX10" fmla="*/ 342900 w 343622"/>
                <a:gd name="connsiteY10" fmla="*/ 102905 h 103884"/>
                <a:gd name="connsiteX11" fmla="*/ 300037 w 343622"/>
                <a:gd name="connsiteY11" fmla="*/ 93381 h 103884"/>
                <a:gd name="connsiteX12" fmla="*/ 261937 w 343622"/>
                <a:gd name="connsiteY12" fmla="*/ 88618 h 103884"/>
                <a:gd name="connsiteX13" fmla="*/ 204787 w 343622"/>
                <a:gd name="connsiteY13" fmla="*/ 95762 h 103884"/>
                <a:gd name="connsiteX14" fmla="*/ 169068 w 343622"/>
                <a:gd name="connsiteY14" fmla="*/ 90999 h 103884"/>
                <a:gd name="connsiteX15" fmla="*/ 119062 w 343622"/>
                <a:gd name="connsiteY15" fmla="*/ 81474 h 103884"/>
                <a:gd name="connsiteX16" fmla="*/ 80962 w 343622"/>
                <a:gd name="connsiteY16" fmla="*/ 83856 h 103884"/>
                <a:gd name="connsiteX17" fmla="*/ 35718 w 343622"/>
                <a:gd name="connsiteY17" fmla="*/ 60042 h 103884"/>
                <a:gd name="connsiteX18" fmla="*/ 0 w 343622"/>
                <a:gd name="connsiteY18" fmla="*/ 512 h 103884"/>
                <a:gd name="connsiteX0" fmla="*/ 0 w 343419"/>
                <a:gd name="connsiteY0" fmla="*/ 512 h 108993"/>
                <a:gd name="connsiteX1" fmla="*/ 80963 w 343419"/>
                <a:gd name="connsiteY1" fmla="*/ 21943 h 108993"/>
                <a:gd name="connsiteX2" fmla="*/ 121444 w 343419"/>
                <a:gd name="connsiteY2" fmla="*/ 31468 h 108993"/>
                <a:gd name="connsiteX3" fmla="*/ 164306 w 343419"/>
                <a:gd name="connsiteY3" fmla="*/ 31468 h 108993"/>
                <a:gd name="connsiteX4" fmla="*/ 204787 w 343419"/>
                <a:gd name="connsiteY4" fmla="*/ 29087 h 108993"/>
                <a:gd name="connsiteX5" fmla="*/ 238125 w 343419"/>
                <a:gd name="connsiteY5" fmla="*/ 31468 h 108993"/>
                <a:gd name="connsiteX6" fmla="*/ 259556 w 343419"/>
                <a:gd name="connsiteY6" fmla="*/ 24324 h 108993"/>
                <a:gd name="connsiteX7" fmla="*/ 292894 w 343419"/>
                <a:gd name="connsiteY7" fmla="*/ 24324 h 108993"/>
                <a:gd name="connsiteX8" fmla="*/ 316706 w 343419"/>
                <a:gd name="connsiteY8" fmla="*/ 21943 h 108993"/>
                <a:gd name="connsiteX9" fmla="*/ 326231 w 343419"/>
                <a:gd name="connsiteY9" fmla="*/ 67187 h 108993"/>
                <a:gd name="connsiteX10" fmla="*/ 342900 w 343419"/>
                <a:gd name="connsiteY10" fmla="*/ 102905 h 108993"/>
                <a:gd name="connsiteX11" fmla="*/ 304799 w 343419"/>
                <a:gd name="connsiteY11" fmla="*/ 107668 h 108993"/>
                <a:gd name="connsiteX12" fmla="*/ 261937 w 343419"/>
                <a:gd name="connsiteY12" fmla="*/ 88618 h 108993"/>
                <a:gd name="connsiteX13" fmla="*/ 204787 w 343419"/>
                <a:gd name="connsiteY13" fmla="*/ 95762 h 108993"/>
                <a:gd name="connsiteX14" fmla="*/ 169068 w 343419"/>
                <a:gd name="connsiteY14" fmla="*/ 90999 h 108993"/>
                <a:gd name="connsiteX15" fmla="*/ 119062 w 343419"/>
                <a:gd name="connsiteY15" fmla="*/ 81474 h 108993"/>
                <a:gd name="connsiteX16" fmla="*/ 80962 w 343419"/>
                <a:gd name="connsiteY16" fmla="*/ 83856 h 108993"/>
                <a:gd name="connsiteX17" fmla="*/ 35718 w 343419"/>
                <a:gd name="connsiteY17" fmla="*/ 60042 h 108993"/>
                <a:gd name="connsiteX18" fmla="*/ 0 w 343419"/>
                <a:gd name="connsiteY18" fmla="*/ 512 h 108993"/>
                <a:gd name="connsiteX0" fmla="*/ 0 w 333896"/>
                <a:gd name="connsiteY0" fmla="*/ 516 h 108831"/>
                <a:gd name="connsiteX1" fmla="*/ 71440 w 333896"/>
                <a:gd name="connsiteY1" fmla="*/ 21781 h 108831"/>
                <a:gd name="connsiteX2" fmla="*/ 111921 w 333896"/>
                <a:gd name="connsiteY2" fmla="*/ 31306 h 108831"/>
                <a:gd name="connsiteX3" fmla="*/ 154783 w 333896"/>
                <a:gd name="connsiteY3" fmla="*/ 31306 h 108831"/>
                <a:gd name="connsiteX4" fmla="*/ 195264 w 333896"/>
                <a:gd name="connsiteY4" fmla="*/ 28925 h 108831"/>
                <a:gd name="connsiteX5" fmla="*/ 228602 w 333896"/>
                <a:gd name="connsiteY5" fmla="*/ 31306 h 108831"/>
                <a:gd name="connsiteX6" fmla="*/ 250033 w 333896"/>
                <a:gd name="connsiteY6" fmla="*/ 24162 h 108831"/>
                <a:gd name="connsiteX7" fmla="*/ 283371 w 333896"/>
                <a:gd name="connsiteY7" fmla="*/ 24162 h 108831"/>
                <a:gd name="connsiteX8" fmla="*/ 307183 w 333896"/>
                <a:gd name="connsiteY8" fmla="*/ 21781 h 108831"/>
                <a:gd name="connsiteX9" fmla="*/ 316708 w 333896"/>
                <a:gd name="connsiteY9" fmla="*/ 67025 h 108831"/>
                <a:gd name="connsiteX10" fmla="*/ 333377 w 333896"/>
                <a:gd name="connsiteY10" fmla="*/ 102743 h 108831"/>
                <a:gd name="connsiteX11" fmla="*/ 295276 w 333896"/>
                <a:gd name="connsiteY11" fmla="*/ 107506 h 108831"/>
                <a:gd name="connsiteX12" fmla="*/ 252414 w 333896"/>
                <a:gd name="connsiteY12" fmla="*/ 88456 h 108831"/>
                <a:gd name="connsiteX13" fmla="*/ 195264 w 333896"/>
                <a:gd name="connsiteY13" fmla="*/ 95600 h 108831"/>
                <a:gd name="connsiteX14" fmla="*/ 159545 w 333896"/>
                <a:gd name="connsiteY14" fmla="*/ 90837 h 108831"/>
                <a:gd name="connsiteX15" fmla="*/ 109539 w 333896"/>
                <a:gd name="connsiteY15" fmla="*/ 81312 h 108831"/>
                <a:gd name="connsiteX16" fmla="*/ 71439 w 333896"/>
                <a:gd name="connsiteY16" fmla="*/ 83694 h 108831"/>
                <a:gd name="connsiteX17" fmla="*/ 26195 w 333896"/>
                <a:gd name="connsiteY17" fmla="*/ 59880 h 108831"/>
                <a:gd name="connsiteX18" fmla="*/ 0 w 333896"/>
                <a:gd name="connsiteY18" fmla="*/ 516 h 1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896" h="108831">
                  <a:moveTo>
                    <a:pt x="0" y="516"/>
                  </a:moveTo>
                  <a:cubicBezTo>
                    <a:pt x="2381" y="-3453"/>
                    <a:pt x="52787" y="16649"/>
                    <a:pt x="71440" y="21781"/>
                  </a:cubicBezTo>
                  <a:cubicBezTo>
                    <a:pt x="90093" y="26913"/>
                    <a:pt x="98030" y="29718"/>
                    <a:pt x="111921" y="31306"/>
                  </a:cubicBezTo>
                  <a:cubicBezTo>
                    <a:pt x="125812" y="32894"/>
                    <a:pt x="140893" y="31703"/>
                    <a:pt x="154783" y="31306"/>
                  </a:cubicBezTo>
                  <a:cubicBezTo>
                    <a:pt x="168673" y="30909"/>
                    <a:pt x="184945" y="29719"/>
                    <a:pt x="195264" y="28925"/>
                  </a:cubicBezTo>
                  <a:lnTo>
                    <a:pt x="228602" y="31306"/>
                  </a:lnTo>
                  <a:cubicBezTo>
                    <a:pt x="236936" y="29322"/>
                    <a:pt x="240905" y="25353"/>
                    <a:pt x="250033" y="24162"/>
                  </a:cubicBezTo>
                  <a:cubicBezTo>
                    <a:pt x="259161" y="22971"/>
                    <a:pt x="273846" y="24559"/>
                    <a:pt x="283371" y="24162"/>
                  </a:cubicBezTo>
                  <a:lnTo>
                    <a:pt x="307183" y="21781"/>
                  </a:lnTo>
                  <a:lnTo>
                    <a:pt x="316708" y="67025"/>
                  </a:lnTo>
                  <a:cubicBezTo>
                    <a:pt x="321074" y="80519"/>
                    <a:pt x="336949" y="95996"/>
                    <a:pt x="333377" y="102743"/>
                  </a:cubicBezTo>
                  <a:cubicBezTo>
                    <a:pt x="329805" y="109490"/>
                    <a:pt x="308770" y="109887"/>
                    <a:pt x="295276" y="107506"/>
                  </a:cubicBezTo>
                  <a:cubicBezTo>
                    <a:pt x="281782" y="105125"/>
                    <a:pt x="269083" y="90440"/>
                    <a:pt x="252414" y="88456"/>
                  </a:cubicBezTo>
                  <a:cubicBezTo>
                    <a:pt x="235745" y="86472"/>
                    <a:pt x="210742" y="95203"/>
                    <a:pt x="195264" y="95600"/>
                  </a:cubicBezTo>
                  <a:cubicBezTo>
                    <a:pt x="179786" y="95997"/>
                    <a:pt x="175420" y="90837"/>
                    <a:pt x="159545" y="90837"/>
                  </a:cubicBezTo>
                  <a:lnTo>
                    <a:pt x="109539" y="81312"/>
                  </a:lnTo>
                  <a:cubicBezTo>
                    <a:pt x="95252" y="81709"/>
                    <a:pt x="85330" y="87266"/>
                    <a:pt x="71439" y="83694"/>
                  </a:cubicBezTo>
                  <a:cubicBezTo>
                    <a:pt x="57548" y="80122"/>
                    <a:pt x="40482" y="77342"/>
                    <a:pt x="26195" y="59880"/>
                  </a:cubicBezTo>
                  <a:cubicBezTo>
                    <a:pt x="14289" y="40037"/>
                    <a:pt x="11906" y="20359"/>
                    <a:pt x="0" y="516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5" name="TextBox 190"/>
            <p:cNvSpPr txBox="1">
              <a:spLocks noChangeArrowheads="1"/>
            </p:cNvSpPr>
            <p:nvPr/>
          </p:nvSpPr>
          <p:spPr bwMode="auto">
            <a:xfrm>
              <a:off x="6685746" y="5276534"/>
              <a:ext cx="305183" cy="173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246" name="Freeform 245"/>
            <p:cNvSpPr/>
            <p:nvPr/>
          </p:nvSpPr>
          <p:spPr>
            <a:xfrm>
              <a:off x="6125028" y="5340351"/>
              <a:ext cx="279285" cy="86022"/>
            </a:xfrm>
            <a:custGeom>
              <a:avLst/>
              <a:gdLst>
                <a:gd name="connsiteX0" fmla="*/ 0 w 280987"/>
                <a:gd name="connsiteY0" fmla="*/ 35719 h 85725"/>
                <a:gd name="connsiteX1" fmla="*/ 71437 w 280987"/>
                <a:gd name="connsiteY1" fmla="*/ 42863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3813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7852 w 281677"/>
                <a:gd name="connsiteY3" fmla="*/ 33338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1022 w 282009"/>
                <a:gd name="connsiteY0" fmla="*/ 35719 h 86166"/>
                <a:gd name="connsiteX1" fmla="*/ 58172 w 282009"/>
                <a:gd name="connsiteY1" fmla="*/ 30957 h 86166"/>
                <a:gd name="connsiteX2" fmla="*/ 89128 w 282009"/>
                <a:gd name="connsiteY2" fmla="*/ 38100 h 86166"/>
                <a:gd name="connsiteX3" fmla="*/ 158184 w 282009"/>
                <a:gd name="connsiteY3" fmla="*/ 33338 h 86166"/>
                <a:gd name="connsiteX4" fmla="*/ 198666 w 282009"/>
                <a:gd name="connsiteY4" fmla="*/ 23813 h 86166"/>
                <a:gd name="connsiteX5" fmla="*/ 236765 w 282009"/>
                <a:gd name="connsiteY5" fmla="*/ 11907 h 86166"/>
                <a:gd name="connsiteX6" fmla="*/ 272484 w 282009"/>
                <a:gd name="connsiteY6" fmla="*/ 0 h 86166"/>
                <a:gd name="connsiteX7" fmla="*/ 282009 w 282009"/>
                <a:gd name="connsiteY7" fmla="*/ 23813 h 86166"/>
                <a:gd name="connsiteX8" fmla="*/ 282009 w 282009"/>
                <a:gd name="connsiteY8" fmla="*/ 42863 h 86166"/>
                <a:gd name="connsiteX9" fmla="*/ 251053 w 282009"/>
                <a:gd name="connsiteY9" fmla="*/ 66675 h 86166"/>
                <a:gd name="connsiteX10" fmla="*/ 189141 w 282009"/>
                <a:gd name="connsiteY10" fmla="*/ 83344 h 86166"/>
                <a:gd name="connsiteX11" fmla="*/ 110559 w 282009"/>
                <a:gd name="connsiteY11" fmla="*/ 85725 h 86166"/>
                <a:gd name="connsiteX12" fmla="*/ 24834 w 282009"/>
                <a:gd name="connsiteY12" fmla="*/ 78581 h 86166"/>
                <a:gd name="connsiteX13" fmla="*/ 1022 w 282009"/>
                <a:gd name="connsiteY13" fmla="*/ 35719 h 86166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89128 w 282009"/>
                <a:gd name="connsiteY2" fmla="*/ 38100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60565 w 282009"/>
                <a:gd name="connsiteY3" fmla="*/ 26194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176 w 279782"/>
                <a:gd name="connsiteY0" fmla="*/ 28575 h 86022"/>
                <a:gd name="connsiteX1" fmla="*/ 55945 w 279782"/>
                <a:gd name="connsiteY1" fmla="*/ 30957 h 86022"/>
                <a:gd name="connsiteX2" fmla="*/ 94045 w 279782"/>
                <a:gd name="connsiteY2" fmla="*/ 30956 h 86022"/>
                <a:gd name="connsiteX3" fmla="*/ 158338 w 279782"/>
                <a:gd name="connsiteY3" fmla="*/ 26194 h 86022"/>
                <a:gd name="connsiteX4" fmla="*/ 198820 w 279782"/>
                <a:gd name="connsiteY4" fmla="*/ 16669 h 86022"/>
                <a:gd name="connsiteX5" fmla="*/ 229775 w 279782"/>
                <a:gd name="connsiteY5" fmla="*/ 4764 h 86022"/>
                <a:gd name="connsiteX6" fmla="*/ 270257 w 279782"/>
                <a:gd name="connsiteY6" fmla="*/ 0 h 86022"/>
                <a:gd name="connsiteX7" fmla="*/ 279782 w 279782"/>
                <a:gd name="connsiteY7" fmla="*/ 23813 h 86022"/>
                <a:gd name="connsiteX8" fmla="*/ 279782 w 279782"/>
                <a:gd name="connsiteY8" fmla="*/ 42863 h 86022"/>
                <a:gd name="connsiteX9" fmla="*/ 260733 w 279782"/>
                <a:gd name="connsiteY9" fmla="*/ 71437 h 86022"/>
                <a:gd name="connsiteX10" fmla="*/ 186914 w 279782"/>
                <a:gd name="connsiteY10" fmla="*/ 83344 h 86022"/>
                <a:gd name="connsiteX11" fmla="*/ 108332 w 279782"/>
                <a:gd name="connsiteY11" fmla="*/ 85725 h 86022"/>
                <a:gd name="connsiteX12" fmla="*/ 22607 w 279782"/>
                <a:gd name="connsiteY12" fmla="*/ 78581 h 86022"/>
                <a:gd name="connsiteX13" fmla="*/ 1176 w 279782"/>
                <a:gd name="connsiteY13" fmla="*/ 28575 h 86022"/>
                <a:gd name="connsiteX0" fmla="*/ 679 w 279285"/>
                <a:gd name="connsiteY0" fmla="*/ 28575 h 86022"/>
                <a:gd name="connsiteX1" fmla="*/ 55448 w 279285"/>
                <a:gd name="connsiteY1" fmla="*/ 30957 h 86022"/>
                <a:gd name="connsiteX2" fmla="*/ 93548 w 279285"/>
                <a:gd name="connsiteY2" fmla="*/ 30956 h 86022"/>
                <a:gd name="connsiteX3" fmla="*/ 157841 w 279285"/>
                <a:gd name="connsiteY3" fmla="*/ 26194 h 86022"/>
                <a:gd name="connsiteX4" fmla="*/ 198323 w 279285"/>
                <a:gd name="connsiteY4" fmla="*/ 16669 h 86022"/>
                <a:gd name="connsiteX5" fmla="*/ 229278 w 279285"/>
                <a:gd name="connsiteY5" fmla="*/ 4764 h 86022"/>
                <a:gd name="connsiteX6" fmla="*/ 269760 w 279285"/>
                <a:gd name="connsiteY6" fmla="*/ 0 h 86022"/>
                <a:gd name="connsiteX7" fmla="*/ 279285 w 279285"/>
                <a:gd name="connsiteY7" fmla="*/ 23813 h 86022"/>
                <a:gd name="connsiteX8" fmla="*/ 279285 w 279285"/>
                <a:gd name="connsiteY8" fmla="*/ 42863 h 86022"/>
                <a:gd name="connsiteX9" fmla="*/ 260236 w 279285"/>
                <a:gd name="connsiteY9" fmla="*/ 71437 h 86022"/>
                <a:gd name="connsiteX10" fmla="*/ 186417 w 279285"/>
                <a:gd name="connsiteY10" fmla="*/ 83344 h 86022"/>
                <a:gd name="connsiteX11" fmla="*/ 107835 w 279285"/>
                <a:gd name="connsiteY11" fmla="*/ 85725 h 86022"/>
                <a:gd name="connsiteX12" fmla="*/ 31635 w 279285"/>
                <a:gd name="connsiteY12" fmla="*/ 78581 h 86022"/>
                <a:gd name="connsiteX13" fmla="*/ 679 w 279285"/>
                <a:gd name="connsiteY13" fmla="*/ 28575 h 8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285" h="86022">
                  <a:moveTo>
                    <a:pt x="679" y="28575"/>
                  </a:moveTo>
                  <a:cubicBezTo>
                    <a:pt x="5045" y="20638"/>
                    <a:pt x="39970" y="30560"/>
                    <a:pt x="55448" y="30957"/>
                  </a:cubicBezTo>
                  <a:cubicBezTo>
                    <a:pt x="70926" y="31354"/>
                    <a:pt x="76483" y="31750"/>
                    <a:pt x="93548" y="30956"/>
                  </a:cubicBezTo>
                  <a:cubicBezTo>
                    <a:pt x="110613" y="30162"/>
                    <a:pt x="140379" y="28575"/>
                    <a:pt x="157841" y="26194"/>
                  </a:cubicBezTo>
                  <a:cubicBezTo>
                    <a:pt x="175303" y="23813"/>
                    <a:pt x="186417" y="20241"/>
                    <a:pt x="198323" y="16669"/>
                  </a:cubicBezTo>
                  <a:cubicBezTo>
                    <a:pt x="210229" y="13097"/>
                    <a:pt x="217372" y="7542"/>
                    <a:pt x="229278" y="4764"/>
                  </a:cubicBezTo>
                  <a:cubicBezTo>
                    <a:pt x="241184" y="1986"/>
                    <a:pt x="260235" y="4763"/>
                    <a:pt x="269760" y="0"/>
                  </a:cubicBezTo>
                  <a:lnTo>
                    <a:pt x="279285" y="23813"/>
                  </a:lnTo>
                  <a:lnTo>
                    <a:pt x="279285" y="42863"/>
                  </a:lnTo>
                  <a:cubicBezTo>
                    <a:pt x="274126" y="50007"/>
                    <a:pt x="275714" y="64690"/>
                    <a:pt x="260236" y="71437"/>
                  </a:cubicBezTo>
                  <a:cubicBezTo>
                    <a:pt x="244758" y="78184"/>
                    <a:pt x="211817" y="80963"/>
                    <a:pt x="186417" y="83344"/>
                  </a:cubicBezTo>
                  <a:cubicBezTo>
                    <a:pt x="161017" y="85725"/>
                    <a:pt x="133632" y="86519"/>
                    <a:pt x="107835" y="85725"/>
                  </a:cubicBezTo>
                  <a:cubicBezTo>
                    <a:pt x="82038" y="84931"/>
                    <a:pt x="49494" y="88106"/>
                    <a:pt x="31635" y="78581"/>
                  </a:cubicBezTo>
                  <a:cubicBezTo>
                    <a:pt x="13776" y="69056"/>
                    <a:pt x="-3687" y="36512"/>
                    <a:pt x="679" y="28575"/>
                  </a:cubicBez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7" name="Freeform 246"/>
            <p:cNvSpPr/>
            <p:nvPr/>
          </p:nvSpPr>
          <p:spPr>
            <a:xfrm>
              <a:off x="5803900" y="5364956"/>
              <a:ext cx="186075" cy="114530"/>
            </a:xfrm>
            <a:custGeom>
              <a:avLst/>
              <a:gdLst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73819 w 176213"/>
                <a:gd name="connsiteY2" fmla="*/ 23813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88106 w 176213"/>
                <a:gd name="connsiteY2" fmla="*/ 21432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40493 w 176224"/>
                <a:gd name="connsiteY12" fmla="*/ 55887 h 113037"/>
                <a:gd name="connsiteX13" fmla="*/ 11 w 176224"/>
                <a:gd name="connsiteY13" fmla="*/ 3499 h 113037"/>
                <a:gd name="connsiteX0" fmla="*/ 11 w 180986"/>
                <a:gd name="connsiteY0" fmla="*/ 3499 h 113037"/>
                <a:gd name="connsiteX1" fmla="*/ 54780 w 180986"/>
                <a:gd name="connsiteY1" fmla="*/ 8262 h 113037"/>
                <a:gd name="connsiteX2" fmla="*/ 88117 w 180986"/>
                <a:gd name="connsiteY2" fmla="*/ 24931 h 113037"/>
                <a:gd name="connsiteX3" fmla="*/ 109549 w 180986"/>
                <a:gd name="connsiteY3" fmla="*/ 24930 h 113037"/>
                <a:gd name="connsiteX4" fmla="*/ 126218 w 180986"/>
                <a:gd name="connsiteY4" fmla="*/ 77318 h 113037"/>
                <a:gd name="connsiteX5" fmla="*/ 133361 w 180986"/>
                <a:gd name="connsiteY5" fmla="*/ 36837 h 113037"/>
                <a:gd name="connsiteX6" fmla="*/ 180986 w 180986"/>
                <a:gd name="connsiteY6" fmla="*/ 17787 h 113037"/>
                <a:gd name="connsiteX7" fmla="*/ 176224 w 180986"/>
                <a:gd name="connsiteY7" fmla="*/ 55887 h 113037"/>
                <a:gd name="connsiteX8" fmla="*/ 157174 w 180986"/>
                <a:gd name="connsiteY8" fmla="*/ 98749 h 113037"/>
                <a:gd name="connsiteX9" fmla="*/ 128599 w 180986"/>
                <a:gd name="connsiteY9" fmla="*/ 113037 h 113037"/>
                <a:gd name="connsiteX10" fmla="*/ 95261 w 180986"/>
                <a:gd name="connsiteY10" fmla="*/ 86843 h 113037"/>
                <a:gd name="connsiteX11" fmla="*/ 73830 w 180986"/>
                <a:gd name="connsiteY11" fmla="*/ 79700 h 113037"/>
                <a:gd name="connsiteX12" fmla="*/ 40493 w 180986"/>
                <a:gd name="connsiteY12" fmla="*/ 55887 h 113037"/>
                <a:gd name="connsiteX13" fmla="*/ 11 w 180986"/>
                <a:gd name="connsiteY13" fmla="*/ 3499 h 113037"/>
                <a:gd name="connsiteX0" fmla="*/ 10 w 180985"/>
                <a:gd name="connsiteY0" fmla="*/ 4058 h 113596"/>
                <a:gd name="connsiteX1" fmla="*/ 64304 w 180985"/>
                <a:gd name="connsiteY1" fmla="*/ 6440 h 113596"/>
                <a:gd name="connsiteX2" fmla="*/ 88116 w 180985"/>
                <a:gd name="connsiteY2" fmla="*/ 25490 h 113596"/>
                <a:gd name="connsiteX3" fmla="*/ 109548 w 180985"/>
                <a:gd name="connsiteY3" fmla="*/ 25489 h 113596"/>
                <a:gd name="connsiteX4" fmla="*/ 126217 w 180985"/>
                <a:gd name="connsiteY4" fmla="*/ 77877 h 113596"/>
                <a:gd name="connsiteX5" fmla="*/ 133360 w 180985"/>
                <a:gd name="connsiteY5" fmla="*/ 37396 h 113596"/>
                <a:gd name="connsiteX6" fmla="*/ 180985 w 180985"/>
                <a:gd name="connsiteY6" fmla="*/ 18346 h 113596"/>
                <a:gd name="connsiteX7" fmla="*/ 176223 w 180985"/>
                <a:gd name="connsiteY7" fmla="*/ 56446 h 113596"/>
                <a:gd name="connsiteX8" fmla="*/ 157173 w 180985"/>
                <a:gd name="connsiteY8" fmla="*/ 99308 h 113596"/>
                <a:gd name="connsiteX9" fmla="*/ 128598 w 180985"/>
                <a:gd name="connsiteY9" fmla="*/ 113596 h 113596"/>
                <a:gd name="connsiteX10" fmla="*/ 95260 w 180985"/>
                <a:gd name="connsiteY10" fmla="*/ 87402 h 113596"/>
                <a:gd name="connsiteX11" fmla="*/ 73829 w 180985"/>
                <a:gd name="connsiteY11" fmla="*/ 80259 h 113596"/>
                <a:gd name="connsiteX12" fmla="*/ 40492 w 180985"/>
                <a:gd name="connsiteY12" fmla="*/ 56446 h 113596"/>
                <a:gd name="connsiteX13" fmla="*/ 10 w 180985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6075"/>
                <a:gd name="connsiteY0" fmla="*/ 4058 h 113943"/>
                <a:gd name="connsiteX1" fmla="*/ 64631 w 186075"/>
                <a:gd name="connsiteY1" fmla="*/ 6440 h 113943"/>
                <a:gd name="connsiteX2" fmla="*/ 88443 w 186075"/>
                <a:gd name="connsiteY2" fmla="*/ 25490 h 113943"/>
                <a:gd name="connsiteX3" fmla="*/ 109875 w 186075"/>
                <a:gd name="connsiteY3" fmla="*/ 25489 h 113943"/>
                <a:gd name="connsiteX4" fmla="*/ 126544 w 186075"/>
                <a:gd name="connsiteY4" fmla="*/ 77877 h 113943"/>
                <a:gd name="connsiteX5" fmla="*/ 133687 w 186075"/>
                <a:gd name="connsiteY5" fmla="*/ 37396 h 113943"/>
                <a:gd name="connsiteX6" fmla="*/ 181312 w 186075"/>
                <a:gd name="connsiteY6" fmla="*/ 18346 h 113943"/>
                <a:gd name="connsiteX7" fmla="*/ 186075 w 186075"/>
                <a:gd name="connsiteY7" fmla="*/ 56446 h 113943"/>
                <a:gd name="connsiteX8" fmla="*/ 157500 w 186075"/>
                <a:gd name="connsiteY8" fmla="*/ 99308 h 113943"/>
                <a:gd name="connsiteX9" fmla="*/ 128925 w 186075"/>
                <a:gd name="connsiteY9" fmla="*/ 113596 h 113943"/>
                <a:gd name="connsiteX10" fmla="*/ 95587 w 186075"/>
                <a:gd name="connsiteY10" fmla="*/ 87402 h 113943"/>
                <a:gd name="connsiteX11" fmla="*/ 74156 w 186075"/>
                <a:gd name="connsiteY11" fmla="*/ 80259 h 113943"/>
                <a:gd name="connsiteX12" fmla="*/ 40819 w 186075"/>
                <a:gd name="connsiteY12" fmla="*/ 56446 h 113943"/>
                <a:gd name="connsiteX13" fmla="*/ 337 w 186075"/>
                <a:gd name="connsiteY13" fmla="*/ 4058 h 113943"/>
                <a:gd name="connsiteX0" fmla="*/ 337 w 186075"/>
                <a:gd name="connsiteY0" fmla="*/ 4058 h 114619"/>
                <a:gd name="connsiteX1" fmla="*/ 64631 w 186075"/>
                <a:gd name="connsiteY1" fmla="*/ 6440 h 114619"/>
                <a:gd name="connsiteX2" fmla="*/ 88443 w 186075"/>
                <a:gd name="connsiteY2" fmla="*/ 25490 h 114619"/>
                <a:gd name="connsiteX3" fmla="*/ 109875 w 186075"/>
                <a:gd name="connsiteY3" fmla="*/ 25489 h 114619"/>
                <a:gd name="connsiteX4" fmla="*/ 126544 w 186075"/>
                <a:gd name="connsiteY4" fmla="*/ 77877 h 114619"/>
                <a:gd name="connsiteX5" fmla="*/ 133687 w 186075"/>
                <a:gd name="connsiteY5" fmla="*/ 37396 h 114619"/>
                <a:gd name="connsiteX6" fmla="*/ 181312 w 186075"/>
                <a:gd name="connsiteY6" fmla="*/ 18346 h 114619"/>
                <a:gd name="connsiteX7" fmla="*/ 186075 w 186075"/>
                <a:gd name="connsiteY7" fmla="*/ 56446 h 114619"/>
                <a:gd name="connsiteX8" fmla="*/ 174169 w 186075"/>
                <a:gd name="connsiteY8" fmla="*/ 104071 h 114619"/>
                <a:gd name="connsiteX9" fmla="*/ 128925 w 186075"/>
                <a:gd name="connsiteY9" fmla="*/ 113596 h 114619"/>
                <a:gd name="connsiteX10" fmla="*/ 95587 w 186075"/>
                <a:gd name="connsiteY10" fmla="*/ 87402 h 114619"/>
                <a:gd name="connsiteX11" fmla="*/ 74156 w 186075"/>
                <a:gd name="connsiteY11" fmla="*/ 80259 h 114619"/>
                <a:gd name="connsiteX12" fmla="*/ 40819 w 186075"/>
                <a:gd name="connsiteY12" fmla="*/ 56446 h 114619"/>
                <a:gd name="connsiteX13" fmla="*/ 337 w 186075"/>
                <a:gd name="connsiteY13" fmla="*/ 4058 h 114619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6544 w 186075"/>
                <a:gd name="connsiteY4" fmla="*/ 77788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4163 w 186075"/>
                <a:gd name="connsiteY4" fmla="*/ 70645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075" h="114530">
                  <a:moveTo>
                    <a:pt x="337" y="3969"/>
                  </a:moveTo>
                  <a:cubicBezTo>
                    <a:pt x="-457" y="-4762"/>
                    <a:pt x="48756" y="3176"/>
                    <a:pt x="64631" y="6351"/>
                  </a:cubicBezTo>
                  <a:cubicBezTo>
                    <a:pt x="80506" y="9526"/>
                    <a:pt x="88046" y="19845"/>
                    <a:pt x="95587" y="23020"/>
                  </a:cubicBezTo>
                  <a:cubicBezTo>
                    <a:pt x="103128" y="26195"/>
                    <a:pt x="102731" y="25400"/>
                    <a:pt x="109875" y="25400"/>
                  </a:cubicBezTo>
                  <a:cubicBezTo>
                    <a:pt x="116225" y="34131"/>
                    <a:pt x="120194" y="68661"/>
                    <a:pt x="124163" y="70645"/>
                  </a:cubicBezTo>
                  <a:cubicBezTo>
                    <a:pt x="128132" y="72629"/>
                    <a:pt x="124162" y="46038"/>
                    <a:pt x="133687" y="37307"/>
                  </a:cubicBezTo>
                  <a:cubicBezTo>
                    <a:pt x="143212" y="28576"/>
                    <a:pt x="165437" y="24607"/>
                    <a:pt x="181312" y="18257"/>
                  </a:cubicBezTo>
                  <a:lnTo>
                    <a:pt x="186075" y="56357"/>
                  </a:lnTo>
                  <a:cubicBezTo>
                    <a:pt x="182106" y="69851"/>
                    <a:pt x="183694" y="94457"/>
                    <a:pt x="174169" y="103982"/>
                  </a:cubicBezTo>
                  <a:cubicBezTo>
                    <a:pt x="164644" y="113507"/>
                    <a:pt x="142022" y="116285"/>
                    <a:pt x="128925" y="113507"/>
                  </a:cubicBezTo>
                  <a:cubicBezTo>
                    <a:pt x="115828" y="110729"/>
                    <a:pt x="104715" y="92869"/>
                    <a:pt x="95587" y="87313"/>
                  </a:cubicBezTo>
                  <a:cubicBezTo>
                    <a:pt x="86459" y="81757"/>
                    <a:pt x="83284" y="85329"/>
                    <a:pt x="74156" y="80170"/>
                  </a:cubicBezTo>
                  <a:cubicBezTo>
                    <a:pt x="65028" y="75011"/>
                    <a:pt x="53122" y="69057"/>
                    <a:pt x="40819" y="56357"/>
                  </a:cubicBezTo>
                  <a:cubicBezTo>
                    <a:pt x="28516" y="43657"/>
                    <a:pt x="-3632" y="12303"/>
                    <a:pt x="337" y="396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8" name="Freeform 247"/>
            <p:cNvSpPr/>
            <p:nvPr/>
          </p:nvSpPr>
          <p:spPr>
            <a:xfrm>
              <a:off x="5758994" y="5366544"/>
              <a:ext cx="336433" cy="155554"/>
            </a:xfrm>
            <a:custGeom>
              <a:avLst/>
              <a:gdLst>
                <a:gd name="connsiteX0" fmla="*/ 0 w 321469"/>
                <a:gd name="connsiteY0" fmla="*/ 0 h 154781"/>
                <a:gd name="connsiteX1" fmla="*/ 54769 w 321469"/>
                <a:gd name="connsiteY1" fmla="*/ 78581 h 154781"/>
                <a:gd name="connsiteX2" fmla="*/ 90488 w 321469"/>
                <a:gd name="connsiteY2" fmla="*/ 109537 h 154781"/>
                <a:gd name="connsiteX3" fmla="*/ 130969 w 321469"/>
                <a:gd name="connsiteY3" fmla="*/ 121444 h 154781"/>
                <a:gd name="connsiteX4" fmla="*/ 180975 w 321469"/>
                <a:gd name="connsiteY4" fmla="*/ 154781 h 154781"/>
                <a:gd name="connsiteX5" fmla="*/ 230981 w 321469"/>
                <a:gd name="connsiteY5" fmla="*/ 135731 h 154781"/>
                <a:gd name="connsiteX6" fmla="*/ 283369 w 321469"/>
                <a:gd name="connsiteY6" fmla="*/ 88106 h 154781"/>
                <a:gd name="connsiteX7" fmla="*/ 319088 w 321469"/>
                <a:gd name="connsiteY7" fmla="*/ 45244 h 154781"/>
                <a:gd name="connsiteX8" fmla="*/ 321469 w 321469"/>
                <a:gd name="connsiteY8" fmla="*/ 0 h 154781"/>
                <a:gd name="connsiteX9" fmla="*/ 292894 w 321469"/>
                <a:gd name="connsiteY9" fmla="*/ 7144 h 154781"/>
                <a:gd name="connsiteX10" fmla="*/ 276225 w 321469"/>
                <a:gd name="connsiteY10" fmla="*/ 28575 h 154781"/>
                <a:gd name="connsiteX11" fmla="*/ 261938 w 321469"/>
                <a:gd name="connsiteY11" fmla="*/ 30956 h 154781"/>
                <a:gd name="connsiteX12" fmla="*/ 242888 w 321469"/>
                <a:gd name="connsiteY12" fmla="*/ 42862 h 154781"/>
                <a:gd name="connsiteX13" fmla="*/ 226219 w 321469"/>
                <a:gd name="connsiteY13" fmla="*/ 35719 h 154781"/>
                <a:gd name="connsiteX14" fmla="*/ 219075 w 321469"/>
                <a:gd name="connsiteY14" fmla="*/ 78581 h 154781"/>
                <a:gd name="connsiteX15" fmla="*/ 197644 w 321469"/>
                <a:gd name="connsiteY15" fmla="*/ 100012 h 154781"/>
                <a:gd name="connsiteX16" fmla="*/ 161925 w 321469"/>
                <a:gd name="connsiteY16" fmla="*/ 97631 h 154781"/>
                <a:gd name="connsiteX17" fmla="*/ 133350 w 321469"/>
                <a:gd name="connsiteY17" fmla="*/ 78581 h 154781"/>
                <a:gd name="connsiteX18" fmla="*/ 90488 w 321469"/>
                <a:gd name="connsiteY18" fmla="*/ 47625 h 154781"/>
                <a:gd name="connsiteX19" fmla="*/ 57150 w 321469"/>
                <a:gd name="connsiteY19" fmla="*/ 19050 h 154781"/>
                <a:gd name="connsiteX20" fmla="*/ 0 w 321469"/>
                <a:gd name="connsiteY20" fmla="*/ 0 h 154781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30969 w 321469"/>
                <a:gd name="connsiteY3" fmla="*/ 130969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33350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42888 w 326423"/>
                <a:gd name="connsiteY11" fmla="*/ 52387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7657 w 326423"/>
                <a:gd name="connsiteY9" fmla="*/ 9525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31185"/>
                <a:gd name="connsiteY0" fmla="*/ 4762 h 165416"/>
                <a:gd name="connsiteX1" fmla="*/ 59531 w 331185"/>
                <a:gd name="connsiteY1" fmla="*/ 88106 h 165416"/>
                <a:gd name="connsiteX2" fmla="*/ 95250 w 331185"/>
                <a:gd name="connsiteY2" fmla="*/ 119062 h 165416"/>
                <a:gd name="connsiteX3" fmla="*/ 130968 w 331185"/>
                <a:gd name="connsiteY3" fmla="*/ 140494 h 165416"/>
                <a:gd name="connsiteX4" fmla="*/ 185737 w 331185"/>
                <a:gd name="connsiteY4" fmla="*/ 164306 h 165416"/>
                <a:gd name="connsiteX5" fmla="*/ 235743 w 331185"/>
                <a:gd name="connsiteY5" fmla="*/ 145256 h 165416"/>
                <a:gd name="connsiteX6" fmla="*/ 288131 w 331185"/>
                <a:gd name="connsiteY6" fmla="*/ 97631 h 165416"/>
                <a:gd name="connsiteX7" fmla="*/ 323850 w 331185"/>
                <a:gd name="connsiteY7" fmla="*/ 54769 h 165416"/>
                <a:gd name="connsiteX8" fmla="*/ 326231 w 331185"/>
                <a:gd name="connsiteY8" fmla="*/ 9525 h 165416"/>
                <a:gd name="connsiteX9" fmla="*/ 302419 w 331185"/>
                <a:gd name="connsiteY9" fmla="*/ 9525 h 165416"/>
                <a:gd name="connsiteX10" fmla="*/ 276225 w 331185"/>
                <a:gd name="connsiteY10" fmla="*/ 26193 h 165416"/>
                <a:gd name="connsiteX11" fmla="*/ 254794 w 331185"/>
                <a:gd name="connsiteY11" fmla="*/ 40481 h 165416"/>
                <a:gd name="connsiteX12" fmla="*/ 230981 w 331185"/>
                <a:gd name="connsiteY12" fmla="*/ 45244 h 165416"/>
                <a:gd name="connsiteX13" fmla="*/ 223837 w 331185"/>
                <a:gd name="connsiteY13" fmla="*/ 88106 h 165416"/>
                <a:gd name="connsiteX14" fmla="*/ 202406 w 331185"/>
                <a:gd name="connsiteY14" fmla="*/ 109537 h 165416"/>
                <a:gd name="connsiteX15" fmla="*/ 166687 w 331185"/>
                <a:gd name="connsiteY15" fmla="*/ 107156 h 165416"/>
                <a:gd name="connsiteX16" fmla="*/ 145256 w 331185"/>
                <a:gd name="connsiteY16" fmla="*/ 88106 h 165416"/>
                <a:gd name="connsiteX17" fmla="*/ 95250 w 331185"/>
                <a:gd name="connsiteY17" fmla="*/ 57150 h 165416"/>
                <a:gd name="connsiteX18" fmla="*/ 47625 w 331185"/>
                <a:gd name="connsiteY18" fmla="*/ 0 h 165416"/>
                <a:gd name="connsiteX19" fmla="*/ 0 w 331185"/>
                <a:gd name="connsiteY19" fmla="*/ 4762 h 165416"/>
                <a:gd name="connsiteX0" fmla="*/ 0 w 331185"/>
                <a:gd name="connsiteY0" fmla="*/ 4762 h 164816"/>
                <a:gd name="connsiteX1" fmla="*/ 59531 w 331185"/>
                <a:gd name="connsiteY1" fmla="*/ 88106 h 164816"/>
                <a:gd name="connsiteX2" fmla="*/ 95250 w 331185"/>
                <a:gd name="connsiteY2" fmla="*/ 119062 h 164816"/>
                <a:gd name="connsiteX3" fmla="*/ 130968 w 331185"/>
                <a:gd name="connsiteY3" fmla="*/ 140494 h 164816"/>
                <a:gd name="connsiteX4" fmla="*/ 185737 w 331185"/>
                <a:gd name="connsiteY4" fmla="*/ 164306 h 164816"/>
                <a:gd name="connsiteX5" fmla="*/ 235743 w 331185"/>
                <a:gd name="connsiteY5" fmla="*/ 145256 h 164816"/>
                <a:gd name="connsiteX6" fmla="*/ 288131 w 331185"/>
                <a:gd name="connsiteY6" fmla="*/ 97631 h 164816"/>
                <a:gd name="connsiteX7" fmla="*/ 323850 w 331185"/>
                <a:gd name="connsiteY7" fmla="*/ 54769 h 164816"/>
                <a:gd name="connsiteX8" fmla="*/ 326231 w 331185"/>
                <a:gd name="connsiteY8" fmla="*/ 9525 h 164816"/>
                <a:gd name="connsiteX9" fmla="*/ 302419 w 331185"/>
                <a:gd name="connsiteY9" fmla="*/ 9525 h 164816"/>
                <a:gd name="connsiteX10" fmla="*/ 276225 w 331185"/>
                <a:gd name="connsiteY10" fmla="*/ 26193 h 164816"/>
                <a:gd name="connsiteX11" fmla="*/ 254794 w 331185"/>
                <a:gd name="connsiteY11" fmla="*/ 40481 h 164816"/>
                <a:gd name="connsiteX12" fmla="*/ 230981 w 331185"/>
                <a:gd name="connsiteY12" fmla="*/ 45244 h 164816"/>
                <a:gd name="connsiteX13" fmla="*/ 223837 w 331185"/>
                <a:gd name="connsiteY13" fmla="*/ 88106 h 164816"/>
                <a:gd name="connsiteX14" fmla="*/ 202406 w 331185"/>
                <a:gd name="connsiteY14" fmla="*/ 109537 h 164816"/>
                <a:gd name="connsiteX15" fmla="*/ 166687 w 331185"/>
                <a:gd name="connsiteY15" fmla="*/ 107156 h 164816"/>
                <a:gd name="connsiteX16" fmla="*/ 145256 w 331185"/>
                <a:gd name="connsiteY16" fmla="*/ 88106 h 164816"/>
                <a:gd name="connsiteX17" fmla="*/ 95250 w 331185"/>
                <a:gd name="connsiteY17" fmla="*/ 57150 h 164816"/>
                <a:gd name="connsiteX18" fmla="*/ 47625 w 331185"/>
                <a:gd name="connsiteY18" fmla="*/ 0 h 164816"/>
                <a:gd name="connsiteX19" fmla="*/ 0 w 331185"/>
                <a:gd name="connsiteY19" fmla="*/ 4762 h 164816"/>
                <a:gd name="connsiteX0" fmla="*/ 0 w 336959"/>
                <a:gd name="connsiteY0" fmla="*/ 4762 h 164816"/>
                <a:gd name="connsiteX1" fmla="*/ 59531 w 336959"/>
                <a:gd name="connsiteY1" fmla="*/ 88106 h 164816"/>
                <a:gd name="connsiteX2" fmla="*/ 95250 w 336959"/>
                <a:gd name="connsiteY2" fmla="*/ 119062 h 164816"/>
                <a:gd name="connsiteX3" fmla="*/ 130968 w 336959"/>
                <a:gd name="connsiteY3" fmla="*/ 140494 h 164816"/>
                <a:gd name="connsiteX4" fmla="*/ 185737 w 336959"/>
                <a:gd name="connsiteY4" fmla="*/ 164306 h 164816"/>
                <a:gd name="connsiteX5" fmla="*/ 235743 w 336959"/>
                <a:gd name="connsiteY5" fmla="*/ 145256 h 164816"/>
                <a:gd name="connsiteX6" fmla="*/ 288131 w 336959"/>
                <a:gd name="connsiteY6" fmla="*/ 97631 h 164816"/>
                <a:gd name="connsiteX7" fmla="*/ 323850 w 336959"/>
                <a:gd name="connsiteY7" fmla="*/ 54769 h 164816"/>
                <a:gd name="connsiteX8" fmla="*/ 335756 w 336959"/>
                <a:gd name="connsiteY8" fmla="*/ 9525 h 164816"/>
                <a:gd name="connsiteX9" fmla="*/ 302419 w 336959"/>
                <a:gd name="connsiteY9" fmla="*/ 9525 h 164816"/>
                <a:gd name="connsiteX10" fmla="*/ 276225 w 336959"/>
                <a:gd name="connsiteY10" fmla="*/ 26193 h 164816"/>
                <a:gd name="connsiteX11" fmla="*/ 254794 w 336959"/>
                <a:gd name="connsiteY11" fmla="*/ 40481 h 164816"/>
                <a:gd name="connsiteX12" fmla="*/ 230981 w 336959"/>
                <a:gd name="connsiteY12" fmla="*/ 45244 h 164816"/>
                <a:gd name="connsiteX13" fmla="*/ 223837 w 336959"/>
                <a:gd name="connsiteY13" fmla="*/ 88106 h 164816"/>
                <a:gd name="connsiteX14" fmla="*/ 202406 w 336959"/>
                <a:gd name="connsiteY14" fmla="*/ 109537 h 164816"/>
                <a:gd name="connsiteX15" fmla="*/ 166687 w 336959"/>
                <a:gd name="connsiteY15" fmla="*/ 107156 h 164816"/>
                <a:gd name="connsiteX16" fmla="*/ 145256 w 336959"/>
                <a:gd name="connsiteY16" fmla="*/ 88106 h 164816"/>
                <a:gd name="connsiteX17" fmla="*/ 95250 w 336959"/>
                <a:gd name="connsiteY17" fmla="*/ 57150 h 164816"/>
                <a:gd name="connsiteX18" fmla="*/ 47625 w 336959"/>
                <a:gd name="connsiteY18" fmla="*/ 0 h 164816"/>
                <a:gd name="connsiteX19" fmla="*/ 0 w 336959"/>
                <a:gd name="connsiteY19" fmla="*/ 4762 h 164816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76225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64319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302419 w 336433"/>
                <a:gd name="connsiteY9" fmla="*/ 9525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297657 w 336433"/>
                <a:gd name="connsiteY9" fmla="*/ 0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433" h="155554">
                  <a:moveTo>
                    <a:pt x="0" y="4762"/>
                  </a:moveTo>
                  <a:cubicBezTo>
                    <a:pt x="1984" y="19446"/>
                    <a:pt x="43656" y="69056"/>
                    <a:pt x="59531" y="88106"/>
                  </a:cubicBezTo>
                  <a:cubicBezTo>
                    <a:pt x="75406" y="107156"/>
                    <a:pt x="83344" y="111918"/>
                    <a:pt x="95250" y="119062"/>
                  </a:cubicBezTo>
                  <a:cubicBezTo>
                    <a:pt x="107156" y="126206"/>
                    <a:pt x="115887" y="134541"/>
                    <a:pt x="130968" y="140494"/>
                  </a:cubicBezTo>
                  <a:cubicBezTo>
                    <a:pt x="146049" y="146447"/>
                    <a:pt x="180974" y="158750"/>
                    <a:pt x="185737" y="154781"/>
                  </a:cubicBezTo>
                  <a:cubicBezTo>
                    <a:pt x="190500" y="150812"/>
                    <a:pt x="218677" y="154781"/>
                    <a:pt x="235743" y="145256"/>
                  </a:cubicBezTo>
                  <a:cubicBezTo>
                    <a:pt x="252809" y="135731"/>
                    <a:pt x="275034" y="112712"/>
                    <a:pt x="288131" y="97631"/>
                  </a:cubicBezTo>
                  <a:cubicBezTo>
                    <a:pt x="301228" y="82550"/>
                    <a:pt x="306388" y="69453"/>
                    <a:pt x="314325" y="54769"/>
                  </a:cubicBezTo>
                  <a:cubicBezTo>
                    <a:pt x="322263" y="40085"/>
                    <a:pt x="340122" y="15875"/>
                    <a:pt x="335756" y="9525"/>
                  </a:cubicBezTo>
                  <a:lnTo>
                    <a:pt x="297657" y="0"/>
                  </a:lnTo>
                  <a:lnTo>
                    <a:pt x="264319" y="26193"/>
                  </a:lnTo>
                  <a:lnTo>
                    <a:pt x="254794" y="40481"/>
                  </a:lnTo>
                  <a:lnTo>
                    <a:pt x="230981" y="45244"/>
                  </a:lnTo>
                  <a:cubicBezTo>
                    <a:pt x="227012" y="51197"/>
                    <a:pt x="228599" y="77391"/>
                    <a:pt x="223837" y="88106"/>
                  </a:cubicBezTo>
                  <a:cubicBezTo>
                    <a:pt x="219075" y="98821"/>
                    <a:pt x="211931" y="106362"/>
                    <a:pt x="202406" y="109537"/>
                  </a:cubicBezTo>
                  <a:cubicBezTo>
                    <a:pt x="192881" y="112712"/>
                    <a:pt x="176212" y="110728"/>
                    <a:pt x="166687" y="107156"/>
                  </a:cubicBezTo>
                  <a:lnTo>
                    <a:pt x="145256" y="88106"/>
                  </a:lnTo>
                  <a:lnTo>
                    <a:pt x="95250" y="57150"/>
                  </a:lnTo>
                  <a:lnTo>
                    <a:pt x="47625" y="0"/>
                  </a:lnTo>
                  <a:lnTo>
                    <a:pt x="0" y="4762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85" name="TextBox 190"/>
            <p:cNvSpPr txBox="1">
              <a:spLocks noChangeArrowheads="1"/>
            </p:cNvSpPr>
            <p:nvPr/>
          </p:nvSpPr>
          <p:spPr bwMode="auto">
            <a:xfrm>
              <a:off x="5751050" y="5230503"/>
              <a:ext cx="335701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241" name="Freeform 240"/>
            <p:cNvSpPr/>
            <p:nvPr/>
          </p:nvSpPr>
          <p:spPr>
            <a:xfrm rot="120000">
              <a:off x="6488742" y="5269864"/>
              <a:ext cx="516061" cy="231265"/>
            </a:xfrm>
            <a:custGeom>
              <a:avLst/>
              <a:gdLst>
                <a:gd name="connsiteX0" fmla="*/ 423862 w 476250"/>
                <a:gd name="connsiteY0" fmla="*/ 45244 h 219075"/>
                <a:gd name="connsiteX1" fmla="*/ 457200 w 476250"/>
                <a:gd name="connsiteY1" fmla="*/ 123825 h 219075"/>
                <a:gd name="connsiteX2" fmla="*/ 476250 w 476250"/>
                <a:gd name="connsiteY2" fmla="*/ 185738 h 219075"/>
                <a:gd name="connsiteX3" fmla="*/ 452437 w 476250"/>
                <a:gd name="connsiteY3" fmla="*/ 209550 h 219075"/>
                <a:gd name="connsiteX4" fmla="*/ 407193 w 476250"/>
                <a:gd name="connsiteY4" fmla="*/ 207169 h 219075"/>
                <a:gd name="connsiteX5" fmla="*/ 352425 w 476250"/>
                <a:gd name="connsiteY5" fmla="*/ 204788 h 219075"/>
                <a:gd name="connsiteX6" fmla="*/ 266700 w 476250"/>
                <a:gd name="connsiteY6" fmla="*/ 219075 h 219075"/>
                <a:gd name="connsiteX7" fmla="*/ 197643 w 476250"/>
                <a:gd name="connsiteY7" fmla="*/ 195263 h 219075"/>
                <a:gd name="connsiteX8" fmla="*/ 161925 w 476250"/>
                <a:gd name="connsiteY8" fmla="*/ 209550 h 219075"/>
                <a:gd name="connsiteX9" fmla="*/ 92868 w 476250"/>
                <a:gd name="connsiteY9" fmla="*/ 183356 h 219075"/>
                <a:gd name="connsiteX10" fmla="*/ 42862 w 476250"/>
                <a:gd name="connsiteY10" fmla="*/ 135731 h 219075"/>
                <a:gd name="connsiteX11" fmla="*/ 21431 w 476250"/>
                <a:gd name="connsiteY11" fmla="*/ 83344 h 219075"/>
                <a:gd name="connsiteX12" fmla="*/ 0 w 476250"/>
                <a:gd name="connsiteY12" fmla="*/ 0 h 219075"/>
                <a:gd name="connsiteX13" fmla="*/ 50006 w 476250"/>
                <a:gd name="connsiteY13" fmla="*/ 61913 h 219075"/>
                <a:gd name="connsiteX14" fmla="*/ 92868 w 476250"/>
                <a:gd name="connsiteY14" fmla="*/ 107156 h 219075"/>
                <a:gd name="connsiteX15" fmla="*/ 121443 w 476250"/>
                <a:gd name="connsiteY15" fmla="*/ 138113 h 219075"/>
                <a:gd name="connsiteX16" fmla="*/ 164306 w 476250"/>
                <a:gd name="connsiteY16" fmla="*/ 140494 h 219075"/>
                <a:gd name="connsiteX17" fmla="*/ 221456 w 476250"/>
                <a:gd name="connsiteY17" fmla="*/ 138113 h 219075"/>
                <a:gd name="connsiteX18" fmla="*/ 242887 w 476250"/>
                <a:gd name="connsiteY18" fmla="*/ 147638 h 219075"/>
                <a:gd name="connsiteX19" fmla="*/ 283368 w 476250"/>
                <a:gd name="connsiteY19" fmla="*/ 147638 h 219075"/>
                <a:gd name="connsiteX20" fmla="*/ 359568 w 476250"/>
                <a:gd name="connsiteY20" fmla="*/ 147638 h 219075"/>
                <a:gd name="connsiteX21" fmla="*/ 378618 w 476250"/>
                <a:gd name="connsiteY21" fmla="*/ 154781 h 219075"/>
                <a:gd name="connsiteX22" fmla="*/ 366712 w 476250"/>
                <a:gd name="connsiteY22" fmla="*/ 69056 h 219075"/>
                <a:gd name="connsiteX23" fmla="*/ 423862 w 47625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637"/>
                <a:gd name="connsiteX1" fmla="*/ 457200 w 476290"/>
                <a:gd name="connsiteY1" fmla="*/ 123825 h 219637"/>
                <a:gd name="connsiteX2" fmla="*/ 476250 w 476290"/>
                <a:gd name="connsiteY2" fmla="*/ 185738 h 219637"/>
                <a:gd name="connsiteX3" fmla="*/ 452437 w 476290"/>
                <a:gd name="connsiteY3" fmla="*/ 209550 h 219637"/>
                <a:gd name="connsiteX4" fmla="*/ 407193 w 476290"/>
                <a:gd name="connsiteY4" fmla="*/ 207169 h 219637"/>
                <a:gd name="connsiteX5" fmla="*/ 352425 w 476290"/>
                <a:gd name="connsiteY5" fmla="*/ 204788 h 219637"/>
                <a:gd name="connsiteX6" fmla="*/ 266700 w 476290"/>
                <a:gd name="connsiteY6" fmla="*/ 219075 h 219637"/>
                <a:gd name="connsiteX7" fmla="*/ 197643 w 476290"/>
                <a:gd name="connsiteY7" fmla="*/ 195263 h 219637"/>
                <a:gd name="connsiteX8" fmla="*/ 161925 w 476290"/>
                <a:gd name="connsiteY8" fmla="*/ 209550 h 219637"/>
                <a:gd name="connsiteX9" fmla="*/ 92868 w 476290"/>
                <a:gd name="connsiteY9" fmla="*/ 183356 h 219637"/>
                <a:gd name="connsiteX10" fmla="*/ 42862 w 476290"/>
                <a:gd name="connsiteY10" fmla="*/ 135731 h 219637"/>
                <a:gd name="connsiteX11" fmla="*/ 21431 w 476290"/>
                <a:gd name="connsiteY11" fmla="*/ 83344 h 219637"/>
                <a:gd name="connsiteX12" fmla="*/ 0 w 476290"/>
                <a:gd name="connsiteY12" fmla="*/ 0 h 219637"/>
                <a:gd name="connsiteX13" fmla="*/ 50006 w 476290"/>
                <a:gd name="connsiteY13" fmla="*/ 61913 h 219637"/>
                <a:gd name="connsiteX14" fmla="*/ 92868 w 476290"/>
                <a:gd name="connsiteY14" fmla="*/ 107156 h 219637"/>
                <a:gd name="connsiteX15" fmla="*/ 121443 w 476290"/>
                <a:gd name="connsiteY15" fmla="*/ 138113 h 219637"/>
                <a:gd name="connsiteX16" fmla="*/ 164306 w 476290"/>
                <a:gd name="connsiteY16" fmla="*/ 140494 h 219637"/>
                <a:gd name="connsiteX17" fmla="*/ 221456 w 476290"/>
                <a:gd name="connsiteY17" fmla="*/ 138113 h 219637"/>
                <a:gd name="connsiteX18" fmla="*/ 242887 w 476290"/>
                <a:gd name="connsiteY18" fmla="*/ 147638 h 219637"/>
                <a:gd name="connsiteX19" fmla="*/ 283368 w 476290"/>
                <a:gd name="connsiteY19" fmla="*/ 147638 h 219637"/>
                <a:gd name="connsiteX20" fmla="*/ 359568 w 476290"/>
                <a:gd name="connsiteY20" fmla="*/ 147638 h 219637"/>
                <a:gd name="connsiteX21" fmla="*/ 378618 w 476290"/>
                <a:gd name="connsiteY21" fmla="*/ 154781 h 219637"/>
                <a:gd name="connsiteX22" fmla="*/ 366712 w 476290"/>
                <a:gd name="connsiteY22" fmla="*/ 69056 h 219637"/>
                <a:gd name="connsiteX23" fmla="*/ 423862 w 476290"/>
                <a:gd name="connsiteY23" fmla="*/ 45244 h 219637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35756 w 476290"/>
                <a:gd name="connsiteY20" fmla="*/ 138113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0993 w 476290"/>
                <a:gd name="connsiteY19" fmla="*/ 142876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2868 w 476290"/>
                <a:gd name="connsiteY9" fmla="*/ 183356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0487 w 476290"/>
                <a:gd name="connsiteY9" fmla="*/ 195262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21949"/>
                <a:gd name="connsiteX1" fmla="*/ 457200 w 476290"/>
                <a:gd name="connsiteY1" fmla="*/ 123825 h 221949"/>
                <a:gd name="connsiteX2" fmla="*/ 476250 w 476290"/>
                <a:gd name="connsiteY2" fmla="*/ 185738 h 221949"/>
                <a:gd name="connsiteX3" fmla="*/ 452437 w 476290"/>
                <a:gd name="connsiteY3" fmla="*/ 209550 h 221949"/>
                <a:gd name="connsiteX4" fmla="*/ 407193 w 476290"/>
                <a:gd name="connsiteY4" fmla="*/ 207169 h 221949"/>
                <a:gd name="connsiteX5" fmla="*/ 354806 w 476290"/>
                <a:gd name="connsiteY5" fmla="*/ 219075 h 221949"/>
                <a:gd name="connsiteX6" fmla="*/ 266700 w 476290"/>
                <a:gd name="connsiteY6" fmla="*/ 219075 h 221949"/>
                <a:gd name="connsiteX7" fmla="*/ 204787 w 476290"/>
                <a:gd name="connsiteY7" fmla="*/ 202407 h 221949"/>
                <a:gd name="connsiteX8" fmla="*/ 161925 w 476290"/>
                <a:gd name="connsiteY8" fmla="*/ 209550 h 221949"/>
                <a:gd name="connsiteX9" fmla="*/ 90487 w 476290"/>
                <a:gd name="connsiteY9" fmla="*/ 195262 h 221949"/>
                <a:gd name="connsiteX10" fmla="*/ 42862 w 476290"/>
                <a:gd name="connsiteY10" fmla="*/ 135731 h 221949"/>
                <a:gd name="connsiteX11" fmla="*/ 21431 w 476290"/>
                <a:gd name="connsiteY11" fmla="*/ 83344 h 221949"/>
                <a:gd name="connsiteX12" fmla="*/ 0 w 476290"/>
                <a:gd name="connsiteY12" fmla="*/ 0 h 221949"/>
                <a:gd name="connsiteX13" fmla="*/ 50006 w 476290"/>
                <a:gd name="connsiteY13" fmla="*/ 61913 h 221949"/>
                <a:gd name="connsiteX14" fmla="*/ 92868 w 476290"/>
                <a:gd name="connsiteY14" fmla="*/ 107156 h 221949"/>
                <a:gd name="connsiteX15" fmla="*/ 130968 w 476290"/>
                <a:gd name="connsiteY15" fmla="*/ 130969 h 221949"/>
                <a:gd name="connsiteX16" fmla="*/ 164306 w 476290"/>
                <a:gd name="connsiteY16" fmla="*/ 133350 h 221949"/>
                <a:gd name="connsiteX17" fmla="*/ 221456 w 476290"/>
                <a:gd name="connsiteY17" fmla="*/ 138113 h 221949"/>
                <a:gd name="connsiteX18" fmla="*/ 283368 w 476290"/>
                <a:gd name="connsiteY18" fmla="*/ 140494 h 221949"/>
                <a:gd name="connsiteX19" fmla="*/ 342899 w 476290"/>
                <a:gd name="connsiteY19" fmla="*/ 140495 h 221949"/>
                <a:gd name="connsiteX20" fmla="*/ 378618 w 476290"/>
                <a:gd name="connsiteY20" fmla="*/ 147637 h 221949"/>
                <a:gd name="connsiteX21" fmla="*/ 366712 w 476290"/>
                <a:gd name="connsiteY21" fmla="*/ 69056 h 221949"/>
                <a:gd name="connsiteX22" fmla="*/ 423862 w 476290"/>
                <a:gd name="connsiteY22" fmla="*/ 45244 h 221949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4787 w 476290"/>
                <a:gd name="connsiteY7" fmla="*/ 202407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7168 w 476290"/>
                <a:gd name="connsiteY7" fmla="*/ 216695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42862 w 469146"/>
                <a:gd name="connsiteY13" fmla="*/ 69057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2017 w 469146"/>
                <a:gd name="connsiteY13" fmla="*/ 61833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69146" h="231265">
                  <a:moveTo>
                    <a:pt x="416718" y="52388"/>
                  </a:moveTo>
                  <a:lnTo>
                    <a:pt x="450056" y="130969"/>
                  </a:lnTo>
                  <a:cubicBezTo>
                    <a:pt x="458787" y="154385"/>
                    <a:pt x="469900" y="178595"/>
                    <a:pt x="469106" y="192882"/>
                  </a:cubicBezTo>
                  <a:cubicBezTo>
                    <a:pt x="468312" y="207169"/>
                    <a:pt x="455612" y="210344"/>
                    <a:pt x="445293" y="216694"/>
                  </a:cubicBezTo>
                  <a:cubicBezTo>
                    <a:pt x="434974" y="223044"/>
                    <a:pt x="423465" y="229395"/>
                    <a:pt x="407193" y="230982"/>
                  </a:cubicBezTo>
                  <a:cubicBezTo>
                    <a:pt x="390921" y="232570"/>
                    <a:pt x="372268" y="227013"/>
                    <a:pt x="347662" y="226219"/>
                  </a:cubicBezTo>
                  <a:cubicBezTo>
                    <a:pt x="323056" y="225425"/>
                    <a:pt x="284162" y="226616"/>
                    <a:pt x="259556" y="226219"/>
                  </a:cubicBezTo>
                  <a:cubicBezTo>
                    <a:pt x="234950" y="225822"/>
                    <a:pt x="211930" y="219077"/>
                    <a:pt x="200024" y="223839"/>
                  </a:cubicBezTo>
                  <a:cubicBezTo>
                    <a:pt x="185737" y="226220"/>
                    <a:pt x="174228" y="220266"/>
                    <a:pt x="154781" y="216694"/>
                  </a:cubicBezTo>
                  <a:cubicBezTo>
                    <a:pt x="135334" y="213122"/>
                    <a:pt x="100012" y="218281"/>
                    <a:pt x="83343" y="202406"/>
                  </a:cubicBezTo>
                  <a:cubicBezTo>
                    <a:pt x="67468" y="182562"/>
                    <a:pt x="47227" y="161528"/>
                    <a:pt x="35718" y="142875"/>
                  </a:cubicBezTo>
                  <a:cubicBezTo>
                    <a:pt x="24209" y="124222"/>
                    <a:pt x="21431" y="118269"/>
                    <a:pt x="14287" y="90488"/>
                  </a:cubicBezTo>
                  <a:lnTo>
                    <a:pt x="0" y="0"/>
                  </a:lnTo>
                  <a:cubicBezTo>
                    <a:pt x="16669" y="20638"/>
                    <a:pt x="35348" y="41195"/>
                    <a:pt x="52017" y="61833"/>
                  </a:cubicBezTo>
                  <a:cubicBezTo>
                    <a:pt x="67495" y="79692"/>
                    <a:pt x="79188" y="68021"/>
                    <a:pt x="91156" y="80734"/>
                  </a:cubicBezTo>
                  <a:cubicBezTo>
                    <a:pt x="103124" y="93447"/>
                    <a:pt x="112823" y="128153"/>
                    <a:pt x="123824" y="138113"/>
                  </a:cubicBezTo>
                  <a:cubicBezTo>
                    <a:pt x="134825" y="148073"/>
                    <a:pt x="138112" y="138906"/>
                    <a:pt x="157162" y="140494"/>
                  </a:cubicBezTo>
                  <a:lnTo>
                    <a:pt x="214312" y="145257"/>
                  </a:lnTo>
                  <a:lnTo>
                    <a:pt x="276224" y="147638"/>
                  </a:lnTo>
                  <a:cubicBezTo>
                    <a:pt x="296464" y="148035"/>
                    <a:pt x="318292" y="150814"/>
                    <a:pt x="335755" y="147639"/>
                  </a:cubicBezTo>
                  <a:lnTo>
                    <a:pt x="371474" y="154781"/>
                  </a:lnTo>
                  <a:cubicBezTo>
                    <a:pt x="383380" y="157162"/>
                    <a:pt x="352027" y="93266"/>
                    <a:pt x="359568" y="76200"/>
                  </a:cubicBezTo>
                  <a:lnTo>
                    <a:pt x="416718" y="52388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" name="Freeform 1"/>
            <p:cNvSpPr/>
            <p:nvPr/>
          </p:nvSpPr>
          <p:spPr>
            <a:xfrm>
              <a:off x="5558213" y="5298081"/>
              <a:ext cx="883031" cy="273247"/>
            </a:xfrm>
            <a:custGeom>
              <a:avLst/>
              <a:gdLst>
                <a:gd name="connsiteX0" fmla="*/ 0 w 1151353"/>
                <a:gd name="connsiteY0" fmla="*/ 0 h 400050"/>
                <a:gd name="connsiteX1" fmla="*/ 30957 w 1151353"/>
                <a:gd name="connsiteY1" fmla="*/ 26194 h 400050"/>
                <a:gd name="connsiteX2" fmla="*/ 50007 w 1151353"/>
                <a:gd name="connsiteY2" fmla="*/ 102394 h 400050"/>
                <a:gd name="connsiteX3" fmla="*/ 66675 w 1151353"/>
                <a:gd name="connsiteY3" fmla="*/ 121444 h 400050"/>
                <a:gd name="connsiteX4" fmla="*/ 92869 w 1151353"/>
                <a:gd name="connsiteY4" fmla="*/ 147638 h 400050"/>
                <a:gd name="connsiteX5" fmla="*/ 104775 w 1151353"/>
                <a:gd name="connsiteY5" fmla="*/ 164307 h 400050"/>
                <a:gd name="connsiteX6" fmla="*/ 121444 w 1151353"/>
                <a:gd name="connsiteY6" fmla="*/ 180975 h 400050"/>
                <a:gd name="connsiteX7" fmla="*/ 145257 w 1151353"/>
                <a:gd name="connsiteY7" fmla="*/ 171450 h 400050"/>
                <a:gd name="connsiteX8" fmla="*/ 183357 w 1151353"/>
                <a:gd name="connsiteY8" fmla="*/ 152400 h 400050"/>
                <a:gd name="connsiteX9" fmla="*/ 204788 w 1151353"/>
                <a:gd name="connsiteY9" fmla="*/ 147638 h 400050"/>
                <a:gd name="connsiteX10" fmla="*/ 238125 w 1151353"/>
                <a:gd name="connsiteY10" fmla="*/ 140494 h 400050"/>
                <a:gd name="connsiteX11" fmla="*/ 259557 w 1151353"/>
                <a:gd name="connsiteY11" fmla="*/ 188119 h 400050"/>
                <a:gd name="connsiteX12" fmla="*/ 290513 w 1151353"/>
                <a:gd name="connsiteY12" fmla="*/ 161925 h 400050"/>
                <a:gd name="connsiteX13" fmla="*/ 379781 w 1151353"/>
                <a:gd name="connsiteY13" fmla="*/ 159896 h 400050"/>
                <a:gd name="connsiteX14" fmla="*/ 378621 w 1151353"/>
                <a:gd name="connsiteY14" fmla="*/ 150019 h 400050"/>
                <a:gd name="connsiteX15" fmla="*/ 395081 w 1151353"/>
                <a:gd name="connsiteY15" fmla="*/ 159549 h 400050"/>
                <a:gd name="connsiteX16" fmla="*/ 395286 w 1151353"/>
                <a:gd name="connsiteY16" fmla="*/ 159544 h 400050"/>
                <a:gd name="connsiteX17" fmla="*/ 395579 w 1151353"/>
                <a:gd name="connsiteY17" fmla="*/ 159837 h 400050"/>
                <a:gd name="connsiteX18" fmla="*/ 423865 w 1151353"/>
                <a:gd name="connsiteY18" fmla="*/ 176213 h 400050"/>
                <a:gd name="connsiteX19" fmla="*/ 476251 w 1151353"/>
                <a:gd name="connsiteY19" fmla="*/ 197645 h 400050"/>
                <a:gd name="connsiteX20" fmla="*/ 504826 w 1151353"/>
                <a:gd name="connsiteY20" fmla="*/ 247650 h 400050"/>
                <a:gd name="connsiteX21" fmla="*/ 547689 w 1151353"/>
                <a:gd name="connsiteY21" fmla="*/ 290513 h 400050"/>
                <a:gd name="connsiteX22" fmla="*/ 592933 w 1151353"/>
                <a:gd name="connsiteY22" fmla="*/ 333375 h 400050"/>
                <a:gd name="connsiteX23" fmla="*/ 645320 w 1151353"/>
                <a:gd name="connsiteY23" fmla="*/ 345282 h 400050"/>
                <a:gd name="connsiteX24" fmla="*/ 704851 w 1151353"/>
                <a:gd name="connsiteY24" fmla="*/ 340519 h 400050"/>
                <a:gd name="connsiteX25" fmla="*/ 757239 w 1151353"/>
                <a:gd name="connsiteY25" fmla="*/ 297657 h 400050"/>
                <a:gd name="connsiteX26" fmla="*/ 792958 w 1151353"/>
                <a:gd name="connsiteY26" fmla="*/ 250031 h 400050"/>
                <a:gd name="connsiteX27" fmla="*/ 802483 w 1151353"/>
                <a:gd name="connsiteY27" fmla="*/ 207169 h 400050"/>
                <a:gd name="connsiteX28" fmla="*/ 831058 w 1151353"/>
                <a:gd name="connsiteY28" fmla="*/ 202407 h 400050"/>
                <a:gd name="connsiteX29" fmla="*/ 857251 w 1151353"/>
                <a:gd name="connsiteY29" fmla="*/ 235745 h 400050"/>
                <a:gd name="connsiteX30" fmla="*/ 892970 w 1151353"/>
                <a:gd name="connsiteY30" fmla="*/ 247650 h 400050"/>
                <a:gd name="connsiteX31" fmla="*/ 973933 w 1151353"/>
                <a:gd name="connsiteY31" fmla="*/ 254795 h 400050"/>
                <a:gd name="connsiteX32" fmla="*/ 1016795 w 1151353"/>
                <a:gd name="connsiteY32" fmla="*/ 250032 h 400050"/>
                <a:gd name="connsiteX33" fmla="*/ 1076326 w 1151353"/>
                <a:gd name="connsiteY33" fmla="*/ 238125 h 400050"/>
                <a:gd name="connsiteX34" fmla="*/ 1104901 w 1151353"/>
                <a:gd name="connsiteY34" fmla="*/ 228600 h 400050"/>
                <a:gd name="connsiteX35" fmla="*/ 1112045 w 1151353"/>
                <a:gd name="connsiteY35" fmla="*/ 161925 h 400050"/>
                <a:gd name="connsiteX36" fmla="*/ 1131095 w 1151353"/>
                <a:gd name="connsiteY36" fmla="*/ 161925 h 400050"/>
                <a:gd name="connsiteX37" fmla="*/ 1150145 w 1151353"/>
                <a:gd name="connsiteY37" fmla="*/ 226219 h 400050"/>
                <a:gd name="connsiteX38" fmla="*/ 1133476 w 1151353"/>
                <a:gd name="connsiteY38" fmla="*/ 297656 h 400050"/>
                <a:gd name="connsiteX39" fmla="*/ 1031083 w 1151353"/>
                <a:gd name="connsiteY39" fmla="*/ 321470 h 400050"/>
                <a:gd name="connsiteX40" fmla="*/ 919164 w 1151353"/>
                <a:gd name="connsiteY40" fmla="*/ 309563 h 400050"/>
                <a:gd name="connsiteX41" fmla="*/ 883445 w 1151353"/>
                <a:gd name="connsiteY41" fmla="*/ 292894 h 400050"/>
                <a:gd name="connsiteX42" fmla="*/ 840582 w 1151353"/>
                <a:gd name="connsiteY42" fmla="*/ 261939 h 400050"/>
                <a:gd name="connsiteX43" fmla="*/ 819150 w 1151353"/>
                <a:gd name="connsiteY43" fmla="*/ 295274 h 400050"/>
                <a:gd name="connsiteX44" fmla="*/ 769145 w 1151353"/>
                <a:gd name="connsiteY44" fmla="*/ 340519 h 400050"/>
                <a:gd name="connsiteX45" fmla="*/ 735807 w 1151353"/>
                <a:gd name="connsiteY45" fmla="*/ 366712 h 400050"/>
                <a:gd name="connsiteX46" fmla="*/ 666751 w 1151353"/>
                <a:gd name="connsiteY46" fmla="*/ 400050 h 400050"/>
                <a:gd name="connsiteX47" fmla="*/ 604839 w 1151353"/>
                <a:gd name="connsiteY47" fmla="*/ 400050 h 400050"/>
                <a:gd name="connsiteX48" fmla="*/ 547689 w 1151353"/>
                <a:gd name="connsiteY48" fmla="*/ 366713 h 400050"/>
                <a:gd name="connsiteX49" fmla="*/ 502445 w 1151353"/>
                <a:gd name="connsiteY49" fmla="*/ 328613 h 400050"/>
                <a:gd name="connsiteX50" fmla="*/ 452439 w 1151353"/>
                <a:gd name="connsiteY50" fmla="*/ 261938 h 400050"/>
                <a:gd name="connsiteX51" fmla="*/ 404814 w 1151353"/>
                <a:gd name="connsiteY51" fmla="*/ 216694 h 400050"/>
                <a:gd name="connsiteX52" fmla="*/ 401175 w 1151353"/>
                <a:gd name="connsiteY52" fmla="*/ 210108 h 400050"/>
                <a:gd name="connsiteX53" fmla="*/ 326232 w 1151353"/>
                <a:gd name="connsiteY53" fmla="*/ 207169 h 400050"/>
                <a:gd name="connsiteX54" fmla="*/ 307182 w 1151353"/>
                <a:gd name="connsiteY54" fmla="*/ 228600 h 400050"/>
                <a:gd name="connsiteX55" fmla="*/ 269082 w 1151353"/>
                <a:gd name="connsiteY55" fmla="*/ 245269 h 400050"/>
                <a:gd name="connsiteX56" fmla="*/ 235744 w 1151353"/>
                <a:gd name="connsiteY56" fmla="*/ 240507 h 400050"/>
                <a:gd name="connsiteX57" fmla="*/ 214313 w 1151353"/>
                <a:gd name="connsiteY57" fmla="*/ 221457 h 400050"/>
                <a:gd name="connsiteX58" fmla="*/ 173832 w 1151353"/>
                <a:gd name="connsiteY58" fmla="*/ 250032 h 400050"/>
                <a:gd name="connsiteX59" fmla="*/ 133350 w 1151353"/>
                <a:gd name="connsiteY59" fmla="*/ 266700 h 400050"/>
                <a:gd name="connsiteX60" fmla="*/ 88107 w 1151353"/>
                <a:gd name="connsiteY60" fmla="*/ 264319 h 400050"/>
                <a:gd name="connsiteX61" fmla="*/ 61913 w 1151353"/>
                <a:gd name="connsiteY61" fmla="*/ 254794 h 400050"/>
                <a:gd name="connsiteX62" fmla="*/ 42863 w 1151353"/>
                <a:gd name="connsiteY62" fmla="*/ 204788 h 400050"/>
                <a:gd name="connsiteX63" fmla="*/ 26194 w 1151353"/>
                <a:gd name="connsiteY63" fmla="*/ 166688 h 400050"/>
                <a:gd name="connsiteX64" fmla="*/ 11907 w 1151353"/>
                <a:gd name="connsiteY64" fmla="*/ 57150 h 400050"/>
                <a:gd name="connsiteX65" fmla="*/ 0 w 1151353"/>
                <a:gd name="connsiteY65" fmla="*/ 0 h 400050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50046 w 1151353"/>
                <a:gd name="connsiteY14" fmla="*/ 141563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36918 w 1151353"/>
                <a:gd name="connsiteY13" fmla="*/ 156202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65376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96412 w 1151353"/>
                <a:gd name="connsiteY50" fmla="*/ 223083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29657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44209"/>
                <a:gd name="connsiteY0" fmla="*/ 50006 h 373856"/>
                <a:gd name="connsiteX1" fmla="*/ 23813 w 1144209"/>
                <a:gd name="connsiteY1" fmla="*/ 0 h 373856"/>
                <a:gd name="connsiteX2" fmla="*/ 50007 w 1144209"/>
                <a:gd name="connsiteY2" fmla="*/ 76200 h 373856"/>
                <a:gd name="connsiteX3" fmla="*/ 69056 w 1144209"/>
                <a:gd name="connsiteY3" fmla="*/ 95250 h 373856"/>
                <a:gd name="connsiteX4" fmla="*/ 97631 w 1144209"/>
                <a:gd name="connsiteY4" fmla="*/ 123825 h 373856"/>
                <a:gd name="connsiteX5" fmla="*/ 114300 w 1144209"/>
                <a:gd name="connsiteY5" fmla="*/ 154781 h 373856"/>
                <a:gd name="connsiteX6" fmla="*/ 138113 w 1144209"/>
                <a:gd name="connsiteY6" fmla="*/ 135731 h 373856"/>
                <a:gd name="connsiteX7" fmla="*/ 176213 w 1144209"/>
                <a:gd name="connsiteY7" fmla="*/ 126206 h 373856"/>
                <a:gd name="connsiteX8" fmla="*/ 197644 w 1144209"/>
                <a:gd name="connsiteY8" fmla="*/ 121444 h 373856"/>
                <a:gd name="connsiteX9" fmla="*/ 230981 w 1144209"/>
                <a:gd name="connsiteY9" fmla="*/ 102394 h 373856"/>
                <a:gd name="connsiteX10" fmla="*/ 254794 w 1144209"/>
                <a:gd name="connsiteY10" fmla="*/ 142874 h 373856"/>
                <a:gd name="connsiteX11" fmla="*/ 283369 w 1144209"/>
                <a:gd name="connsiteY11" fmla="*/ 135731 h 373856"/>
                <a:gd name="connsiteX12" fmla="*/ 348824 w 1144209"/>
                <a:gd name="connsiteY12" fmla="*/ 102745 h 373856"/>
                <a:gd name="connsiteX13" fmla="*/ 387937 w 1144209"/>
                <a:gd name="connsiteY13" fmla="*/ 133355 h 373856"/>
                <a:gd name="connsiteX14" fmla="*/ 388142 w 1144209"/>
                <a:gd name="connsiteY14" fmla="*/ 133350 h 373856"/>
                <a:gd name="connsiteX15" fmla="*/ 388435 w 1144209"/>
                <a:gd name="connsiteY15" fmla="*/ 133643 h 373856"/>
                <a:gd name="connsiteX16" fmla="*/ 416721 w 1144209"/>
                <a:gd name="connsiteY16" fmla="*/ 150019 h 373856"/>
                <a:gd name="connsiteX17" fmla="*/ 469107 w 1144209"/>
                <a:gd name="connsiteY17" fmla="*/ 171451 h 373856"/>
                <a:gd name="connsiteX18" fmla="*/ 497682 w 1144209"/>
                <a:gd name="connsiteY18" fmla="*/ 221456 h 373856"/>
                <a:gd name="connsiteX19" fmla="*/ 540545 w 1144209"/>
                <a:gd name="connsiteY19" fmla="*/ 264319 h 373856"/>
                <a:gd name="connsiteX20" fmla="*/ 585789 w 1144209"/>
                <a:gd name="connsiteY20" fmla="*/ 307181 h 373856"/>
                <a:gd name="connsiteX21" fmla="*/ 638176 w 1144209"/>
                <a:gd name="connsiteY21" fmla="*/ 319088 h 373856"/>
                <a:gd name="connsiteX22" fmla="*/ 697707 w 1144209"/>
                <a:gd name="connsiteY22" fmla="*/ 314325 h 373856"/>
                <a:gd name="connsiteX23" fmla="*/ 750095 w 1144209"/>
                <a:gd name="connsiteY23" fmla="*/ 271463 h 373856"/>
                <a:gd name="connsiteX24" fmla="*/ 785814 w 1144209"/>
                <a:gd name="connsiteY24" fmla="*/ 223837 h 373856"/>
                <a:gd name="connsiteX25" fmla="*/ 795339 w 1144209"/>
                <a:gd name="connsiteY25" fmla="*/ 180975 h 373856"/>
                <a:gd name="connsiteX26" fmla="*/ 823914 w 1144209"/>
                <a:gd name="connsiteY26" fmla="*/ 176213 h 373856"/>
                <a:gd name="connsiteX27" fmla="*/ 850107 w 1144209"/>
                <a:gd name="connsiteY27" fmla="*/ 209551 h 373856"/>
                <a:gd name="connsiteX28" fmla="*/ 885826 w 1144209"/>
                <a:gd name="connsiteY28" fmla="*/ 221456 h 373856"/>
                <a:gd name="connsiteX29" fmla="*/ 966789 w 1144209"/>
                <a:gd name="connsiteY29" fmla="*/ 228601 h 373856"/>
                <a:gd name="connsiteX30" fmla="*/ 1009651 w 1144209"/>
                <a:gd name="connsiteY30" fmla="*/ 223838 h 373856"/>
                <a:gd name="connsiteX31" fmla="*/ 1069182 w 1144209"/>
                <a:gd name="connsiteY31" fmla="*/ 211931 h 373856"/>
                <a:gd name="connsiteX32" fmla="*/ 1097757 w 1144209"/>
                <a:gd name="connsiteY32" fmla="*/ 202406 h 373856"/>
                <a:gd name="connsiteX33" fmla="*/ 1104901 w 1144209"/>
                <a:gd name="connsiteY33" fmla="*/ 135731 h 373856"/>
                <a:gd name="connsiteX34" fmla="*/ 1123951 w 1144209"/>
                <a:gd name="connsiteY34" fmla="*/ 135731 h 373856"/>
                <a:gd name="connsiteX35" fmla="*/ 1143001 w 1144209"/>
                <a:gd name="connsiteY35" fmla="*/ 200025 h 373856"/>
                <a:gd name="connsiteX36" fmla="*/ 1126332 w 1144209"/>
                <a:gd name="connsiteY36" fmla="*/ 271462 h 373856"/>
                <a:gd name="connsiteX37" fmla="*/ 1023939 w 1144209"/>
                <a:gd name="connsiteY37" fmla="*/ 295276 h 373856"/>
                <a:gd name="connsiteX38" fmla="*/ 912020 w 1144209"/>
                <a:gd name="connsiteY38" fmla="*/ 283369 h 373856"/>
                <a:gd name="connsiteX39" fmla="*/ 876301 w 1144209"/>
                <a:gd name="connsiteY39" fmla="*/ 266700 h 373856"/>
                <a:gd name="connsiteX40" fmla="*/ 833438 w 1144209"/>
                <a:gd name="connsiteY40" fmla="*/ 235745 h 373856"/>
                <a:gd name="connsiteX41" fmla="*/ 812006 w 1144209"/>
                <a:gd name="connsiteY41" fmla="*/ 269080 h 373856"/>
                <a:gd name="connsiteX42" fmla="*/ 762001 w 1144209"/>
                <a:gd name="connsiteY42" fmla="*/ 314325 h 373856"/>
                <a:gd name="connsiteX43" fmla="*/ 728663 w 1144209"/>
                <a:gd name="connsiteY43" fmla="*/ 340518 h 373856"/>
                <a:gd name="connsiteX44" fmla="*/ 659607 w 1144209"/>
                <a:gd name="connsiteY44" fmla="*/ 373856 h 373856"/>
                <a:gd name="connsiteX45" fmla="*/ 597695 w 1144209"/>
                <a:gd name="connsiteY45" fmla="*/ 373856 h 373856"/>
                <a:gd name="connsiteX46" fmla="*/ 540545 w 1144209"/>
                <a:gd name="connsiteY46" fmla="*/ 340519 h 373856"/>
                <a:gd name="connsiteX47" fmla="*/ 495301 w 1144209"/>
                <a:gd name="connsiteY47" fmla="*/ 302419 h 373856"/>
                <a:gd name="connsiteX48" fmla="*/ 445295 w 1144209"/>
                <a:gd name="connsiteY48" fmla="*/ 235744 h 373856"/>
                <a:gd name="connsiteX49" fmla="*/ 392907 w 1144209"/>
                <a:gd name="connsiteY49" fmla="*/ 200025 h 373856"/>
                <a:gd name="connsiteX50" fmla="*/ 319088 w 1144209"/>
                <a:gd name="connsiteY50" fmla="*/ 180975 h 373856"/>
                <a:gd name="connsiteX51" fmla="*/ 300038 w 1144209"/>
                <a:gd name="connsiteY51" fmla="*/ 202406 h 373856"/>
                <a:gd name="connsiteX52" fmla="*/ 261938 w 1144209"/>
                <a:gd name="connsiteY52" fmla="*/ 219075 h 373856"/>
                <a:gd name="connsiteX53" fmla="*/ 228600 w 1144209"/>
                <a:gd name="connsiteY53" fmla="*/ 214313 h 373856"/>
                <a:gd name="connsiteX54" fmla="*/ 207169 w 1144209"/>
                <a:gd name="connsiteY54" fmla="*/ 195263 h 373856"/>
                <a:gd name="connsiteX55" fmla="*/ 166688 w 1144209"/>
                <a:gd name="connsiteY55" fmla="*/ 223838 h 373856"/>
                <a:gd name="connsiteX56" fmla="*/ 126206 w 1144209"/>
                <a:gd name="connsiteY56" fmla="*/ 240506 h 373856"/>
                <a:gd name="connsiteX57" fmla="*/ 80963 w 1144209"/>
                <a:gd name="connsiteY57" fmla="*/ 238125 h 373856"/>
                <a:gd name="connsiteX58" fmla="*/ 54769 w 1144209"/>
                <a:gd name="connsiteY58" fmla="*/ 228600 h 373856"/>
                <a:gd name="connsiteX59" fmla="*/ 35719 w 1144209"/>
                <a:gd name="connsiteY59" fmla="*/ 178594 h 373856"/>
                <a:gd name="connsiteX60" fmla="*/ 19050 w 1144209"/>
                <a:gd name="connsiteY60" fmla="*/ 140494 h 373856"/>
                <a:gd name="connsiteX61" fmla="*/ 0 w 1144209"/>
                <a:gd name="connsiteY61" fmla="*/ 50006 h 373856"/>
                <a:gd name="connsiteX0" fmla="*/ 0 w 1144209"/>
                <a:gd name="connsiteY0" fmla="*/ 0 h 323850"/>
                <a:gd name="connsiteX1" fmla="*/ 50007 w 1144209"/>
                <a:gd name="connsiteY1" fmla="*/ 26194 h 323850"/>
                <a:gd name="connsiteX2" fmla="*/ 69056 w 1144209"/>
                <a:gd name="connsiteY2" fmla="*/ 45244 h 323850"/>
                <a:gd name="connsiteX3" fmla="*/ 97631 w 1144209"/>
                <a:gd name="connsiteY3" fmla="*/ 73819 h 323850"/>
                <a:gd name="connsiteX4" fmla="*/ 114300 w 1144209"/>
                <a:gd name="connsiteY4" fmla="*/ 104775 h 323850"/>
                <a:gd name="connsiteX5" fmla="*/ 138113 w 1144209"/>
                <a:gd name="connsiteY5" fmla="*/ 85725 h 323850"/>
                <a:gd name="connsiteX6" fmla="*/ 176213 w 1144209"/>
                <a:gd name="connsiteY6" fmla="*/ 76200 h 323850"/>
                <a:gd name="connsiteX7" fmla="*/ 197644 w 1144209"/>
                <a:gd name="connsiteY7" fmla="*/ 71438 h 323850"/>
                <a:gd name="connsiteX8" fmla="*/ 230981 w 1144209"/>
                <a:gd name="connsiteY8" fmla="*/ 52388 h 323850"/>
                <a:gd name="connsiteX9" fmla="*/ 254794 w 1144209"/>
                <a:gd name="connsiteY9" fmla="*/ 92868 h 323850"/>
                <a:gd name="connsiteX10" fmla="*/ 283369 w 1144209"/>
                <a:gd name="connsiteY10" fmla="*/ 85725 h 323850"/>
                <a:gd name="connsiteX11" fmla="*/ 348824 w 1144209"/>
                <a:gd name="connsiteY11" fmla="*/ 52739 h 323850"/>
                <a:gd name="connsiteX12" fmla="*/ 387937 w 1144209"/>
                <a:gd name="connsiteY12" fmla="*/ 83349 h 323850"/>
                <a:gd name="connsiteX13" fmla="*/ 388142 w 1144209"/>
                <a:gd name="connsiteY13" fmla="*/ 83344 h 323850"/>
                <a:gd name="connsiteX14" fmla="*/ 388435 w 1144209"/>
                <a:gd name="connsiteY14" fmla="*/ 83637 h 323850"/>
                <a:gd name="connsiteX15" fmla="*/ 416721 w 1144209"/>
                <a:gd name="connsiteY15" fmla="*/ 100013 h 323850"/>
                <a:gd name="connsiteX16" fmla="*/ 469107 w 1144209"/>
                <a:gd name="connsiteY16" fmla="*/ 121445 h 323850"/>
                <a:gd name="connsiteX17" fmla="*/ 497682 w 1144209"/>
                <a:gd name="connsiteY17" fmla="*/ 171450 h 323850"/>
                <a:gd name="connsiteX18" fmla="*/ 540545 w 1144209"/>
                <a:gd name="connsiteY18" fmla="*/ 214313 h 323850"/>
                <a:gd name="connsiteX19" fmla="*/ 585789 w 1144209"/>
                <a:gd name="connsiteY19" fmla="*/ 257175 h 323850"/>
                <a:gd name="connsiteX20" fmla="*/ 638176 w 1144209"/>
                <a:gd name="connsiteY20" fmla="*/ 269082 h 323850"/>
                <a:gd name="connsiteX21" fmla="*/ 697707 w 1144209"/>
                <a:gd name="connsiteY21" fmla="*/ 264319 h 323850"/>
                <a:gd name="connsiteX22" fmla="*/ 750095 w 1144209"/>
                <a:gd name="connsiteY22" fmla="*/ 221457 h 323850"/>
                <a:gd name="connsiteX23" fmla="*/ 785814 w 1144209"/>
                <a:gd name="connsiteY23" fmla="*/ 173831 h 323850"/>
                <a:gd name="connsiteX24" fmla="*/ 795339 w 1144209"/>
                <a:gd name="connsiteY24" fmla="*/ 130969 h 323850"/>
                <a:gd name="connsiteX25" fmla="*/ 823914 w 1144209"/>
                <a:gd name="connsiteY25" fmla="*/ 126207 h 323850"/>
                <a:gd name="connsiteX26" fmla="*/ 850107 w 1144209"/>
                <a:gd name="connsiteY26" fmla="*/ 159545 h 323850"/>
                <a:gd name="connsiteX27" fmla="*/ 885826 w 1144209"/>
                <a:gd name="connsiteY27" fmla="*/ 171450 h 323850"/>
                <a:gd name="connsiteX28" fmla="*/ 966789 w 1144209"/>
                <a:gd name="connsiteY28" fmla="*/ 178595 h 323850"/>
                <a:gd name="connsiteX29" fmla="*/ 1009651 w 1144209"/>
                <a:gd name="connsiteY29" fmla="*/ 173832 h 323850"/>
                <a:gd name="connsiteX30" fmla="*/ 1069182 w 1144209"/>
                <a:gd name="connsiteY30" fmla="*/ 161925 h 323850"/>
                <a:gd name="connsiteX31" fmla="*/ 1097757 w 1144209"/>
                <a:gd name="connsiteY31" fmla="*/ 152400 h 323850"/>
                <a:gd name="connsiteX32" fmla="*/ 1104901 w 1144209"/>
                <a:gd name="connsiteY32" fmla="*/ 85725 h 323850"/>
                <a:gd name="connsiteX33" fmla="*/ 1123951 w 1144209"/>
                <a:gd name="connsiteY33" fmla="*/ 85725 h 323850"/>
                <a:gd name="connsiteX34" fmla="*/ 1143001 w 1144209"/>
                <a:gd name="connsiteY34" fmla="*/ 150019 h 323850"/>
                <a:gd name="connsiteX35" fmla="*/ 1126332 w 1144209"/>
                <a:gd name="connsiteY35" fmla="*/ 221456 h 323850"/>
                <a:gd name="connsiteX36" fmla="*/ 1023939 w 1144209"/>
                <a:gd name="connsiteY36" fmla="*/ 245270 h 323850"/>
                <a:gd name="connsiteX37" fmla="*/ 912020 w 1144209"/>
                <a:gd name="connsiteY37" fmla="*/ 233363 h 323850"/>
                <a:gd name="connsiteX38" fmla="*/ 876301 w 1144209"/>
                <a:gd name="connsiteY38" fmla="*/ 216694 h 323850"/>
                <a:gd name="connsiteX39" fmla="*/ 833438 w 1144209"/>
                <a:gd name="connsiteY39" fmla="*/ 185739 h 323850"/>
                <a:gd name="connsiteX40" fmla="*/ 812006 w 1144209"/>
                <a:gd name="connsiteY40" fmla="*/ 219074 h 323850"/>
                <a:gd name="connsiteX41" fmla="*/ 762001 w 1144209"/>
                <a:gd name="connsiteY41" fmla="*/ 264319 h 323850"/>
                <a:gd name="connsiteX42" fmla="*/ 728663 w 1144209"/>
                <a:gd name="connsiteY42" fmla="*/ 290512 h 323850"/>
                <a:gd name="connsiteX43" fmla="*/ 659607 w 1144209"/>
                <a:gd name="connsiteY43" fmla="*/ 323850 h 323850"/>
                <a:gd name="connsiteX44" fmla="*/ 597695 w 1144209"/>
                <a:gd name="connsiteY44" fmla="*/ 323850 h 323850"/>
                <a:gd name="connsiteX45" fmla="*/ 540545 w 1144209"/>
                <a:gd name="connsiteY45" fmla="*/ 290513 h 323850"/>
                <a:gd name="connsiteX46" fmla="*/ 495301 w 1144209"/>
                <a:gd name="connsiteY46" fmla="*/ 252413 h 323850"/>
                <a:gd name="connsiteX47" fmla="*/ 445295 w 1144209"/>
                <a:gd name="connsiteY47" fmla="*/ 185738 h 323850"/>
                <a:gd name="connsiteX48" fmla="*/ 392907 w 1144209"/>
                <a:gd name="connsiteY48" fmla="*/ 150019 h 323850"/>
                <a:gd name="connsiteX49" fmla="*/ 319088 w 1144209"/>
                <a:gd name="connsiteY49" fmla="*/ 130969 h 323850"/>
                <a:gd name="connsiteX50" fmla="*/ 300038 w 1144209"/>
                <a:gd name="connsiteY50" fmla="*/ 152400 h 323850"/>
                <a:gd name="connsiteX51" fmla="*/ 261938 w 1144209"/>
                <a:gd name="connsiteY51" fmla="*/ 169069 h 323850"/>
                <a:gd name="connsiteX52" fmla="*/ 228600 w 1144209"/>
                <a:gd name="connsiteY52" fmla="*/ 164307 h 323850"/>
                <a:gd name="connsiteX53" fmla="*/ 207169 w 1144209"/>
                <a:gd name="connsiteY53" fmla="*/ 145257 h 323850"/>
                <a:gd name="connsiteX54" fmla="*/ 166688 w 1144209"/>
                <a:gd name="connsiteY54" fmla="*/ 173832 h 323850"/>
                <a:gd name="connsiteX55" fmla="*/ 126206 w 1144209"/>
                <a:gd name="connsiteY55" fmla="*/ 190500 h 323850"/>
                <a:gd name="connsiteX56" fmla="*/ 80963 w 1144209"/>
                <a:gd name="connsiteY56" fmla="*/ 188119 h 323850"/>
                <a:gd name="connsiteX57" fmla="*/ 54769 w 1144209"/>
                <a:gd name="connsiteY57" fmla="*/ 178594 h 323850"/>
                <a:gd name="connsiteX58" fmla="*/ 35719 w 1144209"/>
                <a:gd name="connsiteY58" fmla="*/ 128588 h 323850"/>
                <a:gd name="connsiteX59" fmla="*/ 19050 w 1144209"/>
                <a:gd name="connsiteY59" fmla="*/ 90488 h 323850"/>
                <a:gd name="connsiteX60" fmla="*/ 0 w 1144209"/>
                <a:gd name="connsiteY60" fmla="*/ 0 h 323850"/>
                <a:gd name="connsiteX0" fmla="*/ 0 w 1144209"/>
                <a:gd name="connsiteY0" fmla="*/ 0 h 323850"/>
                <a:gd name="connsiteX1" fmla="*/ 69056 w 1144209"/>
                <a:gd name="connsiteY1" fmla="*/ 45244 h 323850"/>
                <a:gd name="connsiteX2" fmla="*/ 97631 w 1144209"/>
                <a:gd name="connsiteY2" fmla="*/ 73819 h 323850"/>
                <a:gd name="connsiteX3" fmla="*/ 114300 w 1144209"/>
                <a:gd name="connsiteY3" fmla="*/ 104775 h 323850"/>
                <a:gd name="connsiteX4" fmla="*/ 138113 w 1144209"/>
                <a:gd name="connsiteY4" fmla="*/ 85725 h 323850"/>
                <a:gd name="connsiteX5" fmla="*/ 176213 w 1144209"/>
                <a:gd name="connsiteY5" fmla="*/ 76200 h 323850"/>
                <a:gd name="connsiteX6" fmla="*/ 197644 w 1144209"/>
                <a:gd name="connsiteY6" fmla="*/ 71438 h 323850"/>
                <a:gd name="connsiteX7" fmla="*/ 230981 w 1144209"/>
                <a:gd name="connsiteY7" fmla="*/ 52388 h 323850"/>
                <a:gd name="connsiteX8" fmla="*/ 254794 w 1144209"/>
                <a:gd name="connsiteY8" fmla="*/ 92868 h 323850"/>
                <a:gd name="connsiteX9" fmla="*/ 283369 w 1144209"/>
                <a:gd name="connsiteY9" fmla="*/ 85725 h 323850"/>
                <a:gd name="connsiteX10" fmla="*/ 348824 w 1144209"/>
                <a:gd name="connsiteY10" fmla="*/ 52739 h 323850"/>
                <a:gd name="connsiteX11" fmla="*/ 387937 w 1144209"/>
                <a:gd name="connsiteY11" fmla="*/ 83349 h 323850"/>
                <a:gd name="connsiteX12" fmla="*/ 388142 w 1144209"/>
                <a:gd name="connsiteY12" fmla="*/ 83344 h 323850"/>
                <a:gd name="connsiteX13" fmla="*/ 388435 w 1144209"/>
                <a:gd name="connsiteY13" fmla="*/ 83637 h 323850"/>
                <a:gd name="connsiteX14" fmla="*/ 416721 w 1144209"/>
                <a:gd name="connsiteY14" fmla="*/ 100013 h 323850"/>
                <a:gd name="connsiteX15" fmla="*/ 469107 w 1144209"/>
                <a:gd name="connsiteY15" fmla="*/ 121445 h 323850"/>
                <a:gd name="connsiteX16" fmla="*/ 497682 w 1144209"/>
                <a:gd name="connsiteY16" fmla="*/ 171450 h 323850"/>
                <a:gd name="connsiteX17" fmla="*/ 540545 w 1144209"/>
                <a:gd name="connsiteY17" fmla="*/ 214313 h 323850"/>
                <a:gd name="connsiteX18" fmla="*/ 585789 w 1144209"/>
                <a:gd name="connsiteY18" fmla="*/ 257175 h 323850"/>
                <a:gd name="connsiteX19" fmla="*/ 638176 w 1144209"/>
                <a:gd name="connsiteY19" fmla="*/ 269082 h 323850"/>
                <a:gd name="connsiteX20" fmla="*/ 697707 w 1144209"/>
                <a:gd name="connsiteY20" fmla="*/ 264319 h 323850"/>
                <a:gd name="connsiteX21" fmla="*/ 750095 w 1144209"/>
                <a:gd name="connsiteY21" fmla="*/ 221457 h 323850"/>
                <a:gd name="connsiteX22" fmla="*/ 785814 w 1144209"/>
                <a:gd name="connsiteY22" fmla="*/ 173831 h 323850"/>
                <a:gd name="connsiteX23" fmla="*/ 795339 w 1144209"/>
                <a:gd name="connsiteY23" fmla="*/ 130969 h 323850"/>
                <a:gd name="connsiteX24" fmla="*/ 823914 w 1144209"/>
                <a:gd name="connsiteY24" fmla="*/ 126207 h 323850"/>
                <a:gd name="connsiteX25" fmla="*/ 850107 w 1144209"/>
                <a:gd name="connsiteY25" fmla="*/ 159545 h 323850"/>
                <a:gd name="connsiteX26" fmla="*/ 885826 w 1144209"/>
                <a:gd name="connsiteY26" fmla="*/ 171450 h 323850"/>
                <a:gd name="connsiteX27" fmla="*/ 966789 w 1144209"/>
                <a:gd name="connsiteY27" fmla="*/ 178595 h 323850"/>
                <a:gd name="connsiteX28" fmla="*/ 1009651 w 1144209"/>
                <a:gd name="connsiteY28" fmla="*/ 173832 h 323850"/>
                <a:gd name="connsiteX29" fmla="*/ 1069182 w 1144209"/>
                <a:gd name="connsiteY29" fmla="*/ 161925 h 323850"/>
                <a:gd name="connsiteX30" fmla="*/ 1097757 w 1144209"/>
                <a:gd name="connsiteY30" fmla="*/ 152400 h 323850"/>
                <a:gd name="connsiteX31" fmla="*/ 1104901 w 1144209"/>
                <a:gd name="connsiteY31" fmla="*/ 85725 h 323850"/>
                <a:gd name="connsiteX32" fmla="*/ 1123951 w 1144209"/>
                <a:gd name="connsiteY32" fmla="*/ 85725 h 323850"/>
                <a:gd name="connsiteX33" fmla="*/ 1143001 w 1144209"/>
                <a:gd name="connsiteY33" fmla="*/ 150019 h 323850"/>
                <a:gd name="connsiteX34" fmla="*/ 1126332 w 1144209"/>
                <a:gd name="connsiteY34" fmla="*/ 221456 h 323850"/>
                <a:gd name="connsiteX35" fmla="*/ 1023939 w 1144209"/>
                <a:gd name="connsiteY35" fmla="*/ 245270 h 323850"/>
                <a:gd name="connsiteX36" fmla="*/ 912020 w 1144209"/>
                <a:gd name="connsiteY36" fmla="*/ 233363 h 323850"/>
                <a:gd name="connsiteX37" fmla="*/ 876301 w 1144209"/>
                <a:gd name="connsiteY37" fmla="*/ 216694 h 323850"/>
                <a:gd name="connsiteX38" fmla="*/ 833438 w 1144209"/>
                <a:gd name="connsiteY38" fmla="*/ 185739 h 323850"/>
                <a:gd name="connsiteX39" fmla="*/ 812006 w 1144209"/>
                <a:gd name="connsiteY39" fmla="*/ 219074 h 323850"/>
                <a:gd name="connsiteX40" fmla="*/ 762001 w 1144209"/>
                <a:gd name="connsiteY40" fmla="*/ 264319 h 323850"/>
                <a:gd name="connsiteX41" fmla="*/ 728663 w 1144209"/>
                <a:gd name="connsiteY41" fmla="*/ 290512 h 323850"/>
                <a:gd name="connsiteX42" fmla="*/ 659607 w 1144209"/>
                <a:gd name="connsiteY42" fmla="*/ 323850 h 323850"/>
                <a:gd name="connsiteX43" fmla="*/ 597695 w 1144209"/>
                <a:gd name="connsiteY43" fmla="*/ 323850 h 323850"/>
                <a:gd name="connsiteX44" fmla="*/ 540545 w 1144209"/>
                <a:gd name="connsiteY44" fmla="*/ 290513 h 323850"/>
                <a:gd name="connsiteX45" fmla="*/ 495301 w 1144209"/>
                <a:gd name="connsiteY45" fmla="*/ 252413 h 323850"/>
                <a:gd name="connsiteX46" fmla="*/ 445295 w 1144209"/>
                <a:gd name="connsiteY46" fmla="*/ 185738 h 323850"/>
                <a:gd name="connsiteX47" fmla="*/ 392907 w 1144209"/>
                <a:gd name="connsiteY47" fmla="*/ 150019 h 323850"/>
                <a:gd name="connsiteX48" fmla="*/ 319088 w 1144209"/>
                <a:gd name="connsiteY48" fmla="*/ 130969 h 323850"/>
                <a:gd name="connsiteX49" fmla="*/ 300038 w 1144209"/>
                <a:gd name="connsiteY49" fmla="*/ 152400 h 323850"/>
                <a:gd name="connsiteX50" fmla="*/ 261938 w 1144209"/>
                <a:gd name="connsiteY50" fmla="*/ 169069 h 323850"/>
                <a:gd name="connsiteX51" fmla="*/ 228600 w 1144209"/>
                <a:gd name="connsiteY51" fmla="*/ 164307 h 323850"/>
                <a:gd name="connsiteX52" fmla="*/ 207169 w 1144209"/>
                <a:gd name="connsiteY52" fmla="*/ 145257 h 323850"/>
                <a:gd name="connsiteX53" fmla="*/ 166688 w 1144209"/>
                <a:gd name="connsiteY53" fmla="*/ 173832 h 323850"/>
                <a:gd name="connsiteX54" fmla="*/ 126206 w 1144209"/>
                <a:gd name="connsiteY54" fmla="*/ 190500 h 323850"/>
                <a:gd name="connsiteX55" fmla="*/ 80963 w 1144209"/>
                <a:gd name="connsiteY55" fmla="*/ 188119 h 323850"/>
                <a:gd name="connsiteX56" fmla="*/ 54769 w 1144209"/>
                <a:gd name="connsiteY56" fmla="*/ 178594 h 323850"/>
                <a:gd name="connsiteX57" fmla="*/ 35719 w 1144209"/>
                <a:gd name="connsiteY57" fmla="*/ 128588 h 323850"/>
                <a:gd name="connsiteX58" fmla="*/ 19050 w 1144209"/>
                <a:gd name="connsiteY58" fmla="*/ 90488 h 323850"/>
                <a:gd name="connsiteX59" fmla="*/ 0 w 1144209"/>
                <a:gd name="connsiteY59" fmla="*/ 0 h 323850"/>
                <a:gd name="connsiteX0" fmla="*/ 0 w 1144209"/>
                <a:gd name="connsiteY0" fmla="*/ 0 h 323850"/>
                <a:gd name="connsiteX1" fmla="*/ 97631 w 1144209"/>
                <a:gd name="connsiteY1" fmla="*/ 73819 h 323850"/>
                <a:gd name="connsiteX2" fmla="*/ 114300 w 1144209"/>
                <a:gd name="connsiteY2" fmla="*/ 104775 h 323850"/>
                <a:gd name="connsiteX3" fmla="*/ 138113 w 1144209"/>
                <a:gd name="connsiteY3" fmla="*/ 85725 h 323850"/>
                <a:gd name="connsiteX4" fmla="*/ 176213 w 1144209"/>
                <a:gd name="connsiteY4" fmla="*/ 76200 h 323850"/>
                <a:gd name="connsiteX5" fmla="*/ 197644 w 1144209"/>
                <a:gd name="connsiteY5" fmla="*/ 71438 h 323850"/>
                <a:gd name="connsiteX6" fmla="*/ 230981 w 1144209"/>
                <a:gd name="connsiteY6" fmla="*/ 52388 h 323850"/>
                <a:gd name="connsiteX7" fmla="*/ 254794 w 1144209"/>
                <a:gd name="connsiteY7" fmla="*/ 92868 h 323850"/>
                <a:gd name="connsiteX8" fmla="*/ 283369 w 1144209"/>
                <a:gd name="connsiteY8" fmla="*/ 85725 h 323850"/>
                <a:gd name="connsiteX9" fmla="*/ 348824 w 1144209"/>
                <a:gd name="connsiteY9" fmla="*/ 52739 h 323850"/>
                <a:gd name="connsiteX10" fmla="*/ 387937 w 1144209"/>
                <a:gd name="connsiteY10" fmla="*/ 83349 h 323850"/>
                <a:gd name="connsiteX11" fmla="*/ 388142 w 1144209"/>
                <a:gd name="connsiteY11" fmla="*/ 83344 h 323850"/>
                <a:gd name="connsiteX12" fmla="*/ 388435 w 1144209"/>
                <a:gd name="connsiteY12" fmla="*/ 83637 h 323850"/>
                <a:gd name="connsiteX13" fmla="*/ 416721 w 1144209"/>
                <a:gd name="connsiteY13" fmla="*/ 100013 h 323850"/>
                <a:gd name="connsiteX14" fmla="*/ 469107 w 1144209"/>
                <a:gd name="connsiteY14" fmla="*/ 121445 h 323850"/>
                <a:gd name="connsiteX15" fmla="*/ 497682 w 1144209"/>
                <a:gd name="connsiteY15" fmla="*/ 171450 h 323850"/>
                <a:gd name="connsiteX16" fmla="*/ 540545 w 1144209"/>
                <a:gd name="connsiteY16" fmla="*/ 214313 h 323850"/>
                <a:gd name="connsiteX17" fmla="*/ 585789 w 1144209"/>
                <a:gd name="connsiteY17" fmla="*/ 257175 h 323850"/>
                <a:gd name="connsiteX18" fmla="*/ 638176 w 1144209"/>
                <a:gd name="connsiteY18" fmla="*/ 269082 h 323850"/>
                <a:gd name="connsiteX19" fmla="*/ 697707 w 1144209"/>
                <a:gd name="connsiteY19" fmla="*/ 264319 h 323850"/>
                <a:gd name="connsiteX20" fmla="*/ 750095 w 1144209"/>
                <a:gd name="connsiteY20" fmla="*/ 221457 h 323850"/>
                <a:gd name="connsiteX21" fmla="*/ 785814 w 1144209"/>
                <a:gd name="connsiteY21" fmla="*/ 173831 h 323850"/>
                <a:gd name="connsiteX22" fmla="*/ 795339 w 1144209"/>
                <a:gd name="connsiteY22" fmla="*/ 130969 h 323850"/>
                <a:gd name="connsiteX23" fmla="*/ 823914 w 1144209"/>
                <a:gd name="connsiteY23" fmla="*/ 126207 h 323850"/>
                <a:gd name="connsiteX24" fmla="*/ 850107 w 1144209"/>
                <a:gd name="connsiteY24" fmla="*/ 159545 h 323850"/>
                <a:gd name="connsiteX25" fmla="*/ 885826 w 1144209"/>
                <a:gd name="connsiteY25" fmla="*/ 171450 h 323850"/>
                <a:gd name="connsiteX26" fmla="*/ 966789 w 1144209"/>
                <a:gd name="connsiteY26" fmla="*/ 178595 h 323850"/>
                <a:gd name="connsiteX27" fmla="*/ 1009651 w 1144209"/>
                <a:gd name="connsiteY27" fmla="*/ 173832 h 323850"/>
                <a:gd name="connsiteX28" fmla="*/ 1069182 w 1144209"/>
                <a:gd name="connsiteY28" fmla="*/ 161925 h 323850"/>
                <a:gd name="connsiteX29" fmla="*/ 1097757 w 1144209"/>
                <a:gd name="connsiteY29" fmla="*/ 152400 h 323850"/>
                <a:gd name="connsiteX30" fmla="*/ 1104901 w 1144209"/>
                <a:gd name="connsiteY30" fmla="*/ 85725 h 323850"/>
                <a:gd name="connsiteX31" fmla="*/ 1123951 w 1144209"/>
                <a:gd name="connsiteY31" fmla="*/ 85725 h 323850"/>
                <a:gd name="connsiteX32" fmla="*/ 1143001 w 1144209"/>
                <a:gd name="connsiteY32" fmla="*/ 150019 h 323850"/>
                <a:gd name="connsiteX33" fmla="*/ 1126332 w 1144209"/>
                <a:gd name="connsiteY33" fmla="*/ 221456 h 323850"/>
                <a:gd name="connsiteX34" fmla="*/ 1023939 w 1144209"/>
                <a:gd name="connsiteY34" fmla="*/ 245270 h 323850"/>
                <a:gd name="connsiteX35" fmla="*/ 912020 w 1144209"/>
                <a:gd name="connsiteY35" fmla="*/ 233363 h 323850"/>
                <a:gd name="connsiteX36" fmla="*/ 876301 w 1144209"/>
                <a:gd name="connsiteY36" fmla="*/ 216694 h 323850"/>
                <a:gd name="connsiteX37" fmla="*/ 833438 w 1144209"/>
                <a:gd name="connsiteY37" fmla="*/ 185739 h 323850"/>
                <a:gd name="connsiteX38" fmla="*/ 812006 w 1144209"/>
                <a:gd name="connsiteY38" fmla="*/ 219074 h 323850"/>
                <a:gd name="connsiteX39" fmla="*/ 762001 w 1144209"/>
                <a:gd name="connsiteY39" fmla="*/ 264319 h 323850"/>
                <a:gd name="connsiteX40" fmla="*/ 728663 w 1144209"/>
                <a:gd name="connsiteY40" fmla="*/ 290512 h 323850"/>
                <a:gd name="connsiteX41" fmla="*/ 659607 w 1144209"/>
                <a:gd name="connsiteY41" fmla="*/ 323850 h 323850"/>
                <a:gd name="connsiteX42" fmla="*/ 597695 w 1144209"/>
                <a:gd name="connsiteY42" fmla="*/ 323850 h 323850"/>
                <a:gd name="connsiteX43" fmla="*/ 540545 w 1144209"/>
                <a:gd name="connsiteY43" fmla="*/ 290513 h 323850"/>
                <a:gd name="connsiteX44" fmla="*/ 495301 w 1144209"/>
                <a:gd name="connsiteY44" fmla="*/ 252413 h 323850"/>
                <a:gd name="connsiteX45" fmla="*/ 445295 w 1144209"/>
                <a:gd name="connsiteY45" fmla="*/ 185738 h 323850"/>
                <a:gd name="connsiteX46" fmla="*/ 392907 w 1144209"/>
                <a:gd name="connsiteY46" fmla="*/ 150019 h 323850"/>
                <a:gd name="connsiteX47" fmla="*/ 319088 w 1144209"/>
                <a:gd name="connsiteY47" fmla="*/ 130969 h 323850"/>
                <a:gd name="connsiteX48" fmla="*/ 300038 w 1144209"/>
                <a:gd name="connsiteY48" fmla="*/ 152400 h 323850"/>
                <a:gd name="connsiteX49" fmla="*/ 261938 w 1144209"/>
                <a:gd name="connsiteY49" fmla="*/ 169069 h 323850"/>
                <a:gd name="connsiteX50" fmla="*/ 228600 w 1144209"/>
                <a:gd name="connsiteY50" fmla="*/ 164307 h 323850"/>
                <a:gd name="connsiteX51" fmla="*/ 207169 w 1144209"/>
                <a:gd name="connsiteY51" fmla="*/ 145257 h 323850"/>
                <a:gd name="connsiteX52" fmla="*/ 166688 w 1144209"/>
                <a:gd name="connsiteY52" fmla="*/ 173832 h 323850"/>
                <a:gd name="connsiteX53" fmla="*/ 126206 w 1144209"/>
                <a:gd name="connsiteY53" fmla="*/ 190500 h 323850"/>
                <a:gd name="connsiteX54" fmla="*/ 80963 w 1144209"/>
                <a:gd name="connsiteY54" fmla="*/ 188119 h 323850"/>
                <a:gd name="connsiteX55" fmla="*/ 54769 w 1144209"/>
                <a:gd name="connsiteY55" fmla="*/ 178594 h 323850"/>
                <a:gd name="connsiteX56" fmla="*/ 35719 w 1144209"/>
                <a:gd name="connsiteY56" fmla="*/ 128588 h 323850"/>
                <a:gd name="connsiteX57" fmla="*/ 19050 w 1144209"/>
                <a:gd name="connsiteY57" fmla="*/ 90488 h 323850"/>
                <a:gd name="connsiteX58" fmla="*/ 0 w 1144209"/>
                <a:gd name="connsiteY58" fmla="*/ 0 h 323850"/>
                <a:gd name="connsiteX0" fmla="*/ 0 w 1144209"/>
                <a:gd name="connsiteY0" fmla="*/ 0 h 323850"/>
                <a:gd name="connsiteX1" fmla="*/ 114300 w 1144209"/>
                <a:gd name="connsiteY1" fmla="*/ 104775 h 323850"/>
                <a:gd name="connsiteX2" fmla="*/ 138113 w 1144209"/>
                <a:gd name="connsiteY2" fmla="*/ 85725 h 323850"/>
                <a:gd name="connsiteX3" fmla="*/ 176213 w 1144209"/>
                <a:gd name="connsiteY3" fmla="*/ 76200 h 323850"/>
                <a:gd name="connsiteX4" fmla="*/ 197644 w 1144209"/>
                <a:gd name="connsiteY4" fmla="*/ 71438 h 323850"/>
                <a:gd name="connsiteX5" fmla="*/ 230981 w 1144209"/>
                <a:gd name="connsiteY5" fmla="*/ 52388 h 323850"/>
                <a:gd name="connsiteX6" fmla="*/ 254794 w 1144209"/>
                <a:gd name="connsiteY6" fmla="*/ 92868 h 323850"/>
                <a:gd name="connsiteX7" fmla="*/ 283369 w 1144209"/>
                <a:gd name="connsiteY7" fmla="*/ 85725 h 323850"/>
                <a:gd name="connsiteX8" fmla="*/ 348824 w 1144209"/>
                <a:gd name="connsiteY8" fmla="*/ 52739 h 323850"/>
                <a:gd name="connsiteX9" fmla="*/ 387937 w 1144209"/>
                <a:gd name="connsiteY9" fmla="*/ 83349 h 323850"/>
                <a:gd name="connsiteX10" fmla="*/ 388142 w 1144209"/>
                <a:gd name="connsiteY10" fmla="*/ 83344 h 323850"/>
                <a:gd name="connsiteX11" fmla="*/ 388435 w 1144209"/>
                <a:gd name="connsiteY11" fmla="*/ 83637 h 323850"/>
                <a:gd name="connsiteX12" fmla="*/ 416721 w 1144209"/>
                <a:gd name="connsiteY12" fmla="*/ 100013 h 323850"/>
                <a:gd name="connsiteX13" fmla="*/ 469107 w 1144209"/>
                <a:gd name="connsiteY13" fmla="*/ 121445 h 323850"/>
                <a:gd name="connsiteX14" fmla="*/ 497682 w 1144209"/>
                <a:gd name="connsiteY14" fmla="*/ 171450 h 323850"/>
                <a:gd name="connsiteX15" fmla="*/ 540545 w 1144209"/>
                <a:gd name="connsiteY15" fmla="*/ 214313 h 323850"/>
                <a:gd name="connsiteX16" fmla="*/ 585789 w 1144209"/>
                <a:gd name="connsiteY16" fmla="*/ 257175 h 323850"/>
                <a:gd name="connsiteX17" fmla="*/ 638176 w 1144209"/>
                <a:gd name="connsiteY17" fmla="*/ 269082 h 323850"/>
                <a:gd name="connsiteX18" fmla="*/ 697707 w 1144209"/>
                <a:gd name="connsiteY18" fmla="*/ 264319 h 323850"/>
                <a:gd name="connsiteX19" fmla="*/ 750095 w 1144209"/>
                <a:gd name="connsiteY19" fmla="*/ 221457 h 323850"/>
                <a:gd name="connsiteX20" fmla="*/ 785814 w 1144209"/>
                <a:gd name="connsiteY20" fmla="*/ 173831 h 323850"/>
                <a:gd name="connsiteX21" fmla="*/ 795339 w 1144209"/>
                <a:gd name="connsiteY21" fmla="*/ 130969 h 323850"/>
                <a:gd name="connsiteX22" fmla="*/ 823914 w 1144209"/>
                <a:gd name="connsiteY22" fmla="*/ 126207 h 323850"/>
                <a:gd name="connsiteX23" fmla="*/ 850107 w 1144209"/>
                <a:gd name="connsiteY23" fmla="*/ 159545 h 323850"/>
                <a:gd name="connsiteX24" fmla="*/ 885826 w 1144209"/>
                <a:gd name="connsiteY24" fmla="*/ 171450 h 323850"/>
                <a:gd name="connsiteX25" fmla="*/ 966789 w 1144209"/>
                <a:gd name="connsiteY25" fmla="*/ 178595 h 323850"/>
                <a:gd name="connsiteX26" fmla="*/ 1009651 w 1144209"/>
                <a:gd name="connsiteY26" fmla="*/ 173832 h 323850"/>
                <a:gd name="connsiteX27" fmla="*/ 1069182 w 1144209"/>
                <a:gd name="connsiteY27" fmla="*/ 161925 h 323850"/>
                <a:gd name="connsiteX28" fmla="*/ 1097757 w 1144209"/>
                <a:gd name="connsiteY28" fmla="*/ 152400 h 323850"/>
                <a:gd name="connsiteX29" fmla="*/ 1104901 w 1144209"/>
                <a:gd name="connsiteY29" fmla="*/ 85725 h 323850"/>
                <a:gd name="connsiteX30" fmla="*/ 1123951 w 1144209"/>
                <a:gd name="connsiteY30" fmla="*/ 85725 h 323850"/>
                <a:gd name="connsiteX31" fmla="*/ 1143001 w 1144209"/>
                <a:gd name="connsiteY31" fmla="*/ 150019 h 323850"/>
                <a:gd name="connsiteX32" fmla="*/ 1126332 w 1144209"/>
                <a:gd name="connsiteY32" fmla="*/ 221456 h 323850"/>
                <a:gd name="connsiteX33" fmla="*/ 1023939 w 1144209"/>
                <a:gd name="connsiteY33" fmla="*/ 245270 h 323850"/>
                <a:gd name="connsiteX34" fmla="*/ 912020 w 1144209"/>
                <a:gd name="connsiteY34" fmla="*/ 233363 h 323850"/>
                <a:gd name="connsiteX35" fmla="*/ 876301 w 1144209"/>
                <a:gd name="connsiteY35" fmla="*/ 216694 h 323850"/>
                <a:gd name="connsiteX36" fmla="*/ 833438 w 1144209"/>
                <a:gd name="connsiteY36" fmla="*/ 185739 h 323850"/>
                <a:gd name="connsiteX37" fmla="*/ 812006 w 1144209"/>
                <a:gd name="connsiteY37" fmla="*/ 219074 h 323850"/>
                <a:gd name="connsiteX38" fmla="*/ 762001 w 1144209"/>
                <a:gd name="connsiteY38" fmla="*/ 264319 h 323850"/>
                <a:gd name="connsiteX39" fmla="*/ 728663 w 1144209"/>
                <a:gd name="connsiteY39" fmla="*/ 290512 h 323850"/>
                <a:gd name="connsiteX40" fmla="*/ 659607 w 1144209"/>
                <a:gd name="connsiteY40" fmla="*/ 323850 h 323850"/>
                <a:gd name="connsiteX41" fmla="*/ 597695 w 1144209"/>
                <a:gd name="connsiteY41" fmla="*/ 323850 h 323850"/>
                <a:gd name="connsiteX42" fmla="*/ 540545 w 1144209"/>
                <a:gd name="connsiteY42" fmla="*/ 290513 h 323850"/>
                <a:gd name="connsiteX43" fmla="*/ 495301 w 1144209"/>
                <a:gd name="connsiteY43" fmla="*/ 252413 h 323850"/>
                <a:gd name="connsiteX44" fmla="*/ 445295 w 1144209"/>
                <a:gd name="connsiteY44" fmla="*/ 185738 h 323850"/>
                <a:gd name="connsiteX45" fmla="*/ 392907 w 1144209"/>
                <a:gd name="connsiteY45" fmla="*/ 150019 h 323850"/>
                <a:gd name="connsiteX46" fmla="*/ 319088 w 1144209"/>
                <a:gd name="connsiteY46" fmla="*/ 130969 h 323850"/>
                <a:gd name="connsiteX47" fmla="*/ 300038 w 1144209"/>
                <a:gd name="connsiteY47" fmla="*/ 152400 h 323850"/>
                <a:gd name="connsiteX48" fmla="*/ 261938 w 1144209"/>
                <a:gd name="connsiteY48" fmla="*/ 169069 h 323850"/>
                <a:gd name="connsiteX49" fmla="*/ 228600 w 1144209"/>
                <a:gd name="connsiteY49" fmla="*/ 164307 h 323850"/>
                <a:gd name="connsiteX50" fmla="*/ 207169 w 1144209"/>
                <a:gd name="connsiteY50" fmla="*/ 145257 h 323850"/>
                <a:gd name="connsiteX51" fmla="*/ 166688 w 1144209"/>
                <a:gd name="connsiteY51" fmla="*/ 173832 h 323850"/>
                <a:gd name="connsiteX52" fmla="*/ 126206 w 1144209"/>
                <a:gd name="connsiteY52" fmla="*/ 190500 h 323850"/>
                <a:gd name="connsiteX53" fmla="*/ 80963 w 1144209"/>
                <a:gd name="connsiteY53" fmla="*/ 188119 h 323850"/>
                <a:gd name="connsiteX54" fmla="*/ 54769 w 1144209"/>
                <a:gd name="connsiteY54" fmla="*/ 178594 h 323850"/>
                <a:gd name="connsiteX55" fmla="*/ 35719 w 1144209"/>
                <a:gd name="connsiteY55" fmla="*/ 128588 h 323850"/>
                <a:gd name="connsiteX56" fmla="*/ 19050 w 1144209"/>
                <a:gd name="connsiteY56" fmla="*/ 90488 h 323850"/>
                <a:gd name="connsiteX57" fmla="*/ 0 w 1144209"/>
                <a:gd name="connsiteY57" fmla="*/ 0 h 323850"/>
                <a:gd name="connsiteX0" fmla="*/ 3876 w 1129035"/>
                <a:gd name="connsiteY0" fmla="*/ 38888 h 272250"/>
                <a:gd name="connsiteX1" fmla="*/ 99126 w 1129035"/>
                <a:gd name="connsiteY1" fmla="*/ 53175 h 272250"/>
                <a:gd name="connsiteX2" fmla="*/ 122939 w 1129035"/>
                <a:gd name="connsiteY2" fmla="*/ 34125 h 272250"/>
                <a:gd name="connsiteX3" fmla="*/ 161039 w 1129035"/>
                <a:gd name="connsiteY3" fmla="*/ 24600 h 272250"/>
                <a:gd name="connsiteX4" fmla="*/ 182470 w 1129035"/>
                <a:gd name="connsiteY4" fmla="*/ 19838 h 272250"/>
                <a:gd name="connsiteX5" fmla="*/ 215807 w 1129035"/>
                <a:gd name="connsiteY5" fmla="*/ 788 h 272250"/>
                <a:gd name="connsiteX6" fmla="*/ 239620 w 1129035"/>
                <a:gd name="connsiteY6" fmla="*/ 41268 h 272250"/>
                <a:gd name="connsiteX7" fmla="*/ 268195 w 1129035"/>
                <a:gd name="connsiteY7" fmla="*/ 34125 h 272250"/>
                <a:gd name="connsiteX8" fmla="*/ 333650 w 1129035"/>
                <a:gd name="connsiteY8" fmla="*/ 1139 h 272250"/>
                <a:gd name="connsiteX9" fmla="*/ 372763 w 1129035"/>
                <a:gd name="connsiteY9" fmla="*/ 31749 h 272250"/>
                <a:gd name="connsiteX10" fmla="*/ 372968 w 1129035"/>
                <a:gd name="connsiteY10" fmla="*/ 31744 h 272250"/>
                <a:gd name="connsiteX11" fmla="*/ 373261 w 1129035"/>
                <a:gd name="connsiteY11" fmla="*/ 32037 h 272250"/>
                <a:gd name="connsiteX12" fmla="*/ 401547 w 1129035"/>
                <a:gd name="connsiteY12" fmla="*/ 48413 h 272250"/>
                <a:gd name="connsiteX13" fmla="*/ 453933 w 1129035"/>
                <a:gd name="connsiteY13" fmla="*/ 69845 h 272250"/>
                <a:gd name="connsiteX14" fmla="*/ 482508 w 1129035"/>
                <a:gd name="connsiteY14" fmla="*/ 119850 h 272250"/>
                <a:gd name="connsiteX15" fmla="*/ 525371 w 1129035"/>
                <a:gd name="connsiteY15" fmla="*/ 162713 h 272250"/>
                <a:gd name="connsiteX16" fmla="*/ 570615 w 1129035"/>
                <a:gd name="connsiteY16" fmla="*/ 205575 h 272250"/>
                <a:gd name="connsiteX17" fmla="*/ 623002 w 1129035"/>
                <a:gd name="connsiteY17" fmla="*/ 217482 h 272250"/>
                <a:gd name="connsiteX18" fmla="*/ 682533 w 1129035"/>
                <a:gd name="connsiteY18" fmla="*/ 212719 h 272250"/>
                <a:gd name="connsiteX19" fmla="*/ 734921 w 1129035"/>
                <a:gd name="connsiteY19" fmla="*/ 169857 h 272250"/>
                <a:gd name="connsiteX20" fmla="*/ 770640 w 1129035"/>
                <a:gd name="connsiteY20" fmla="*/ 122231 h 272250"/>
                <a:gd name="connsiteX21" fmla="*/ 780165 w 1129035"/>
                <a:gd name="connsiteY21" fmla="*/ 79369 h 272250"/>
                <a:gd name="connsiteX22" fmla="*/ 808740 w 1129035"/>
                <a:gd name="connsiteY22" fmla="*/ 74607 h 272250"/>
                <a:gd name="connsiteX23" fmla="*/ 834933 w 1129035"/>
                <a:gd name="connsiteY23" fmla="*/ 107945 h 272250"/>
                <a:gd name="connsiteX24" fmla="*/ 870652 w 1129035"/>
                <a:gd name="connsiteY24" fmla="*/ 119850 h 272250"/>
                <a:gd name="connsiteX25" fmla="*/ 951615 w 1129035"/>
                <a:gd name="connsiteY25" fmla="*/ 126995 h 272250"/>
                <a:gd name="connsiteX26" fmla="*/ 994477 w 1129035"/>
                <a:gd name="connsiteY26" fmla="*/ 122232 h 272250"/>
                <a:gd name="connsiteX27" fmla="*/ 1054008 w 1129035"/>
                <a:gd name="connsiteY27" fmla="*/ 110325 h 272250"/>
                <a:gd name="connsiteX28" fmla="*/ 1082583 w 1129035"/>
                <a:gd name="connsiteY28" fmla="*/ 100800 h 272250"/>
                <a:gd name="connsiteX29" fmla="*/ 1089727 w 1129035"/>
                <a:gd name="connsiteY29" fmla="*/ 34125 h 272250"/>
                <a:gd name="connsiteX30" fmla="*/ 1108777 w 1129035"/>
                <a:gd name="connsiteY30" fmla="*/ 34125 h 272250"/>
                <a:gd name="connsiteX31" fmla="*/ 1127827 w 1129035"/>
                <a:gd name="connsiteY31" fmla="*/ 98419 h 272250"/>
                <a:gd name="connsiteX32" fmla="*/ 1111158 w 1129035"/>
                <a:gd name="connsiteY32" fmla="*/ 169856 h 272250"/>
                <a:gd name="connsiteX33" fmla="*/ 1008765 w 1129035"/>
                <a:gd name="connsiteY33" fmla="*/ 193670 h 272250"/>
                <a:gd name="connsiteX34" fmla="*/ 896846 w 1129035"/>
                <a:gd name="connsiteY34" fmla="*/ 181763 h 272250"/>
                <a:gd name="connsiteX35" fmla="*/ 861127 w 1129035"/>
                <a:gd name="connsiteY35" fmla="*/ 165094 h 272250"/>
                <a:gd name="connsiteX36" fmla="*/ 818264 w 1129035"/>
                <a:gd name="connsiteY36" fmla="*/ 134139 h 272250"/>
                <a:gd name="connsiteX37" fmla="*/ 796832 w 1129035"/>
                <a:gd name="connsiteY37" fmla="*/ 167474 h 272250"/>
                <a:gd name="connsiteX38" fmla="*/ 746827 w 1129035"/>
                <a:gd name="connsiteY38" fmla="*/ 212719 h 272250"/>
                <a:gd name="connsiteX39" fmla="*/ 713489 w 1129035"/>
                <a:gd name="connsiteY39" fmla="*/ 238912 h 272250"/>
                <a:gd name="connsiteX40" fmla="*/ 644433 w 1129035"/>
                <a:gd name="connsiteY40" fmla="*/ 272250 h 272250"/>
                <a:gd name="connsiteX41" fmla="*/ 582521 w 1129035"/>
                <a:gd name="connsiteY41" fmla="*/ 272250 h 272250"/>
                <a:gd name="connsiteX42" fmla="*/ 525371 w 1129035"/>
                <a:gd name="connsiteY42" fmla="*/ 238913 h 272250"/>
                <a:gd name="connsiteX43" fmla="*/ 480127 w 1129035"/>
                <a:gd name="connsiteY43" fmla="*/ 200813 h 272250"/>
                <a:gd name="connsiteX44" fmla="*/ 430121 w 1129035"/>
                <a:gd name="connsiteY44" fmla="*/ 134138 h 272250"/>
                <a:gd name="connsiteX45" fmla="*/ 377733 w 1129035"/>
                <a:gd name="connsiteY45" fmla="*/ 98419 h 272250"/>
                <a:gd name="connsiteX46" fmla="*/ 303914 w 1129035"/>
                <a:gd name="connsiteY46" fmla="*/ 79369 h 272250"/>
                <a:gd name="connsiteX47" fmla="*/ 284864 w 1129035"/>
                <a:gd name="connsiteY47" fmla="*/ 100800 h 272250"/>
                <a:gd name="connsiteX48" fmla="*/ 246764 w 1129035"/>
                <a:gd name="connsiteY48" fmla="*/ 117469 h 272250"/>
                <a:gd name="connsiteX49" fmla="*/ 213426 w 1129035"/>
                <a:gd name="connsiteY49" fmla="*/ 112707 h 272250"/>
                <a:gd name="connsiteX50" fmla="*/ 191995 w 1129035"/>
                <a:gd name="connsiteY50" fmla="*/ 93657 h 272250"/>
                <a:gd name="connsiteX51" fmla="*/ 151514 w 1129035"/>
                <a:gd name="connsiteY51" fmla="*/ 122232 h 272250"/>
                <a:gd name="connsiteX52" fmla="*/ 111032 w 1129035"/>
                <a:gd name="connsiteY52" fmla="*/ 138900 h 272250"/>
                <a:gd name="connsiteX53" fmla="*/ 65789 w 1129035"/>
                <a:gd name="connsiteY53" fmla="*/ 136519 h 272250"/>
                <a:gd name="connsiteX54" fmla="*/ 39595 w 1129035"/>
                <a:gd name="connsiteY54" fmla="*/ 126994 h 272250"/>
                <a:gd name="connsiteX55" fmla="*/ 20545 w 1129035"/>
                <a:gd name="connsiteY55" fmla="*/ 76988 h 272250"/>
                <a:gd name="connsiteX56" fmla="*/ 3876 w 1129035"/>
                <a:gd name="connsiteY56" fmla="*/ 38888 h 272250"/>
                <a:gd name="connsiteX0" fmla="*/ 2575 w 1111065"/>
                <a:gd name="connsiteY0" fmla="*/ 76988 h 272250"/>
                <a:gd name="connsiteX1" fmla="*/ 81156 w 1111065"/>
                <a:gd name="connsiteY1" fmla="*/ 53175 h 272250"/>
                <a:gd name="connsiteX2" fmla="*/ 104969 w 1111065"/>
                <a:gd name="connsiteY2" fmla="*/ 34125 h 272250"/>
                <a:gd name="connsiteX3" fmla="*/ 143069 w 1111065"/>
                <a:gd name="connsiteY3" fmla="*/ 24600 h 272250"/>
                <a:gd name="connsiteX4" fmla="*/ 164500 w 1111065"/>
                <a:gd name="connsiteY4" fmla="*/ 19838 h 272250"/>
                <a:gd name="connsiteX5" fmla="*/ 197837 w 1111065"/>
                <a:gd name="connsiteY5" fmla="*/ 788 h 272250"/>
                <a:gd name="connsiteX6" fmla="*/ 221650 w 1111065"/>
                <a:gd name="connsiteY6" fmla="*/ 41268 h 272250"/>
                <a:gd name="connsiteX7" fmla="*/ 250225 w 1111065"/>
                <a:gd name="connsiteY7" fmla="*/ 34125 h 272250"/>
                <a:gd name="connsiteX8" fmla="*/ 315680 w 1111065"/>
                <a:gd name="connsiteY8" fmla="*/ 1139 h 272250"/>
                <a:gd name="connsiteX9" fmla="*/ 354793 w 1111065"/>
                <a:gd name="connsiteY9" fmla="*/ 31749 h 272250"/>
                <a:gd name="connsiteX10" fmla="*/ 354998 w 1111065"/>
                <a:gd name="connsiteY10" fmla="*/ 31744 h 272250"/>
                <a:gd name="connsiteX11" fmla="*/ 355291 w 1111065"/>
                <a:gd name="connsiteY11" fmla="*/ 32037 h 272250"/>
                <a:gd name="connsiteX12" fmla="*/ 383577 w 1111065"/>
                <a:gd name="connsiteY12" fmla="*/ 48413 h 272250"/>
                <a:gd name="connsiteX13" fmla="*/ 435963 w 1111065"/>
                <a:gd name="connsiteY13" fmla="*/ 69845 h 272250"/>
                <a:gd name="connsiteX14" fmla="*/ 464538 w 1111065"/>
                <a:gd name="connsiteY14" fmla="*/ 119850 h 272250"/>
                <a:gd name="connsiteX15" fmla="*/ 507401 w 1111065"/>
                <a:gd name="connsiteY15" fmla="*/ 162713 h 272250"/>
                <a:gd name="connsiteX16" fmla="*/ 552645 w 1111065"/>
                <a:gd name="connsiteY16" fmla="*/ 205575 h 272250"/>
                <a:gd name="connsiteX17" fmla="*/ 605032 w 1111065"/>
                <a:gd name="connsiteY17" fmla="*/ 217482 h 272250"/>
                <a:gd name="connsiteX18" fmla="*/ 664563 w 1111065"/>
                <a:gd name="connsiteY18" fmla="*/ 212719 h 272250"/>
                <a:gd name="connsiteX19" fmla="*/ 716951 w 1111065"/>
                <a:gd name="connsiteY19" fmla="*/ 169857 h 272250"/>
                <a:gd name="connsiteX20" fmla="*/ 752670 w 1111065"/>
                <a:gd name="connsiteY20" fmla="*/ 122231 h 272250"/>
                <a:gd name="connsiteX21" fmla="*/ 762195 w 1111065"/>
                <a:gd name="connsiteY21" fmla="*/ 79369 h 272250"/>
                <a:gd name="connsiteX22" fmla="*/ 790770 w 1111065"/>
                <a:gd name="connsiteY22" fmla="*/ 74607 h 272250"/>
                <a:gd name="connsiteX23" fmla="*/ 816963 w 1111065"/>
                <a:gd name="connsiteY23" fmla="*/ 107945 h 272250"/>
                <a:gd name="connsiteX24" fmla="*/ 852682 w 1111065"/>
                <a:gd name="connsiteY24" fmla="*/ 119850 h 272250"/>
                <a:gd name="connsiteX25" fmla="*/ 933645 w 1111065"/>
                <a:gd name="connsiteY25" fmla="*/ 126995 h 272250"/>
                <a:gd name="connsiteX26" fmla="*/ 976507 w 1111065"/>
                <a:gd name="connsiteY26" fmla="*/ 122232 h 272250"/>
                <a:gd name="connsiteX27" fmla="*/ 1036038 w 1111065"/>
                <a:gd name="connsiteY27" fmla="*/ 110325 h 272250"/>
                <a:gd name="connsiteX28" fmla="*/ 1064613 w 1111065"/>
                <a:gd name="connsiteY28" fmla="*/ 100800 h 272250"/>
                <a:gd name="connsiteX29" fmla="*/ 1071757 w 1111065"/>
                <a:gd name="connsiteY29" fmla="*/ 34125 h 272250"/>
                <a:gd name="connsiteX30" fmla="*/ 1090807 w 1111065"/>
                <a:gd name="connsiteY30" fmla="*/ 34125 h 272250"/>
                <a:gd name="connsiteX31" fmla="*/ 1109857 w 1111065"/>
                <a:gd name="connsiteY31" fmla="*/ 98419 h 272250"/>
                <a:gd name="connsiteX32" fmla="*/ 1093188 w 1111065"/>
                <a:gd name="connsiteY32" fmla="*/ 169856 h 272250"/>
                <a:gd name="connsiteX33" fmla="*/ 990795 w 1111065"/>
                <a:gd name="connsiteY33" fmla="*/ 193670 h 272250"/>
                <a:gd name="connsiteX34" fmla="*/ 878876 w 1111065"/>
                <a:gd name="connsiteY34" fmla="*/ 181763 h 272250"/>
                <a:gd name="connsiteX35" fmla="*/ 843157 w 1111065"/>
                <a:gd name="connsiteY35" fmla="*/ 165094 h 272250"/>
                <a:gd name="connsiteX36" fmla="*/ 800294 w 1111065"/>
                <a:gd name="connsiteY36" fmla="*/ 134139 h 272250"/>
                <a:gd name="connsiteX37" fmla="*/ 778862 w 1111065"/>
                <a:gd name="connsiteY37" fmla="*/ 167474 h 272250"/>
                <a:gd name="connsiteX38" fmla="*/ 728857 w 1111065"/>
                <a:gd name="connsiteY38" fmla="*/ 212719 h 272250"/>
                <a:gd name="connsiteX39" fmla="*/ 695519 w 1111065"/>
                <a:gd name="connsiteY39" fmla="*/ 238912 h 272250"/>
                <a:gd name="connsiteX40" fmla="*/ 626463 w 1111065"/>
                <a:gd name="connsiteY40" fmla="*/ 272250 h 272250"/>
                <a:gd name="connsiteX41" fmla="*/ 564551 w 1111065"/>
                <a:gd name="connsiteY41" fmla="*/ 272250 h 272250"/>
                <a:gd name="connsiteX42" fmla="*/ 507401 w 1111065"/>
                <a:gd name="connsiteY42" fmla="*/ 238913 h 272250"/>
                <a:gd name="connsiteX43" fmla="*/ 462157 w 1111065"/>
                <a:gd name="connsiteY43" fmla="*/ 200813 h 272250"/>
                <a:gd name="connsiteX44" fmla="*/ 412151 w 1111065"/>
                <a:gd name="connsiteY44" fmla="*/ 134138 h 272250"/>
                <a:gd name="connsiteX45" fmla="*/ 359763 w 1111065"/>
                <a:gd name="connsiteY45" fmla="*/ 98419 h 272250"/>
                <a:gd name="connsiteX46" fmla="*/ 285944 w 1111065"/>
                <a:gd name="connsiteY46" fmla="*/ 79369 h 272250"/>
                <a:gd name="connsiteX47" fmla="*/ 266894 w 1111065"/>
                <a:gd name="connsiteY47" fmla="*/ 100800 h 272250"/>
                <a:gd name="connsiteX48" fmla="*/ 228794 w 1111065"/>
                <a:gd name="connsiteY48" fmla="*/ 117469 h 272250"/>
                <a:gd name="connsiteX49" fmla="*/ 195456 w 1111065"/>
                <a:gd name="connsiteY49" fmla="*/ 112707 h 272250"/>
                <a:gd name="connsiteX50" fmla="*/ 174025 w 1111065"/>
                <a:gd name="connsiteY50" fmla="*/ 93657 h 272250"/>
                <a:gd name="connsiteX51" fmla="*/ 133544 w 1111065"/>
                <a:gd name="connsiteY51" fmla="*/ 122232 h 272250"/>
                <a:gd name="connsiteX52" fmla="*/ 93062 w 1111065"/>
                <a:gd name="connsiteY52" fmla="*/ 138900 h 272250"/>
                <a:gd name="connsiteX53" fmla="*/ 47819 w 1111065"/>
                <a:gd name="connsiteY53" fmla="*/ 136519 h 272250"/>
                <a:gd name="connsiteX54" fmla="*/ 21625 w 1111065"/>
                <a:gd name="connsiteY54" fmla="*/ 126994 h 272250"/>
                <a:gd name="connsiteX55" fmla="*/ 2575 w 1111065"/>
                <a:gd name="connsiteY55" fmla="*/ 76988 h 272250"/>
                <a:gd name="connsiteX0" fmla="*/ 961 w 1090401"/>
                <a:gd name="connsiteY0" fmla="*/ 126994 h 272250"/>
                <a:gd name="connsiteX1" fmla="*/ 60492 w 1090401"/>
                <a:gd name="connsiteY1" fmla="*/ 53175 h 272250"/>
                <a:gd name="connsiteX2" fmla="*/ 84305 w 1090401"/>
                <a:gd name="connsiteY2" fmla="*/ 34125 h 272250"/>
                <a:gd name="connsiteX3" fmla="*/ 122405 w 1090401"/>
                <a:gd name="connsiteY3" fmla="*/ 24600 h 272250"/>
                <a:gd name="connsiteX4" fmla="*/ 143836 w 1090401"/>
                <a:gd name="connsiteY4" fmla="*/ 19838 h 272250"/>
                <a:gd name="connsiteX5" fmla="*/ 177173 w 1090401"/>
                <a:gd name="connsiteY5" fmla="*/ 788 h 272250"/>
                <a:gd name="connsiteX6" fmla="*/ 200986 w 1090401"/>
                <a:gd name="connsiteY6" fmla="*/ 41268 h 272250"/>
                <a:gd name="connsiteX7" fmla="*/ 229561 w 1090401"/>
                <a:gd name="connsiteY7" fmla="*/ 34125 h 272250"/>
                <a:gd name="connsiteX8" fmla="*/ 295016 w 1090401"/>
                <a:gd name="connsiteY8" fmla="*/ 1139 h 272250"/>
                <a:gd name="connsiteX9" fmla="*/ 334129 w 1090401"/>
                <a:gd name="connsiteY9" fmla="*/ 31749 h 272250"/>
                <a:gd name="connsiteX10" fmla="*/ 334334 w 1090401"/>
                <a:gd name="connsiteY10" fmla="*/ 31744 h 272250"/>
                <a:gd name="connsiteX11" fmla="*/ 334627 w 1090401"/>
                <a:gd name="connsiteY11" fmla="*/ 32037 h 272250"/>
                <a:gd name="connsiteX12" fmla="*/ 362913 w 1090401"/>
                <a:gd name="connsiteY12" fmla="*/ 48413 h 272250"/>
                <a:gd name="connsiteX13" fmla="*/ 415299 w 1090401"/>
                <a:gd name="connsiteY13" fmla="*/ 69845 h 272250"/>
                <a:gd name="connsiteX14" fmla="*/ 443874 w 1090401"/>
                <a:gd name="connsiteY14" fmla="*/ 119850 h 272250"/>
                <a:gd name="connsiteX15" fmla="*/ 486737 w 1090401"/>
                <a:gd name="connsiteY15" fmla="*/ 162713 h 272250"/>
                <a:gd name="connsiteX16" fmla="*/ 531981 w 1090401"/>
                <a:gd name="connsiteY16" fmla="*/ 205575 h 272250"/>
                <a:gd name="connsiteX17" fmla="*/ 584368 w 1090401"/>
                <a:gd name="connsiteY17" fmla="*/ 217482 h 272250"/>
                <a:gd name="connsiteX18" fmla="*/ 643899 w 1090401"/>
                <a:gd name="connsiteY18" fmla="*/ 212719 h 272250"/>
                <a:gd name="connsiteX19" fmla="*/ 696287 w 1090401"/>
                <a:gd name="connsiteY19" fmla="*/ 169857 h 272250"/>
                <a:gd name="connsiteX20" fmla="*/ 732006 w 1090401"/>
                <a:gd name="connsiteY20" fmla="*/ 122231 h 272250"/>
                <a:gd name="connsiteX21" fmla="*/ 741531 w 1090401"/>
                <a:gd name="connsiteY21" fmla="*/ 79369 h 272250"/>
                <a:gd name="connsiteX22" fmla="*/ 770106 w 1090401"/>
                <a:gd name="connsiteY22" fmla="*/ 74607 h 272250"/>
                <a:gd name="connsiteX23" fmla="*/ 796299 w 1090401"/>
                <a:gd name="connsiteY23" fmla="*/ 107945 h 272250"/>
                <a:gd name="connsiteX24" fmla="*/ 832018 w 1090401"/>
                <a:gd name="connsiteY24" fmla="*/ 119850 h 272250"/>
                <a:gd name="connsiteX25" fmla="*/ 912981 w 1090401"/>
                <a:gd name="connsiteY25" fmla="*/ 126995 h 272250"/>
                <a:gd name="connsiteX26" fmla="*/ 955843 w 1090401"/>
                <a:gd name="connsiteY26" fmla="*/ 122232 h 272250"/>
                <a:gd name="connsiteX27" fmla="*/ 1015374 w 1090401"/>
                <a:gd name="connsiteY27" fmla="*/ 110325 h 272250"/>
                <a:gd name="connsiteX28" fmla="*/ 1043949 w 1090401"/>
                <a:gd name="connsiteY28" fmla="*/ 100800 h 272250"/>
                <a:gd name="connsiteX29" fmla="*/ 1051093 w 1090401"/>
                <a:gd name="connsiteY29" fmla="*/ 34125 h 272250"/>
                <a:gd name="connsiteX30" fmla="*/ 1070143 w 1090401"/>
                <a:gd name="connsiteY30" fmla="*/ 34125 h 272250"/>
                <a:gd name="connsiteX31" fmla="*/ 1089193 w 1090401"/>
                <a:gd name="connsiteY31" fmla="*/ 98419 h 272250"/>
                <a:gd name="connsiteX32" fmla="*/ 1072524 w 1090401"/>
                <a:gd name="connsiteY32" fmla="*/ 169856 h 272250"/>
                <a:gd name="connsiteX33" fmla="*/ 970131 w 1090401"/>
                <a:gd name="connsiteY33" fmla="*/ 193670 h 272250"/>
                <a:gd name="connsiteX34" fmla="*/ 858212 w 1090401"/>
                <a:gd name="connsiteY34" fmla="*/ 181763 h 272250"/>
                <a:gd name="connsiteX35" fmla="*/ 822493 w 1090401"/>
                <a:gd name="connsiteY35" fmla="*/ 165094 h 272250"/>
                <a:gd name="connsiteX36" fmla="*/ 779630 w 1090401"/>
                <a:gd name="connsiteY36" fmla="*/ 134139 h 272250"/>
                <a:gd name="connsiteX37" fmla="*/ 758198 w 1090401"/>
                <a:gd name="connsiteY37" fmla="*/ 167474 h 272250"/>
                <a:gd name="connsiteX38" fmla="*/ 708193 w 1090401"/>
                <a:gd name="connsiteY38" fmla="*/ 212719 h 272250"/>
                <a:gd name="connsiteX39" fmla="*/ 674855 w 1090401"/>
                <a:gd name="connsiteY39" fmla="*/ 238912 h 272250"/>
                <a:gd name="connsiteX40" fmla="*/ 605799 w 1090401"/>
                <a:gd name="connsiteY40" fmla="*/ 272250 h 272250"/>
                <a:gd name="connsiteX41" fmla="*/ 543887 w 1090401"/>
                <a:gd name="connsiteY41" fmla="*/ 272250 h 272250"/>
                <a:gd name="connsiteX42" fmla="*/ 486737 w 1090401"/>
                <a:gd name="connsiteY42" fmla="*/ 238913 h 272250"/>
                <a:gd name="connsiteX43" fmla="*/ 441493 w 1090401"/>
                <a:gd name="connsiteY43" fmla="*/ 200813 h 272250"/>
                <a:gd name="connsiteX44" fmla="*/ 391487 w 1090401"/>
                <a:gd name="connsiteY44" fmla="*/ 134138 h 272250"/>
                <a:gd name="connsiteX45" fmla="*/ 339099 w 1090401"/>
                <a:gd name="connsiteY45" fmla="*/ 98419 h 272250"/>
                <a:gd name="connsiteX46" fmla="*/ 265280 w 1090401"/>
                <a:gd name="connsiteY46" fmla="*/ 79369 h 272250"/>
                <a:gd name="connsiteX47" fmla="*/ 246230 w 1090401"/>
                <a:gd name="connsiteY47" fmla="*/ 100800 h 272250"/>
                <a:gd name="connsiteX48" fmla="*/ 208130 w 1090401"/>
                <a:gd name="connsiteY48" fmla="*/ 117469 h 272250"/>
                <a:gd name="connsiteX49" fmla="*/ 174792 w 1090401"/>
                <a:gd name="connsiteY49" fmla="*/ 112707 h 272250"/>
                <a:gd name="connsiteX50" fmla="*/ 153361 w 1090401"/>
                <a:gd name="connsiteY50" fmla="*/ 93657 h 272250"/>
                <a:gd name="connsiteX51" fmla="*/ 112880 w 1090401"/>
                <a:gd name="connsiteY51" fmla="*/ 122232 h 272250"/>
                <a:gd name="connsiteX52" fmla="*/ 72398 w 1090401"/>
                <a:gd name="connsiteY52" fmla="*/ 138900 h 272250"/>
                <a:gd name="connsiteX53" fmla="*/ 27155 w 1090401"/>
                <a:gd name="connsiteY53" fmla="*/ 136519 h 272250"/>
                <a:gd name="connsiteX54" fmla="*/ 961 w 1090401"/>
                <a:gd name="connsiteY54" fmla="*/ 126994 h 272250"/>
                <a:gd name="connsiteX0" fmla="*/ 109 w 1063355"/>
                <a:gd name="connsiteY0" fmla="*/ 136519 h 272250"/>
                <a:gd name="connsiteX1" fmla="*/ 33446 w 1063355"/>
                <a:gd name="connsiteY1" fmla="*/ 53175 h 272250"/>
                <a:gd name="connsiteX2" fmla="*/ 57259 w 1063355"/>
                <a:gd name="connsiteY2" fmla="*/ 34125 h 272250"/>
                <a:gd name="connsiteX3" fmla="*/ 95359 w 1063355"/>
                <a:gd name="connsiteY3" fmla="*/ 24600 h 272250"/>
                <a:gd name="connsiteX4" fmla="*/ 116790 w 1063355"/>
                <a:gd name="connsiteY4" fmla="*/ 19838 h 272250"/>
                <a:gd name="connsiteX5" fmla="*/ 150127 w 1063355"/>
                <a:gd name="connsiteY5" fmla="*/ 788 h 272250"/>
                <a:gd name="connsiteX6" fmla="*/ 173940 w 1063355"/>
                <a:gd name="connsiteY6" fmla="*/ 41268 h 272250"/>
                <a:gd name="connsiteX7" fmla="*/ 202515 w 1063355"/>
                <a:gd name="connsiteY7" fmla="*/ 34125 h 272250"/>
                <a:gd name="connsiteX8" fmla="*/ 267970 w 1063355"/>
                <a:gd name="connsiteY8" fmla="*/ 1139 h 272250"/>
                <a:gd name="connsiteX9" fmla="*/ 307083 w 1063355"/>
                <a:gd name="connsiteY9" fmla="*/ 31749 h 272250"/>
                <a:gd name="connsiteX10" fmla="*/ 307288 w 1063355"/>
                <a:gd name="connsiteY10" fmla="*/ 31744 h 272250"/>
                <a:gd name="connsiteX11" fmla="*/ 307581 w 1063355"/>
                <a:gd name="connsiteY11" fmla="*/ 32037 h 272250"/>
                <a:gd name="connsiteX12" fmla="*/ 335867 w 1063355"/>
                <a:gd name="connsiteY12" fmla="*/ 48413 h 272250"/>
                <a:gd name="connsiteX13" fmla="*/ 388253 w 1063355"/>
                <a:gd name="connsiteY13" fmla="*/ 69845 h 272250"/>
                <a:gd name="connsiteX14" fmla="*/ 416828 w 1063355"/>
                <a:gd name="connsiteY14" fmla="*/ 119850 h 272250"/>
                <a:gd name="connsiteX15" fmla="*/ 459691 w 1063355"/>
                <a:gd name="connsiteY15" fmla="*/ 162713 h 272250"/>
                <a:gd name="connsiteX16" fmla="*/ 504935 w 1063355"/>
                <a:gd name="connsiteY16" fmla="*/ 205575 h 272250"/>
                <a:gd name="connsiteX17" fmla="*/ 557322 w 1063355"/>
                <a:gd name="connsiteY17" fmla="*/ 217482 h 272250"/>
                <a:gd name="connsiteX18" fmla="*/ 616853 w 1063355"/>
                <a:gd name="connsiteY18" fmla="*/ 212719 h 272250"/>
                <a:gd name="connsiteX19" fmla="*/ 669241 w 1063355"/>
                <a:gd name="connsiteY19" fmla="*/ 169857 h 272250"/>
                <a:gd name="connsiteX20" fmla="*/ 704960 w 1063355"/>
                <a:gd name="connsiteY20" fmla="*/ 122231 h 272250"/>
                <a:gd name="connsiteX21" fmla="*/ 714485 w 1063355"/>
                <a:gd name="connsiteY21" fmla="*/ 79369 h 272250"/>
                <a:gd name="connsiteX22" fmla="*/ 743060 w 1063355"/>
                <a:gd name="connsiteY22" fmla="*/ 74607 h 272250"/>
                <a:gd name="connsiteX23" fmla="*/ 769253 w 1063355"/>
                <a:gd name="connsiteY23" fmla="*/ 107945 h 272250"/>
                <a:gd name="connsiteX24" fmla="*/ 804972 w 1063355"/>
                <a:gd name="connsiteY24" fmla="*/ 119850 h 272250"/>
                <a:gd name="connsiteX25" fmla="*/ 885935 w 1063355"/>
                <a:gd name="connsiteY25" fmla="*/ 126995 h 272250"/>
                <a:gd name="connsiteX26" fmla="*/ 928797 w 1063355"/>
                <a:gd name="connsiteY26" fmla="*/ 122232 h 272250"/>
                <a:gd name="connsiteX27" fmla="*/ 988328 w 1063355"/>
                <a:gd name="connsiteY27" fmla="*/ 110325 h 272250"/>
                <a:gd name="connsiteX28" fmla="*/ 1016903 w 1063355"/>
                <a:gd name="connsiteY28" fmla="*/ 100800 h 272250"/>
                <a:gd name="connsiteX29" fmla="*/ 1024047 w 1063355"/>
                <a:gd name="connsiteY29" fmla="*/ 34125 h 272250"/>
                <a:gd name="connsiteX30" fmla="*/ 1043097 w 1063355"/>
                <a:gd name="connsiteY30" fmla="*/ 34125 h 272250"/>
                <a:gd name="connsiteX31" fmla="*/ 1062147 w 1063355"/>
                <a:gd name="connsiteY31" fmla="*/ 98419 h 272250"/>
                <a:gd name="connsiteX32" fmla="*/ 1045478 w 1063355"/>
                <a:gd name="connsiteY32" fmla="*/ 169856 h 272250"/>
                <a:gd name="connsiteX33" fmla="*/ 943085 w 1063355"/>
                <a:gd name="connsiteY33" fmla="*/ 193670 h 272250"/>
                <a:gd name="connsiteX34" fmla="*/ 831166 w 1063355"/>
                <a:gd name="connsiteY34" fmla="*/ 181763 h 272250"/>
                <a:gd name="connsiteX35" fmla="*/ 795447 w 1063355"/>
                <a:gd name="connsiteY35" fmla="*/ 165094 h 272250"/>
                <a:gd name="connsiteX36" fmla="*/ 752584 w 1063355"/>
                <a:gd name="connsiteY36" fmla="*/ 134139 h 272250"/>
                <a:gd name="connsiteX37" fmla="*/ 731152 w 1063355"/>
                <a:gd name="connsiteY37" fmla="*/ 167474 h 272250"/>
                <a:gd name="connsiteX38" fmla="*/ 681147 w 1063355"/>
                <a:gd name="connsiteY38" fmla="*/ 212719 h 272250"/>
                <a:gd name="connsiteX39" fmla="*/ 647809 w 1063355"/>
                <a:gd name="connsiteY39" fmla="*/ 238912 h 272250"/>
                <a:gd name="connsiteX40" fmla="*/ 578753 w 1063355"/>
                <a:gd name="connsiteY40" fmla="*/ 272250 h 272250"/>
                <a:gd name="connsiteX41" fmla="*/ 516841 w 1063355"/>
                <a:gd name="connsiteY41" fmla="*/ 272250 h 272250"/>
                <a:gd name="connsiteX42" fmla="*/ 459691 w 1063355"/>
                <a:gd name="connsiteY42" fmla="*/ 238913 h 272250"/>
                <a:gd name="connsiteX43" fmla="*/ 414447 w 1063355"/>
                <a:gd name="connsiteY43" fmla="*/ 200813 h 272250"/>
                <a:gd name="connsiteX44" fmla="*/ 364441 w 1063355"/>
                <a:gd name="connsiteY44" fmla="*/ 134138 h 272250"/>
                <a:gd name="connsiteX45" fmla="*/ 312053 w 1063355"/>
                <a:gd name="connsiteY45" fmla="*/ 98419 h 272250"/>
                <a:gd name="connsiteX46" fmla="*/ 238234 w 1063355"/>
                <a:gd name="connsiteY46" fmla="*/ 79369 h 272250"/>
                <a:gd name="connsiteX47" fmla="*/ 219184 w 1063355"/>
                <a:gd name="connsiteY47" fmla="*/ 100800 h 272250"/>
                <a:gd name="connsiteX48" fmla="*/ 181084 w 1063355"/>
                <a:gd name="connsiteY48" fmla="*/ 117469 h 272250"/>
                <a:gd name="connsiteX49" fmla="*/ 147746 w 1063355"/>
                <a:gd name="connsiteY49" fmla="*/ 112707 h 272250"/>
                <a:gd name="connsiteX50" fmla="*/ 126315 w 1063355"/>
                <a:gd name="connsiteY50" fmla="*/ 93657 h 272250"/>
                <a:gd name="connsiteX51" fmla="*/ 85834 w 1063355"/>
                <a:gd name="connsiteY51" fmla="*/ 122232 h 272250"/>
                <a:gd name="connsiteX52" fmla="*/ 45352 w 1063355"/>
                <a:gd name="connsiteY52" fmla="*/ 138900 h 272250"/>
                <a:gd name="connsiteX53" fmla="*/ 109 w 1063355"/>
                <a:gd name="connsiteY53" fmla="*/ 136519 h 272250"/>
                <a:gd name="connsiteX0" fmla="*/ 12330 w 1030333"/>
                <a:gd name="connsiteY0" fmla="*/ 138900 h 272250"/>
                <a:gd name="connsiteX1" fmla="*/ 424 w 1030333"/>
                <a:gd name="connsiteY1" fmla="*/ 53175 h 272250"/>
                <a:gd name="connsiteX2" fmla="*/ 24237 w 1030333"/>
                <a:gd name="connsiteY2" fmla="*/ 34125 h 272250"/>
                <a:gd name="connsiteX3" fmla="*/ 62337 w 1030333"/>
                <a:gd name="connsiteY3" fmla="*/ 24600 h 272250"/>
                <a:gd name="connsiteX4" fmla="*/ 83768 w 1030333"/>
                <a:gd name="connsiteY4" fmla="*/ 19838 h 272250"/>
                <a:gd name="connsiteX5" fmla="*/ 117105 w 1030333"/>
                <a:gd name="connsiteY5" fmla="*/ 788 h 272250"/>
                <a:gd name="connsiteX6" fmla="*/ 140918 w 1030333"/>
                <a:gd name="connsiteY6" fmla="*/ 41268 h 272250"/>
                <a:gd name="connsiteX7" fmla="*/ 169493 w 1030333"/>
                <a:gd name="connsiteY7" fmla="*/ 34125 h 272250"/>
                <a:gd name="connsiteX8" fmla="*/ 234948 w 1030333"/>
                <a:gd name="connsiteY8" fmla="*/ 1139 h 272250"/>
                <a:gd name="connsiteX9" fmla="*/ 274061 w 1030333"/>
                <a:gd name="connsiteY9" fmla="*/ 31749 h 272250"/>
                <a:gd name="connsiteX10" fmla="*/ 274266 w 1030333"/>
                <a:gd name="connsiteY10" fmla="*/ 31744 h 272250"/>
                <a:gd name="connsiteX11" fmla="*/ 274559 w 1030333"/>
                <a:gd name="connsiteY11" fmla="*/ 32037 h 272250"/>
                <a:gd name="connsiteX12" fmla="*/ 302845 w 1030333"/>
                <a:gd name="connsiteY12" fmla="*/ 48413 h 272250"/>
                <a:gd name="connsiteX13" fmla="*/ 355231 w 1030333"/>
                <a:gd name="connsiteY13" fmla="*/ 69845 h 272250"/>
                <a:gd name="connsiteX14" fmla="*/ 383806 w 1030333"/>
                <a:gd name="connsiteY14" fmla="*/ 119850 h 272250"/>
                <a:gd name="connsiteX15" fmla="*/ 426669 w 1030333"/>
                <a:gd name="connsiteY15" fmla="*/ 162713 h 272250"/>
                <a:gd name="connsiteX16" fmla="*/ 471913 w 1030333"/>
                <a:gd name="connsiteY16" fmla="*/ 205575 h 272250"/>
                <a:gd name="connsiteX17" fmla="*/ 524300 w 1030333"/>
                <a:gd name="connsiteY17" fmla="*/ 217482 h 272250"/>
                <a:gd name="connsiteX18" fmla="*/ 583831 w 1030333"/>
                <a:gd name="connsiteY18" fmla="*/ 212719 h 272250"/>
                <a:gd name="connsiteX19" fmla="*/ 636219 w 1030333"/>
                <a:gd name="connsiteY19" fmla="*/ 169857 h 272250"/>
                <a:gd name="connsiteX20" fmla="*/ 671938 w 1030333"/>
                <a:gd name="connsiteY20" fmla="*/ 122231 h 272250"/>
                <a:gd name="connsiteX21" fmla="*/ 681463 w 1030333"/>
                <a:gd name="connsiteY21" fmla="*/ 79369 h 272250"/>
                <a:gd name="connsiteX22" fmla="*/ 710038 w 1030333"/>
                <a:gd name="connsiteY22" fmla="*/ 74607 h 272250"/>
                <a:gd name="connsiteX23" fmla="*/ 736231 w 1030333"/>
                <a:gd name="connsiteY23" fmla="*/ 107945 h 272250"/>
                <a:gd name="connsiteX24" fmla="*/ 771950 w 1030333"/>
                <a:gd name="connsiteY24" fmla="*/ 119850 h 272250"/>
                <a:gd name="connsiteX25" fmla="*/ 852913 w 1030333"/>
                <a:gd name="connsiteY25" fmla="*/ 126995 h 272250"/>
                <a:gd name="connsiteX26" fmla="*/ 895775 w 1030333"/>
                <a:gd name="connsiteY26" fmla="*/ 122232 h 272250"/>
                <a:gd name="connsiteX27" fmla="*/ 955306 w 1030333"/>
                <a:gd name="connsiteY27" fmla="*/ 110325 h 272250"/>
                <a:gd name="connsiteX28" fmla="*/ 983881 w 1030333"/>
                <a:gd name="connsiteY28" fmla="*/ 100800 h 272250"/>
                <a:gd name="connsiteX29" fmla="*/ 991025 w 1030333"/>
                <a:gd name="connsiteY29" fmla="*/ 34125 h 272250"/>
                <a:gd name="connsiteX30" fmla="*/ 1010075 w 1030333"/>
                <a:gd name="connsiteY30" fmla="*/ 34125 h 272250"/>
                <a:gd name="connsiteX31" fmla="*/ 1029125 w 1030333"/>
                <a:gd name="connsiteY31" fmla="*/ 98419 h 272250"/>
                <a:gd name="connsiteX32" fmla="*/ 1012456 w 1030333"/>
                <a:gd name="connsiteY32" fmla="*/ 169856 h 272250"/>
                <a:gd name="connsiteX33" fmla="*/ 910063 w 1030333"/>
                <a:gd name="connsiteY33" fmla="*/ 193670 h 272250"/>
                <a:gd name="connsiteX34" fmla="*/ 798144 w 1030333"/>
                <a:gd name="connsiteY34" fmla="*/ 181763 h 272250"/>
                <a:gd name="connsiteX35" fmla="*/ 762425 w 1030333"/>
                <a:gd name="connsiteY35" fmla="*/ 165094 h 272250"/>
                <a:gd name="connsiteX36" fmla="*/ 719562 w 1030333"/>
                <a:gd name="connsiteY36" fmla="*/ 134139 h 272250"/>
                <a:gd name="connsiteX37" fmla="*/ 698130 w 1030333"/>
                <a:gd name="connsiteY37" fmla="*/ 167474 h 272250"/>
                <a:gd name="connsiteX38" fmla="*/ 648125 w 1030333"/>
                <a:gd name="connsiteY38" fmla="*/ 212719 h 272250"/>
                <a:gd name="connsiteX39" fmla="*/ 614787 w 1030333"/>
                <a:gd name="connsiteY39" fmla="*/ 238912 h 272250"/>
                <a:gd name="connsiteX40" fmla="*/ 545731 w 1030333"/>
                <a:gd name="connsiteY40" fmla="*/ 272250 h 272250"/>
                <a:gd name="connsiteX41" fmla="*/ 483819 w 1030333"/>
                <a:gd name="connsiteY41" fmla="*/ 272250 h 272250"/>
                <a:gd name="connsiteX42" fmla="*/ 426669 w 1030333"/>
                <a:gd name="connsiteY42" fmla="*/ 238913 h 272250"/>
                <a:gd name="connsiteX43" fmla="*/ 381425 w 1030333"/>
                <a:gd name="connsiteY43" fmla="*/ 200813 h 272250"/>
                <a:gd name="connsiteX44" fmla="*/ 331419 w 1030333"/>
                <a:gd name="connsiteY44" fmla="*/ 134138 h 272250"/>
                <a:gd name="connsiteX45" fmla="*/ 279031 w 1030333"/>
                <a:gd name="connsiteY45" fmla="*/ 98419 h 272250"/>
                <a:gd name="connsiteX46" fmla="*/ 205212 w 1030333"/>
                <a:gd name="connsiteY46" fmla="*/ 79369 h 272250"/>
                <a:gd name="connsiteX47" fmla="*/ 186162 w 1030333"/>
                <a:gd name="connsiteY47" fmla="*/ 100800 h 272250"/>
                <a:gd name="connsiteX48" fmla="*/ 148062 w 1030333"/>
                <a:gd name="connsiteY48" fmla="*/ 117469 h 272250"/>
                <a:gd name="connsiteX49" fmla="*/ 114724 w 1030333"/>
                <a:gd name="connsiteY49" fmla="*/ 112707 h 272250"/>
                <a:gd name="connsiteX50" fmla="*/ 93293 w 1030333"/>
                <a:gd name="connsiteY50" fmla="*/ 93657 h 272250"/>
                <a:gd name="connsiteX51" fmla="*/ 52812 w 1030333"/>
                <a:gd name="connsiteY51" fmla="*/ 122232 h 272250"/>
                <a:gd name="connsiteX52" fmla="*/ 12330 w 1030333"/>
                <a:gd name="connsiteY52" fmla="*/ 138900 h 272250"/>
                <a:gd name="connsiteX0" fmla="*/ 53092 w 1030613"/>
                <a:gd name="connsiteY0" fmla="*/ 122232 h 272250"/>
                <a:gd name="connsiteX1" fmla="*/ 704 w 1030613"/>
                <a:gd name="connsiteY1" fmla="*/ 53175 h 272250"/>
                <a:gd name="connsiteX2" fmla="*/ 24517 w 1030613"/>
                <a:gd name="connsiteY2" fmla="*/ 34125 h 272250"/>
                <a:gd name="connsiteX3" fmla="*/ 62617 w 1030613"/>
                <a:gd name="connsiteY3" fmla="*/ 24600 h 272250"/>
                <a:gd name="connsiteX4" fmla="*/ 84048 w 1030613"/>
                <a:gd name="connsiteY4" fmla="*/ 19838 h 272250"/>
                <a:gd name="connsiteX5" fmla="*/ 117385 w 1030613"/>
                <a:gd name="connsiteY5" fmla="*/ 788 h 272250"/>
                <a:gd name="connsiteX6" fmla="*/ 141198 w 1030613"/>
                <a:gd name="connsiteY6" fmla="*/ 41268 h 272250"/>
                <a:gd name="connsiteX7" fmla="*/ 169773 w 1030613"/>
                <a:gd name="connsiteY7" fmla="*/ 34125 h 272250"/>
                <a:gd name="connsiteX8" fmla="*/ 235228 w 1030613"/>
                <a:gd name="connsiteY8" fmla="*/ 1139 h 272250"/>
                <a:gd name="connsiteX9" fmla="*/ 274341 w 1030613"/>
                <a:gd name="connsiteY9" fmla="*/ 31749 h 272250"/>
                <a:gd name="connsiteX10" fmla="*/ 274546 w 1030613"/>
                <a:gd name="connsiteY10" fmla="*/ 31744 h 272250"/>
                <a:gd name="connsiteX11" fmla="*/ 274839 w 1030613"/>
                <a:gd name="connsiteY11" fmla="*/ 32037 h 272250"/>
                <a:gd name="connsiteX12" fmla="*/ 303125 w 1030613"/>
                <a:gd name="connsiteY12" fmla="*/ 48413 h 272250"/>
                <a:gd name="connsiteX13" fmla="*/ 355511 w 1030613"/>
                <a:gd name="connsiteY13" fmla="*/ 69845 h 272250"/>
                <a:gd name="connsiteX14" fmla="*/ 384086 w 1030613"/>
                <a:gd name="connsiteY14" fmla="*/ 119850 h 272250"/>
                <a:gd name="connsiteX15" fmla="*/ 426949 w 1030613"/>
                <a:gd name="connsiteY15" fmla="*/ 162713 h 272250"/>
                <a:gd name="connsiteX16" fmla="*/ 472193 w 1030613"/>
                <a:gd name="connsiteY16" fmla="*/ 205575 h 272250"/>
                <a:gd name="connsiteX17" fmla="*/ 524580 w 1030613"/>
                <a:gd name="connsiteY17" fmla="*/ 217482 h 272250"/>
                <a:gd name="connsiteX18" fmla="*/ 584111 w 1030613"/>
                <a:gd name="connsiteY18" fmla="*/ 212719 h 272250"/>
                <a:gd name="connsiteX19" fmla="*/ 636499 w 1030613"/>
                <a:gd name="connsiteY19" fmla="*/ 169857 h 272250"/>
                <a:gd name="connsiteX20" fmla="*/ 672218 w 1030613"/>
                <a:gd name="connsiteY20" fmla="*/ 122231 h 272250"/>
                <a:gd name="connsiteX21" fmla="*/ 681743 w 1030613"/>
                <a:gd name="connsiteY21" fmla="*/ 79369 h 272250"/>
                <a:gd name="connsiteX22" fmla="*/ 710318 w 1030613"/>
                <a:gd name="connsiteY22" fmla="*/ 74607 h 272250"/>
                <a:gd name="connsiteX23" fmla="*/ 736511 w 1030613"/>
                <a:gd name="connsiteY23" fmla="*/ 107945 h 272250"/>
                <a:gd name="connsiteX24" fmla="*/ 772230 w 1030613"/>
                <a:gd name="connsiteY24" fmla="*/ 119850 h 272250"/>
                <a:gd name="connsiteX25" fmla="*/ 853193 w 1030613"/>
                <a:gd name="connsiteY25" fmla="*/ 126995 h 272250"/>
                <a:gd name="connsiteX26" fmla="*/ 896055 w 1030613"/>
                <a:gd name="connsiteY26" fmla="*/ 122232 h 272250"/>
                <a:gd name="connsiteX27" fmla="*/ 955586 w 1030613"/>
                <a:gd name="connsiteY27" fmla="*/ 110325 h 272250"/>
                <a:gd name="connsiteX28" fmla="*/ 984161 w 1030613"/>
                <a:gd name="connsiteY28" fmla="*/ 100800 h 272250"/>
                <a:gd name="connsiteX29" fmla="*/ 991305 w 1030613"/>
                <a:gd name="connsiteY29" fmla="*/ 34125 h 272250"/>
                <a:gd name="connsiteX30" fmla="*/ 1010355 w 1030613"/>
                <a:gd name="connsiteY30" fmla="*/ 34125 h 272250"/>
                <a:gd name="connsiteX31" fmla="*/ 1029405 w 1030613"/>
                <a:gd name="connsiteY31" fmla="*/ 98419 h 272250"/>
                <a:gd name="connsiteX32" fmla="*/ 1012736 w 1030613"/>
                <a:gd name="connsiteY32" fmla="*/ 169856 h 272250"/>
                <a:gd name="connsiteX33" fmla="*/ 910343 w 1030613"/>
                <a:gd name="connsiteY33" fmla="*/ 193670 h 272250"/>
                <a:gd name="connsiteX34" fmla="*/ 798424 w 1030613"/>
                <a:gd name="connsiteY34" fmla="*/ 181763 h 272250"/>
                <a:gd name="connsiteX35" fmla="*/ 762705 w 1030613"/>
                <a:gd name="connsiteY35" fmla="*/ 165094 h 272250"/>
                <a:gd name="connsiteX36" fmla="*/ 719842 w 1030613"/>
                <a:gd name="connsiteY36" fmla="*/ 134139 h 272250"/>
                <a:gd name="connsiteX37" fmla="*/ 698410 w 1030613"/>
                <a:gd name="connsiteY37" fmla="*/ 167474 h 272250"/>
                <a:gd name="connsiteX38" fmla="*/ 648405 w 1030613"/>
                <a:gd name="connsiteY38" fmla="*/ 212719 h 272250"/>
                <a:gd name="connsiteX39" fmla="*/ 615067 w 1030613"/>
                <a:gd name="connsiteY39" fmla="*/ 238912 h 272250"/>
                <a:gd name="connsiteX40" fmla="*/ 546011 w 1030613"/>
                <a:gd name="connsiteY40" fmla="*/ 272250 h 272250"/>
                <a:gd name="connsiteX41" fmla="*/ 484099 w 1030613"/>
                <a:gd name="connsiteY41" fmla="*/ 272250 h 272250"/>
                <a:gd name="connsiteX42" fmla="*/ 426949 w 1030613"/>
                <a:gd name="connsiteY42" fmla="*/ 238913 h 272250"/>
                <a:gd name="connsiteX43" fmla="*/ 381705 w 1030613"/>
                <a:gd name="connsiteY43" fmla="*/ 200813 h 272250"/>
                <a:gd name="connsiteX44" fmla="*/ 331699 w 1030613"/>
                <a:gd name="connsiteY44" fmla="*/ 134138 h 272250"/>
                <a:gd name="connsiteX45" fmla="*/ 279311 w 1030613"/>
                <a:gd name="connsiteY45" fmla="*/ 98419 h 272250"/>
                <a:gd name="connsiteX46" fmla="*/ 205492 w 1030613"/>
                <a:gd name="connsiteY46" fmla="*/ 79369 h 272250"/>
                <a:gd name="connsiteX47" fmla="*/ 186442 w 1030613"/>
                <a:gd name="connsiteY47" fmla="*/ 100800 h 272250"/>
                <a:gd name="connsiteX48" fmla="*/ 148342 w 1030613"/>
                <a:gd name="connsiteY48" fmla="*/ 117469 h 272250"/>
                <a:gd name="connsiteX49" fmla="*/ 115004 w 1030613"/>
                <a:gd name="connsiteY49" fmla="*/ 112707 h 272250"/>
                <a:gd name="connsiteX50" fmla="*/ 93573 w 1030613"/>
                <a:gd name="connsiteY50" fmla="*/ 93657 h 272250"/>
                <a:gd name="connsiteX51" fmla="*/ 53092 w 1030613"/>
                <a:gd name="connsiteY51" fmla="*/ 122232 h 272250"/>
                <a:gd name="connsiteX0" fmla="*/ 45678 w 1030343"/>
                <a:gd name="connsiteY0" fmla="*/ 103182 h 272250"/>
                <a:gd name="connsiteX1" fmla="*/ 434 w 1030343"/>
                <a:gd name="connsiteY1" fmla="*/ 53175 h 272250"/>
                <a:gd name="connsiteX2" fmla="*/ 24247 w 1030343"/>
                <a:gd name="connsiteY2" fmla="*/ 34125 h 272250"/>
                <a:gd name="connsiteX3" fmla="*/ 62347 w 1030343"/>
                <a:gd name="connsiteY3" fmla="*/ 24600 h 272250"/>
                <a:gd name="connsiteX4" fmla="*/ 83778 w 1030343"/>
                <a:gd name="connsiteY4" fmla="*/ 19838 h 272250"/>
                <a:gd name="connsiteX5" fmla="*/ 117115 w 1030343"/>
                <a:gd name="connsiteY5" fmla="*/ 788 h 272250"/>
                <a:gd name="connsiteX6" fmla="*/ 140928 w 1030343"/>
                <a:gd name="connsiteY6" fmla="*/ 41268 h 272250"/>
                <a:gd name="connsiteX7" fmla="*/ 169503 w 1030343"/>
                <a:gd name="connsiteY7" fmla="*/ 34125 h 272250"/>
                <a:gd name="connsiteX8" fmla="*/ 234958 w 1030343"/>
                <a:gd name="connsiteY8" fmla="*/ 1139 h 272250"/>
                <a:gd name="connsiteX9" fmla="*/ 274071 w 1030343"/>
                <a:gd name="connsiteY9" fmla="*/ 31749 h 272250"/>
                <a:gd name="connsiteX10" fmla="*/ 274276 w 1030343"/>
                <a:gd name="connsiteY10" fmla="*/ 31744 h 272250"/>
                <a:gd name="connsiteX11" fmla="*/ 274569 w 1030343"/>
                <a:gd name="connsiteY11" fmla="*/ 32037 h 272250"/>
                <a:gd name="connsiteX12" fmla="*/ 302855 w 1030343"/>
                <a:gd name="connsiteY12" fmla="*/ 48413 h 272250"/>
                <a:gd name="connsiteX13" fmla="*/ 355241 w 1030343"/>
                <a:gd name="connsiteY13" fmla="*/ 69845 h 272250"/>
                <a:gd name="connsiteX14" fmla="*/ 383816 w 1030343"/>
                <a:gd name="connsiteY14" fmla="*/ 119850 h 272250"/>
                <a:gd name="connsiteX15" fmla="*/ 426679 w 1030343"/>
                <a:gd name="connsiteY15" fmla="*/ 162713 h 272250"/>
                <a:gd name="connsiteX16" fmla="*/ 471923 w 1030343"/>
                <a:gd name="connsiteY16" fmla="*/ 205575 h 272250"/>
                <a:gd name="connsiteX17" fmla="*/ 524310 w 1030343"/>
                <a:gd name="connsiteY17" fmla="*/ 217482 h 272250"/>
                <a:gd name="connsiteX18" fmla="*/ 583841 w 1030343"/>
                <a:gd name="connsiteY18" fmla="*/ 212719 h 272250"/>
                <a:gd name="connsiteX19" fmla="*/ 636229 w 1030343"/>
                <a:gd name="connsiteY19" fmla="*/ 169857 h 272250"/>
                <a:gd name="connsiteX20" fmla="*/ 671948 w 1030343"/>
                <a:gd name="connsiteY20" fmla="*/ 122231 h 272250"/>
                <a:gd name="connsiteX21" fmla="*/ 681473 w 1030343"/>
                <a:gd name="connsiteY21" fmla="*/ 79369 h 272250"/>
                <a:gd name="connsiteX22" fmla="*/ 710048 w 1030343"/>
                <a:gd name="connsiteY22" fmla="*/ 74607 h 272250"/>
                <a:gd name="connsiteX23" fmla="*/ 736241 w 1030343"/>
                <a:gd name="connsiteY23" fmla="*/ 107945 h 272250"/>
                <a:gd name="connsiteX24" fmla="*/ 771960 w 1030343"/>
                <a:gd name="connsiteY24" fmla="*/ 119850 h 272250"/>
                <a:gd name="connsiteX25" fmla="*/ 852923 w 1030343"/>
                <a:gd name="connsiteY25" fmla="*/ 126995 h 272250"/>
                <a:gd name="connsiteX26" fmla="*/ 895785 w 1030343"/>
                <a:gd name="connsiteY26" fmla="*/ 122232 h 272250"/>
                <a:gd name="connsiteX27" fmla="*/ 955316 w 1030343"/>
                <a:gd name="connsiteY27" fmla="*/ 110325 h 272250"/>
                <a:gd name="connsiteX28" fmla="*/ 983891 w 1030343"/>
                <a:gd name="connsiteY28" fmla="*/ 100800 h 272250"/>
                <a:gd name="connsiteX29" fmla="*/ 991035 w 1030343"/>
                <a:gd name="connsiteY29" fmla="*/ 34125 h 272250"/>
                <a:gd name="connsiteX30" fmla="*/ 1010085 w 1030343"/>
                <a:gd name="connsiteY30" fmla="*/ 34125 h 272250"/>
                <a:gd name="connsiteX31" fmla="*/ 1029135 w 1030343"/>
                <a:gd name="connsiteY31" fmla="*/ 98419 h 272250"/>
                <a:gd name="connsiteX32" fmla="*/ 1012466 w 1030343"/>
                <a:gd name="connsiteY32" fmla="*/ 169856 h 272250"/>
                <a:gd name="connsiteX33" fmla="*/ 910073 w 1030343"/>
                <a:gd name="connsiteY33" fmla="*/ 193670 h 272250"/>
                <a:gd name="connsiteX34" fmla="*/ 798154 w 1030343"/>
                <a:gd name="connsiteY34" fmla="*/ 181763 h 272250"/>
                <a:gd name="connsiteX35" fmla="*/ 762435 w 1030343"/>
                <a:gd name="connsiteY35" fmla="*/ 165094 h 272250"/>
                <a:gd name="connsiteX36" fmla="*/ 719572 w 1030343"/>
                <a:gd name="connsiteY36" fmla="*/ 134139 h 272250"/>
                <a:gd name="connsiteX37" fmla="*/ 698140 w 1030343"/>
                <a:gd name="connsiteY37" fmla="*/ 167474 h 272250"/>
                <a:gd name="connsiteX38" fmla="*/ 648135 w 1030343"/>
                <a:gd name="connsiteY38" fmla="*/ 212719 h 272250"/>
                <a:gd name="connsiteX39" fmla="*/ 614797 w 1030343"/>
                <a:gd name="connsiteY39" fmla="*/ 238912 h 272250"/>
                <a:gd name="connsiteX40" fmla="*/ 545741 w 1030343"/>
                <a:gd name="connsiteY40" fmla="*/ 272250 h 272250"/>
                <a:gd name="connsiteX41" fmla="*/ 483829 w 1030343"/>
                <a:gd name="connsiteY41" fmla="*/ 272250 h 272250"/>
                <a:gd name="connsiteX42" fmla="*/ 426679 w 1030343"/>
                <a:gd name="connsiteY42" fmla="*/ 238913 h 272250"/>
                <a:gd name="connsiteX43" fmla="*/ 381435 w 1030343"/>
                <a:gd name="connsiteY43" fmla="*/ 200813 h 272250"/>
                <a:gd name="connsiteX44" fmla="*/ 331429 w 1030343"/>
                <a:gd name="connsiteY44" fmla="*/ 134138 h 272250"/>
                <a:gd name="connsiteX45" fmla="*/ 279041 w 1030343"/>
                <a:gd name="connsiteY45" fmla="*/ 98419 h 272250"/>
                <a:gd name="connsiteX46" fmla="*/ 205222 w 1030343"/>
                <a:gd name="connsiteY46" fmla="*/ 79369 h 272250"/>
                <a:gd name="connsiteX47" fmla="*/ 186172 w 1030343"/>
                <a:gd name="connsiteY47" fmla="*/ 100800 h 272250"/>
                <a:gd name="connsiteX48" fmla="*/ 148072 w 1030343"/>
                <a:gd name="connsiteY48" fmla="*/ 117469 h 272250"/>
                <a:gd name="connsiteX49" fmla="*/ 114734 w 1030343"/>
                <a:gd name="connsiteY49" fmla="*/ 112707 h 272250"/>
                <a:gd name="connsiteX50" fmla="*/ 93303 w 1030343"/>
                <a:gd name="connsiteY50" fmla="*/ 93657 h 272250"/>
                <a:gd name="connsiteX51" fmla="*/ 45678 w 1030343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17001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74202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22171 h 291239"/>
                <a:gd name="connsiteX1" fmla="*/ 307 w 1042122"/>
                <a:gd name="connsiteY1" fmla="*/ 57877 h 291239"/>
                <a:gd name="connsiteX2" fmla="*/ 36026 w 1042122"/>
                <a:gd name="connsiteY2" fmla="*/ 53114 h 291239"/>
                <a:gd name="connsiteX3" fmla="*/ 64601 w 1042122"/>
                <a:gd name="connsiteY3" fmla="*/ 43589 h 291239"/>
                <a:gd name="connsiteX4" fmla="*/ 71745 w 1042122"/>
                <a:gd name="connsiteY4" fmla="*/ 727 h 291239"/>
                <a:gd name="connsiteX5" fmla="*/ 128894 w 1042122"/>
                <a:gd name="connsiteY5" fmla="*/ 19777 h 291239"/>
                <a:gd name="connsiteX6" fmla="*/ 152707 w 1042122"/>
                <a:gd name="connsiteY6" fmla="*/ 60257 h 291239"/>
                <a:gd name="connsiteX7" fmla="*/ 181282 w 1042122"/>
                <a:gd name="connsiteY7" fmla="*/ 53114 h 291239"/>
                <a:gd name="connsiteX8" fmla="*/ 246737 w 1042122"/>
                <a:gd name="connsiteY8" fmla="*/ 20128 h 291239"/>
                <a:gd name="connsiteX9" fmla="*/ 285850 w 1042122"/>
                <a:gd name="connsiteY9" fmla="*/ 50738 h 291239"/>
                <a:gd name="connsiteX10" fmla="*/ 286055 w 1042122"/>
                <a:gd name="connsiteY10" fmla="*/ 50733 h 291239"/>
                <a:gd name="connsiteX11" fmla="*/ 286348 w 1042122"/>
                <a:gd name="connsiteY11" fmla="*/ 51026 h 291239"/>
                <a:gd name="connsiteX12" fmla="*/ 314634 w 1042122"/>
                <a:gd name="connsiteY12" fmla="*/ 67402 h 291239"/>
                <a:gd name="connsiteX13" fmla="*/ 367020 w 1042122"/>
                <a:gd name="connsiteY13" fmla="*/ 88834 h 291239"/>
                <a:gd name="connsiteX14" fmla="*/ 395595 w 1042122"/>
                <a:gd name="connsiteY14" fmla="*/ 138839 h 291239"/>
                <a:gd name="connsiteX15" fmla="*/ 438458 w 1042122"/>
                <a:gd name="connsiteY15" fmla="*/ 181702 h 291239"/>
                <a:gd name="connsiteX16" fmla="*/ 483702 w 1042122"/>
                <a:gd name="connsiteY16" fmla="*/ 224564 h 291239"/>
                <a:gd name="connsiteX17" fmla="*/ 536089 w 1042122"/>
                <a:gd name="connsiteY17" fmla="*/ 236471 h 291239"/>
                <a:gd name="connsiteX18" fmla="*/ 595620 w 1042122"/>
                <a:gd name="connsiteY18" fmla="*/ 231708 h 291239"/>
                <a:gd name="connsiteX19" fmla="*/ 648008 w 1042122"/>
                <a:gd name="connsiteY19" fmla="*/ 188846 h 291239"/>
                <a:gd name="connsiteX20" fmla="*/ 674202 w 1042122"/>
                <a:gd name="connsiteY20" fmla="*/ 141220 h 291239"/>
                <a:gd name="connsiteX21" fmla="*/ 693252 w 1042122"/>
                <a:gd name="connsiteY21" fmla="*/ 98358 h 291239"/>
                <a:gd name="connsiteX22" fmla="*/ 724208 w 1042122"/>
                <a:gd name="connsiteY22" fmla="*/ 81690 h 291239"/>
                <a:gd name="connsiteX23" fmla="*/ 748020 w 1042122"/>
                <a:gd name="connsiteY23" fmla="*/ 126934 h 291239"/>
                <a:gd name="connsiteX24" fmla="*/ 783739 w 1042122"/>
                <a:gd name="connsiteY24" fmla="*/ 138839 h 291239"/>
                <a:gd name="connsiteX25" fmla="*/ 864702 w 1042122"/>
                <a:gd name="connsiteY25" fmla="*/ 145984 h 291239"/>
                <a:gd name="connsiteX26" fmla="*/ 907564 w 1042122"/>
                <a:gd name="connsiteY26" fmla="*/ 141221 h 291239"/>
                <a:gd name="connsiteX27" fmla="*/ 967095 w 1042122"/>
                <a:gd name="connsiteY27" fmla="*/ 129314 h 291239"/>
                <a:gd name="connsiteX28" fmla="*/ 995670 w 1042122"/>
                <a:gd name="connsiteY28" fmla="*/ 119789 h 291239"/>
                <a:gd name="connsiteX29" fmla="*/ 1002814 w 1042122"/>
                <a:gd name="connsiteY29" fmla="*/ 53114 h 291239"/>
                <a:gd name="connsiteX30" fmla="*/ 1021864 w 1042122"/>
                <a:gd name="connsiteY30" fmla="*/ 53114 h 291239"/>
                <a:gd name="connsiteX31" fmla="*/ 1040914 w 1042122"/>
                <a:gd name="connsiteY31" fmla="*/ 117408 h 291239"/>
                <a:gd name="connsiteX32" fmla="*/ 1024245 w 1042122"/>
                <a:gd name="connsiteY32" fmla="*/ 188845 h 291239"/>
                <a:gd name="connsiteX33" fmla="*/ 921852 w 1042122"/>
                <a:gd name="connsiteY33" fmla="*/ 212659 h 291239"/>
                <a:gd name="connsiteX34" fmla="*/ 809933 w 1042122"/>
                <a:gd name="connsiteY34" fmla="*/ 200752 h 291239"/>
                <a:gd name="connsiteX35" fmla="*/ 774214 w 1042122"/>
                <a:gd name="connsiteY35" fmla="*/ 184083 h 291239"/>
                <a:gd name="connsiteX36" fmla="*/ 731351 w 1042122"/>
                <a:gd name="connsiteY36" fmla="*/ 153128 h 291239"/>
                <a:gd name="connsiteX37" fmla="*/ 709919 w 1042122"/>
                <a:gd name="connsiteY37" fmla="*/ 186463 h 291239"/>
                <a:gd name="connsiteX38" fmla="*/ 659914 w 1042122"/>
                <a:gd name="connsiteY38" fmla="*/ 231708 h 291239"/>
                <a:gd name="connsiteX39" fmla="*/ 626576 w 1042122"/>
                <a:gd name="connsiteY39" fmla="*/ 257901 h 291239"/>
                <a:gd name="connsiteX40" fmla="*/ 557520 w 1042122"/>
                <a:gd name="connsiteY40" fmla="*/ 291239 h 291239"/>
                <a:gd name="connsiteX41" fmla="*/ 495608 w 1042122"/>
                <a:gd name="connsiteY41" fmla="*/ 291239 h 291239"/>
                <a:gd name="connsiteX42" fmla="*/ 438458 w 1042122"/>
                <a:gd name="connsiteY42" fmla="*/ 257902 h 291239"/>
                <a:gd name="connsiteX43" fmla="*/ 393214 w 1042122"/>
                <a:gd name="connsiteY43" fmla="*/ 219802 h 291239"/>
                <a:gd name="connsiteX44" fmla="*/ 343208 w 1042122"/>
                <a:gd name="connsiteY44" fmla="*/ 153127 h 291239"/>
                <a:gd name="connsiteX45" fmla="*/ 290820 w 1042122"/>
                <a:gd name="connsiteY45" fmla="*/ 117408 h 291239"/>
                <a:gd name="connsiteX46" fmla="*/ 238432 w 1042122"/>
                <a:gd name="connsiteY46" fmla="*/ 98358 h 291239"/>
                <a:gd name="connsiteX47" fmla="*/ 197951 w 1042122"/>
                <a:gd name="connsiteY47" fmla="*/ 119789 h 291239"/>
                <a:gd name="connsiteX48" fmla="*/ 159851 w 1042122"/>
                <a:gd name="connsiteY48" fmla="*/ 136458 h 291239"/>
                <a:gd name="connsiteX49" fmla="*/ 126513 w 1042122"/>
                <a:gd name="connsiteY49" fmla="*/ 131696 h 291239"/>
                <a:gd name="connsiteX50" fmla="*/ 105082 w 1042122"/>
                <a:gd name="connsiteY50" fmla="*/ 112646 h 291239"/>
                <a:gd name="connsiteX51" fmla="*/ 57457 w 1042122"/>
                <a:gd name="connsiteY51" fmla="*/ 122171 h 291239"/>
                <a:gd name="connsiteX0" fmla="*/ 57457 w 1042122"/>
                <a:gd name="connsiteY0" fmla="*/ 159015 h 328083"/>
                <a:gd name="connsiteX1" fmla="*/ 307 w 1042122"/>
                <a:gd name="connsiteY1" fmla="*/ 94721 h 328083"/>
                <a:gd name="connsiteX2" fmla="*/ 36026 w 1042122"/>
                <a:gd name="connsiteY2" fmla="*/ 89958 h 328083"/>
                <a:gd name="connsiteX3" fmla="*/ 64601 w 1042122"/>
                <a:gd name="connsiteY3" fmla="*/ 80433 h 328083"/>
                <a:gd name="connsiteX4" fmla="*/ 71745 w 1042122"/>
                <a:gd name="connsiteY4" fmla="*/ 37571 h 328083"/>
                <a:gd name="connsiteX5" fmla="*/ 109844 w 1042122"/>
                <a:gd name="connsiteY5" fmla="*/ 1852 h 328083"/>
                <a:gd name="connsiteX6" fmla="*/ 152707 w 1042122"/>
                <a:gd name="connsiteY6" fmla="*/ 97101 h 328083"/>
                <a:gd name="connsiteX7" fmla="*/ 181282 w 1042122"/>
                <a:gd name="connsiteY7" fmla="*/ 89958 h 328083"/>
                <a:gd name="connsiteX8" fmla="*/ 246737 w 1042122"/>
                <a:gd name="connsiteY8" fmla="*/ 56972 h 328083"/>
                <a:gd name="connsiteX9" fmla="*/ 285850 w 1042122"/>
                <a:gd name="connsiteY9" fmla="*/ 87582 h 328083"/>
                <a:gd name="connsiteX10" fmla="*/ 286055 w 1042122"/>
                <a:gd name="connsiteY10" fmla="*/ 87577 h 328083"/>
                <a:gd name="connsiteX11" fmla="*/ 286348 w 1042122"/>
                <a:gd name="connsiteY11" fmla="*/ 87870 h 328083"/>
                <a:gd name="connsiteX12" fmla="*/ 314634 w 1042122"/>
                <a:gd name="connsiteY12" fmla="*/ 104246 h 328083"/>
                <a:gd name="connsiteX13" fmla="*/ 367020 w 1042122"/>
                <a:gd name="connsiteY13" fmla="*/ 125678 h 328083"/>
                <a:gd name="connsiteX14" fmla="*/ 395595 w 1042122"/>
                <a:gd name="connsiteY14" fmla="*/ 175683 h 328083"/>
                <a:gd name="connsiteX15" fmla="*/ 438458 w 1042122"/>
                <a:gd name="connsiteY15" fmla="*/ 218546 h 328083"/>
                <a:gd name="connsiteX16" fmla="*/ 483702 w 1042122"/>
                <a:gd name="connsiteY16" fmla="*/ 261408 h 328083"/>
                <a:gd name="connsiteX17" fmla="*/ 536089 w 1042122"/>
                <a:gd name="connsiteY17" fmla="*/ 273315 h 328083"/>
                <a:gd name="connsiteX18" fmla="*/ 595620 w 1042122"/>
                <a:gd name="connsiteY18" fmla="*/ 268552 h 328083"/>
                <a:gd name="connsiteX19" fmla="*/ 648008 w 1042122"/>
                <a:gd name="connsiteY19" fmla="*/ 225690 h 328083"/>
                <a:gd name="connsiteX20" fmla="*/ 674202 w 1042122"/>
                <a:gd name="connsiteY20" fmla="*/ 178064 h 328083"/>
                <a:gd name="connsiteX21" fmla="*/ 693252 w 1042122"/>
                <a:gd name="connsiteY21" fmla="*/ 135202 h 328083"/>
                <a:gd name="connsiteX22" fmla="*/ 724208 w 1042122"/>
                <a:gd name="connsiteY22" fmla="*/ 118534 h 328083"/>
                <a:gd name="connsiteX23" fmla="*/ 748020 w 1042122"/>
                <a:gd name="connsiteY23" fmla="*/ 163778 h 328083"/>
                <a:gd name="connsiteX24" fmla="*/ 783739 w 1042122"/>
                <a:gd name="connsiteY24" fmla="*/ 175683 h 328083"/>
                <a:gd name="connsiteX25" fmla="*/ 864702 w 1042122"/>
                <a:gd name="connsiteY25" fmla="*/ 182828 h 328083"/>
                <a:gd name="connsiteX26" fmla="*/ 907564 w 1042122"/>
                <a:gd name="connsiteY26" fmla="*/ 178065 h 328083"/>
                <a:gd name="connsiteX27" fmla="*/ 967095 w 1042122"/>
                <a:gd name="connsiteY27" fmla="*/ 166158 h 328083"/>
                <a:gd name="connsiteX28" fmla="*/ 995670 w 1042122"/>
                <a:gd name="connsiteY28" fmla="*/ 156633 h 328083"/>
                <a:gd name="connsiteX29" fmla="*/ 1002814 w 1042122"/>
                <a:gd name="connsiteY29" fmla="*/ 89958 h 328083"/>
                <a:gd name="connsiteX30" fmla="*/ 1021864 w 1042122"/>
                <a:gd name="connsiteY30" fmla="*/ 89958 h 328083"/>
                <a:gd name="connsiteX31" fmla="*/ 1040914 w 1042122"/>
                <a:gd name="connsiteY31" fmla="*/ 154252 h 328083"/>
                <a:gd name="connsiteX32" fmla="*/ 1024245 w 1042122"/>
                <a:gd name="connsiteY32" fmla="*/ 225689 h 328083"/>
                <a:gd name="connsiteX33" fmla="*/ 921852 w 1042122"/>
                <a:gd name="connsiteY33" fmla="*/ 249503 h 328083"/>
                <a:gd name="connsiteX34" fmla="*/ 809933 w 1042122"/>
                <a:gd name="connsiteY34" fmla="*/ 237596 h 328083"/>
                <a:gd name="connsiteX35" fmla="*/ 774214 w 1042122"/>
                <a:gd name="connsiteY35" fmla="*/ 220927 h 328083"/>
                <a:gd name="connsiteX36" fmla="*/ 731351 w 1042122"/>
                <a:gd name="connsiteY36" fmla="*/ 189972 h 328083"/>
                <a:gd name="connsiteX37" fmla="*/ 709919 w 1042122"/>
                <a:gd name="connsiteY37" fmla="*/ 223307 h 328083"/>
                <a:gd name="connsiteX38" fmla="*/ 659914 w 1042122"/>
                <a:gd name="connsiteY38" fmla="*/ 268552 h 328083"/>
                <a:gd name="connsiteX39" fmla="*/ 626576 w 1042122"/>
                <a:gd name="connsiteY39" fmla="*/ 294745 h 328083"/>
                <a:gd name="connsiteX40" fmla="*/ 557520 w 1042122"/>
                <a:gd name="connsiteY40" fmla="*/ 328083 h 328083"/>
                <a:gd name="connsiteX41" fmla="*/ 495608 w 1042122"/>
                <a:gd name="connsiteY41" fmla="*/ 328083 h 328083"/>
                <a:gd name="connsiteX42" fmla="*/ 438458 w 1042122"/>
                <a:gd name="connsiteY42" fmla="*/ 294746 h 328083"/>
                <a:gd name="connsiteX43" fmla="*/ 393214 w 1042122"/>
                <a:gd name="connsiteY43" fmla="*/ 256646 h 328083"/>
                <a:gd name="connsiteX44" fmla="*/ 343208 w 1042122"/>
                <a:gd name="connsiteY44" fmla="*/ 189971 h 328083"/>
                <a:gd name="connsiteX45" fmla="*/ 290820 w 1042122"/>
                <a:gd name="connsiteY45" fmla="*/ 154252 h 328083"/>
                <a:gd name="connsiteX46" fmla="*/ 238432 w 1042122"/>
                <a:gd name="connsiteY46" fmla="*/ 135202 h 328083"/>
                <a:gd name="connsiteX47" fmla="*/ 197951 w 1042122"/>
                <a:gd name="connsiteY47" fmla="*/ 156633 h 328083"/>
                <a:gd name="connsiteX48" fmla="*/ 159851 w 1042122"/>
                <a:gd name="connsiteY48" fmla="*/ 173302 h 328083"/>
                <a:gd name="connsiteX49" fmla="*/ 126513 w 1042122"/>
                <a:gd name="connsiteY49" fmla="*/ 168540 h 328083"/>
                <a:gd name="connsiteX50" fmla="*/ 105082 w 1042122"/>
                <a:gd name="connsiteY50" fmla="*/ 149490 h 328083"/>
                <a:gd name="connsiteX51" fmla="*/ 57457 w 1042122"/>
                <a:gd name="connsiteY51" fmla="*/ 159015 h 328083"/>
                <a:gd name="connsiteX0" fmla="*/ 57457 w 1042122"/>
                <a:gd name="connsiteY0" fmla="*/ 157393 h 326461"/>
                <a:gd name="connsiteX1" fmla="*/ 307 w 1042122"/>
                <a:gd name="connsiteY1" fmla="*/ 93099 h 326461"/>
                <a:gd name="connsiteX2" fmla="*/ 36026 w 1042122"/>
                <a:gd name="connsiteY2" fmla="*/ 88336 h 326461"/>
                <a:gd name="connsiteX3" fmla="*/ 64601 w 1042122"/>
                <a:gd name="connsiteY3" fmla="*/ 78811 h 326461"/>
                <a:gd name="connsiteX4" fmla="*/ 71745 w 1042122"/>
                <a:gd name="connsiteY4" fmla="*/ 35949 h 326461"/>
                <a:gd name="connsiteX5" fmla="*/ 109844 w 1042122"/>
                <a:gd name="connsiteY5" fmla="*/ 230 h 326461"/>
                <a:gd name="connsiteX6" fmla="*/ 131276 w 1042122"/>
                <a:gd name="connsiteY6" fmla="*/ 24042 h 326461"/>
                <a:gd name="connsiteX7" fmla="*/ 181282 w 1042122"/>
                <a:gd name="connsiteY7" fmla="*/ 88336 h 326461"/>
                <a:gd name="connsiteX8" fmla="*/ 246737 w 1042122"/>
                <a:gd name="connsiteY8" fmla="*/ 55350 h 326461"/>
                <a:gd name="connsiteX9" fmla="*/ 285850 w 1042122"/>
                <a:gd name="connsiteY9" fmla="*/ 85960 h 326461"/>
                <a:gd name="connsiteX10" fmla="*/ 286055 w 1042122"/>
                <a:gd name="connsiteY10" fmla="*/ 85955 h 326461"/>
                <a:gd name="connsiteX11" fmla="*/ 286348 w 1042122"/>
                <a:gd name="connsiteY11" fmla="*/ 86248 h 326461"/>
                <a:gd name="connsiteX12" fmla="*/ 314634 w 1042122"/>
                <a:gd name="connsiteY12" fmla="*/ 102624 h 326461"/>
                <a:gd name="connsiteX13" fmla="*/ 367020 w 1042122"/>
                <a:gd name="connsiteY13" fmla="*/ 124056 h 326461"/>
                <a:gd name="connsiteX14" fmla="*/ 395595 w 1042122"/>
                <a:gd name="connsiteY14" fmla="*/ 174061 h 326461"/>
                <a:gd name="connsiteX15" fmla="*/ 438458 w 1042122"/>
                <a:gd name="connsiteY15" fmla="*/ 216924 h 326461"/>
                <a:gd name="connsiteX16" fmla="*/ 483702 w 1042122"/>
                <a:gd name="connsiteY16" fmla="*/ 259786 h 326461"/>
                <a:gd name="connsiteX17" fmla="*/ 536089 w 1042122"/>
                <a:gd name="connsiteY17" fmla="*/ 271693 h 326461"/>
                <a:gd name="connsiteX18" fmla="*/ 595620 w 1042122"/>
                <a:gd name="connsiteY18" fmla="*/ 266930 h 326461"/>
                <a:gd name="connsiteX19" fmla="*/ 648008 w 1042122"/>
                <a:gd name="connsiteY19" fmla="*/ 224068 h 326461"/>
                <a:gd name="connsiteX20" fmla="*/ 674202 w 1042122"/>
                <a:gd name="connsiteY20" fmla="*/ 176442 h 326461"/>
                <a:gd name="connsiteX21" fmla="*/ 693252 w 1042122"/>
                <a:gd name="connsiteY21" fmla="*/ 133580 h 326461"/>
                <a:gd name="connsiteX22" fmla="*/ 724208 w 1042122"/>
                <a:gd name="connsiteY22" fmla="*/ 116912 h 326461"/>
                <a:gd name="connsiteX23" fmla="*/ 748020 w 1042122"/>
                <a:gd name="connsiteY23" fmla="*/ 162156 h 326461"/>
                <a:gd name="connsiteX24" fmla="*/ 783739 w 1042122"/>
                <a:gd name="connsiteY24" fmla="*/ 174061 h 326461"/>
                <a:gd name="connsiteX25" fmla="*/ 864702 w 1042122"/>
                <a:gd name="connsiteY25" fmla="*/ 181206 h 326461"/>
                <a:gd name="connsiteX26" fmla="*/ 907564 w 1042122"/>
                <a:gd name="connsiteY26" fmla="*/ 176443 h 326461"/>
                <a:gd name="connsiteX27" fmla="*/ 967095 w 1042122"/>
                <a:gd name="connsiteY27" fmla="*/ 164536 h 326461"/>
                <a:gd name="connsiteX28" fmla="*/ 995670 w 1042122"/>
                <a:gd name="connsiteY28" fmla="*/ 155011 h 326461"/>
                <a:gd name="connsiteX29" fmla="*/ 1002814 w 1042122"/>
                <a:gd name="connsiteY29" fmla="*/ 88336 h 326461"/>
                <a:gd name="connsiteX30" fmla="*/ 1021864 w 1042122"/>
                <a:gd name="connsiteY30" fmla="*/ 88336 h 326461"/>
                <a:gd name="connsiteX31" fmla="*/ 1040914 w 1042122"/>
                <a:gd name="connsiteY31" fmla="*/ 152630 h 326461"/>
                <a:gd name="connsiteX32" fmla="*/ 1024245 w 1042122"/>
                <a:gd name="connsiteY32" fmla="*/ 224067 h 326461"/>
                <a:gd name="connsiteX33" fmla="*/ 921852 w 1042122"/>
                <a:gd name="connsiteY33" fmla="*/ 247881 h 326461"/>
                <a:gd name="connsiteX34" fmla="*/ 809933 w 1042122"/>
                <a:gd name="connsiteY34" fmla="*/ 235974 h 326461"/>
                <a:gd name="connsiteX35" fmla="*/ 774214 w 1042122"/>
                <a:gd name="connsiteY35" fmla="*/ 219305 h 326461"/>
                <a:gd name="connsiteX36" fmla="*/ 731351 w 1042122"/>
                <a:gd name="connsiteY36" fmla="*/ 188350 h 326461"/>
                <a:gd name="connsiteX37" fmla="*/ 709919 w 1042122"/>
                <a:gd name="connsiteY37" fmla="*/ 221685 h 326461"/>
                <a:gd name="connsiteX38" fmla="*/ 659914 w 1042122"/>
                <a:gd name="connsiteY38" fmla="*/ 266930 h 326461"/>
                <a:gd name="connsiteX39" fmla="*/ 626576 w 1042122"/>
                <a:gd name="connsiteY39" fmla="*/ 293123 h 326461"/>
                <a:gd name="connsiteX40" fmla="*/ 557520 w 1042122"/>
                <a:gd name="connsiteY40" fmla="*/ 326461 h 326461"/>
                <a:gd name="connsiteX41" fmla="*/ 495608 w 1042122"/>
                <a:gd name="connsiteY41" fmla="*/ 326461 h 326461"/>
                <a:gd name="connsiteX42" fmla="*/ 438458 w 1042122"/>
                <a:gd name="connsiteY42" fmla="*/ 293124 h 326461"/>
                <a:gd name="connsiteX43" fmla="*/ 393214 w 1042122"/>
                <a:gd name="connsiteY43" fmla="*/ 255024 h 326461"/>
                <a:gd name="connsiteX44" fmla="*/ 343208 w 1042122"/>
                <a:gd name="connsiteY44" fmla="*/ 188349 h 326461"/>
                <a:gd name="connsiteX45" fmla="*/ 290820 w 1042122"/>
                <a:gd name="connsiteY45" fmla="*/ 152630 h 326461"/>
                <a:gd name="connsiteX46" fmla="*/ 238432 w 1042122"/>
                <a:gd name="connsiteY46" fmla="*/ 133580 h 326461"/>
                <a:gd name="connsiteX47" fmla="*/ 197951 w 1042122"/>
                <a:gd name="connsiteY47" fmla="*/ 155011 h 326461"/>
                <a:gd name="connsiteX48" fmla="*/ 159851 w 1042122"/>
                <a:gd name="connsiteY48" fmla="*/ 171680 h 326461"/>
                <a:gd name="connsiteX49" fmla="*/ 126513 w 1042122"/>
                <a:gd name="connsiteY49" fmla="*/ 166918 h 326461"/>
                <a:gd name="connsiteX50" fmla="*/ 105082 w 1042122"/>
                <a:gd name="connsiteY50" fmla="*/ 147868 h 326461"/>
                <a:gd name="connsiteX51" fmla="*/ 57457 w 1042122"/>
                <a:gd name="connsiteY51" fmla="*/ 157393 h 326461"/>
                <a:gd name="connsiteX0" fmla="*/ 57457 w 1042122"/>
                <a:gd name="connsiteY0" fmla="*/ 157422 h 326490"/>
                <a:gd name="connsiteX1" fmla="*/ 307 w 1042122"/>
                <a:gd name="connsiteY1" fmla="*/ 93128 h 326490"/>
                <a:gd name="connsiteX2" fmla="*/ 36026 w 1042122"/>
                <a:gd name="connsiteY2" fmla="*/ 88365 h 326490"/>
                <a:gd name="connsiteX3" fmla="*/ 64601 w 1042122"/>
                <a:gd name="connsiteY3" fmla="*/ 78840 h 326490"/>
                <a:gd name="connsiteX4" fmla="*/ 71745 w 1042122"/>
                <a:gd name="connsiteY4" fmla="*/ 35978 h 326490"/>
                <a:gd name="connsiteX5" fmla="*/ 109844 w 1042122"/>
                <a:gd name="connsiteY5" fmla="*/ 259 h 326490"/>
                <a:gd name="connsiteX6" fmla="*/ 131276 w 1042122"/>
                <a:gd name="connsiteY6" fmla="*/ 24071 h 326490"/>
                <a:gd name="connsiteX7" fmla="*/ 183664 w 1042122"/>
                <a:gd name="connsiteY7" fmla="*/ 97890 h 326490"/>
                <a:gd name="connsiteX8" fmla="*/ 246737 w 1042122"/>
                <a:gd name="connsiteY8" fmla="*/ 55379 h 326490"/>
                <a:gd name="connsiteX9" fmla="*/ 285850 w 1042122"/>
                <a:gd name="connsiteY9" fmla="*/ 85989 h 326490"/>
                <a:gd name="connsiteX10" fmla="*/ 286055 w 1042122"/>
                <a:gd name="connsiteY10" fmla="*/ 85984 h 326490"/>
                <a:gd name="connsiteX11" fmla="*/ 286348 w 1042122"/>
                <a:gd name="connsiteY11" fmla="*/ 86277 h 326490"/>
                <a:gd name="connsiteX12" fmla="*/ 314634 w 1042122"/>
                <a:gd name="connsiteY12" fmla="*/ 102653 h 326490"/>
                <a:gd name="connsiteX13" fmla="*/ 367020 w 1042122"/>
                <a:gd name="connsiteY13" fmla="*/ 124085 h 326490"/>
                <a:gd name="connsiteX14" fmla="*/ 395595 w 1042122"/>
                <a:gd name="connsiteY14" fmla="*/ 174090 h 326490"/>
                <a:gd name="connsiteX15" fmla="*/ 438458 w 1042122"/>
                <a:gd name="connsiteY15" fmla="*/ 216953 h 326490"/>
                <a:gd name="connsiteX16" fmla="*/ 483702 w 1042122"/>
                <a:gd name="connsiteY16" fmla="*/ 259815 h 326490"/>
                <a:gd name="connsiteX17" fmla="*/ 536089 w 1042122"/>
                <a:gd name="connsiteY17" fmla="*/ 271722 h 326490"/>
                <a:gd name="connsiteX18" fmla="*/ 595620 w 1042122"/>
                <a:gd name="connsiteY18" fmla="*/ 266959 h 326490"/>
                <a:gd name="connsiteX19" fmla="*/ 648008 w 1042122"/>
                <a:gd name="connsiteY19" fmla="*/ 224097 h 326490"/>
                <a:gd name="connsiteX20" fmla="*/ 674202 w 1042122"/>
                <a:gd name="connsiteY20" fmla="*/ 176471 h 326490"/>
                <a:gd name="connsiteX21" fmla="*/ 693252 w 1042122"/>
                <a:gd name="connsiteY21" fmla="*/ 133609 h 326490"/>
                <a:gd name="connsiteX22" fmla="*/ 724208 w 1042122"/>
                <a:gd name="connsiteY22" fmla="*/ 116941 h 326490"/>
                <a:gd name="connsiteX23" fmla="*/ 748020 w 1042122"/>
                <a:gd name="connsiteY23" fmla="*/ 162185 h 326490"/>
                <a:gd name="connsiteX24" fmla="*/ 783739 w 1042122"/>
                <a:gd name="connsiteY24" fmla="*/ 174090 h 326490"/>
                <a:gd name="connsiteX25" fmla="*/ 864702 w 1042122"/>
                <a:gd name="connsiteY25" fmla="*/ 181235 h 326490"/>
                <a:gd name="connsiteX26" fmla="*/ 907564 w 1042122"/>
                <a:gd name="connsiteY26" fmla="*/ 176472 h 326490"/>
                <a:gd name="connsiteX27" fmla="*/ 967095 w 1042122"/>
                <a:gd name="connsiteY27" fmla="*/ 164565 h 326490"/>
                <a:gd name="connsiteX28" fmla="*/ 995670 w 1042122"/>
                <a:gd name="connsiteY28" fmla="*/ 155040 h 326490"/>
                <a:gd name="connsiteX29" fmla="*/ 1002814 w 1042122"/>
                <a:gd name="connsiteY29" fmla="*/ 88365 h 326490"/>
                <a:gd name="connsiteX30" fmla="*/ 1021864 w 1042122"/>
                <a:gd name="connsiteY30" fmla="*/ 88365 h 326490"/>
                <a:gd name="connsiteX31" fmla="*/ 1040914 w 1042122"/>
                <a:gd name="connsiteY31" fmla="*/ 152659 h 326490"/>
                <a:gd name="connsiteX32" fmla="*/ 1024245 w 1042122"/>
                <a:gd name="connsiteY32" fmla="*/ 224096 h 326490"/>
                <a:gd name="connsiteX33" fmla="*/ 921852 w 1042122"/>
                <a:gd name="connsiteY33" fmla="*/ 247910 h 326490"/>
                <a:gd name="connsiteX34" fmla="*/ 809933 w 1042122"/>
                <a:gd name="connsiteY34" fmla="*/ 236003 h 326490"/>
                <a:gd name="connsiteX35" fmla="*/ 774214 w 1042122"/>
                <a:gd name="connsiteY35" fmla="*/ 219334 h 326490"/>
                <a:gd name="connsiteX36" fmla="*/ 731351 w 1042122"/>
                <a:gd name="connsiteY36" fmla="*/ 188379 h 326490"/>
                <a:gd name="connsiteX37" fmla="*/ 709919 w 1042122"/>
                <a:gd name="connsiteY37" fmla="*/ 221714 h 326490"/>
                <a:gd name="connsiteX38" fmla="*/ 659914 w 1042122"/>
                <a:gd name="connsiteY38" fmla="*/ 266959 h 326490"/>
                <a:gd name="connsiteX39" fmla="*/ 626576 w 1042122"/>
                <a:gd name="connsiteY39" fmla="*/ 293152 h 326490"/>
                <a:gd name="connsiteX40" fmla="*/ 557520 w 1042122"/>
                <a:gd name="connsiteY40" fmla="*/ 326490 h 326490"/>
                <a:gd name="connsiteX41" fmla="*/ 495608 w 1042122"/>
                <a:gd name="connsiteY41" fmla="*/ 326490 h 326490"/>
                <a:gd name="connsiteX42" fmla="*/ 438458 w 1042122"/>
                <a:gd name="connsiteY42" fmla="*/ 293153 h 326490"/>
                <a:gd name="connsiteX43" fmla="*/ 393214 w 1042122"/>
                <a:gd name="connsiteY43" fmla="*/ 255053 h 326490"/>
                <a:gd name="connsiteX44" fmla="*/ 343208 w 1042122"/>
                <a:gd name="connsiteY44" fmla="*/ 188378 h 326490"/>
                <a:gd name="connsiteX45" fmla="*/ 290820 w 1042122"/>
                <a:gd name="connsiteY45" fmla="*/ 152659 h 326490"/>
                <a:gd name="connsiteX46" fmla="*/ 238432 w 1042122"/>
                <a:gd name="connsiteY46" fmla="*/ 133609 h 326490"/>
                <a:gd name="connsiteX47" fmla="*/ 197951 w 1042122"/>
                <a:gd name="connsiteY47" fmla="*/ 155040 h 326490"/>
                <a:gd name="connsiteX48" fmla="*/ 159851 w 1042122"/>
                <a:gd name="connsiteY48" fmla="*/ 171709 h 326490"/>
                <a:gd name="connsiteX49" fmla="*/ 126513 w 1042122"/>
                <a:gd name="connsiteY49" fmla="*/ 166947 h 326490"/>
                <a:gd name="connsiteX50" fmla="*/ 105082 w 1042122"/>
                <a:gd name="connsiteY50" fmla="*/ 147897 h 326490"/>
                <a:gd name="connsiteX51" fmla="*/ 57457 w 1042122"/>
                <a:gd name="connsiteY51" fmla="*/ 157422 h 326490"/>
                <a:gd name="connsiteX0" fmla="*/ 57457 w 1042122"/>
                <a:gd name="connsiteY0" fmla="*/ 157330 h 326398"/>
                <a:gd name="connsiteX1" fmla="*/ 307 w 1042122"/>
                <a:gd name="connsiteY1" fmla="*/ 93036 h 326398"/>
                <a:gd name="connsiteX2" fmla="*/ 36026 w 1042122"/>
                <a:gd name="connsiteY2" fmla="*/ 88273 h 326398"/>
                <a:gd name="connsiteX3" fmla="*/ 64601 w 1042122"/>
                <a:gd name="connsiteY3" fmla="*/ 78748 h 326398"/>
                <a:gd name="connsiteX4" fmla="*/ 71745 w 1042122"/>
                <a:gd name="connsiteY4" fmla="*/ 35886 h 326398"/>
                <a:gd name="connsiteX5" fmla="*/ 109844 w 1042122"/>
                <a:gd name="connsiteY5" fmla="*/ 167 h 326398"/>
                <a:gd name="connsiteX6" fmla="*/ 131276 w 1042122"/>
                <a:gd name="connsiteY6" fmla="*/ 23979 h 326398"/>
                <a:gd name="connsiteX7" fmla="*/ 153955 w 1042122"/>
                <a:gd name="connsiteY7" fmla="*/ 57913 h 326398"/>
                <a:gd name="connsiteX8" fmla="*/ 183664 w 1042122"/>
                <a:gd name="connsiteY8" fmla="*/ 97798 h 326398"/>
                <a:gd name="connsiteX9" fmla="*/ 246737 w 1042122"/>
                <a:gd name="connsiteY9" fmla="*/ 55287 h 326398"/>
                <a:gd name="connsiteX10" fmla="*/ 285850 w 1042122"/>
                <a:gd name="connsiteY10" fmla="*/ 85897 h 326398"/>
                <a:gd name="connsiteX11" fmla="*/ 286055 w 1042122"/>
                <a:gd name="connsiteY11" fmla="*/ 85892 h 326398"/>
                <a:gd name="connsiteX12" fmla="*/ 286348 w 1042122"/>
                <a:gd name="connsiteY12" fmla="*/ 86185 h 326398"/>
                <a:gd name="connsiteX13" fmla="*/ 314634 w 1042122"/>
                <a:gd name="connsiteY13" fmla="*/ 102561 h 326398"/>
                <a:gd name="connsiteX14" fmla="*/ 367020 w 1042122"/>
                <a:gd name="connsiteY14" fmla="*/ 123993 h 326398"/>
                <a:gd name="connsiteX15" fmla="*/ 395595 w 1042122"/>
                <a:gd name="connsiteY15" fmla="*/ 173998 h 326398"/>
                <a:gd name="connsiteX16" fmla="*/ 438458 w 1042122"/>
                <a:gd name="connsiteY16" fmla="*/ 216861 h 326398"/>
                <a:gd name="connsiteX17" fmla="*/ 483702 w 1042122"/>
                <a:gd name="connsiteY17" fmla="*/ 259723 h 326398"/>
                <a:gd name="connsiteX18" fmla="*/ 536089 w 1042122"/>
                <a:gd name="connsiteY18" fmla="*/ 271630 h 326398"/>
                <a:gd name="connsiteX19" fmla="*/ 595620 w 1042122"/>
                <a:gd name="connsiteY19" fmla="*/ 266867 h 326398"/>
                <a:gd name="connsiteX20" fmla="*/ 648008 w 1042122"/>
                <a:gd name="connsiteY20" fmla="*/ 224005 h 326398"/>
                <a:gd name="connsiteX21" fmla="*/ 674202 w 1042122"/>
                <a:gd name="connsiteY21" fmla="*/ 176379 h 326398"/>
                <a:gd name="connsiteX22" fmla="*/ 693252 w 1042122"/>
                <a:gd name="connsiteY22" fmla="*/ 133517 h 326398"/>
                <a:gd name="connsiteX23" fmla="*/ 724208 w 1042122"/>
                <a:gd name="connsiteY23" fmla="*/ 116849 h 326398"/>
                <a:gd name="connsiteX24" fmla="*/ 748020 w 1042122"/>
                <a:gd name="connsiteY24" fmla="*/ 162093 h 326398"/>
                <a:gd name="connsiteX25" fmla="*/ 783739 w 1042122"/>
                <a:gd name="connsiteY25" fmla="*/ 173998 h 326398"/>
                <a:gd name="connsiteX26" fmla="*/ 864702 w 1042122"/>
                <a:gd name="connsiteY26" fmla="*/ 181143 h 326398"/>
                <a:gd name="connsiteX27" fmla="*/ 907564 w 1042122"/>
                <a:gd name="connsiteY27" fmla="*/ 176380 h 326398"/>
                <a:gd name="connsiteX28" fmla="*/ 967095 w 1042122"/>
                <a:gd name="connsiteY28" fmla="*/ 164473 h 326398"/>
                <a:gd name="connsiteX29" fmla="*/ 995670 w 1042122"/>
                <a:gd name="connsiteY29" fmla="*/ 154948 h 326398"/>
                <a:gd name="connsiteX30" fmla="*/ 1002814 w 1042122"/>
                <a:gd name="connsiteY30" fmla="*/ 88273 h 326398"/>
                <a:gd name="connsiteX31" fmla="*/ 1021864 w 1042122"/>
                <a:gd name="connsiteY31" fmla="*/ 88273 h 326398"/>
                <a:gd name="connsiteX32" fmla="*/ 1040914 w 1042122"/>
                <a:gd name="connsiteY32" fmla="*/ 152567 h 326398"/>
                <a:gd name="connsiteX33" fmla="*/ 1024245 w 1042122"/>
                <a:gd name="connsiteY33" fmla="*/ 224004 h 326398"/>
                <a:gd name="connsiteX34" fmla="*/ 921852 w 1042122"/>
                <a:gd name="connsiteY34" fmla="*/ 247818 h 326398"/>
                <a:gd name="connsiteX35" fmla="*/ 809933 w 1042122"/>
                <a:gd name="connsiteY35" fmla="*/ 235911 h 326398"/>
                <a:gd name="connsiteX36" fmla="*/ 774214 w 1042122"/>
                <a:gd name="connsiteY36" fmla="*/ 219242 h 326398"/>
                <a:gd name="connsiteX37" fmla="*/ 731351 w 1042122"/>
                <a:gd name="connsiteY37" fmla="*/ 188287 h 326398"/>
                <a:gd name="connsiteX38" fmla="*/ 709919 w 1042122"/>
                <a:gd name="connsiteY38" fmla="*/ 221622 h 326398"/>
                <a:gd name="connsiteX39" fmla="*/ 659914 w 1042122"/>
                <a:gd name="connsiteY39" fmla="*/ 266867 h 326398"/>
                <a:gd name="connsiteX40" fmla="*/ 626576 w 1042122"/>
                <a:gd name="connsiteY40" fmla="*/ 293060 h 326398"/>
                <a:gd name="connsiteX41" fmla="*/ 557520 w 1042122"/>
                <a:gd name="connsiteY41" fmla="*/ 326398 h 326398"/>
                <a:gd name="connsiteX42" fmla="*/ 495608 w 1042122"/>
                <a:gd name="connsiteY42" fmla="*/ 326398 h 326398"/>
                <a:gd name="connsiteX43" fmla="*/ 438458 w 1042122"/>
                <a:gd name="connsiteY43" fmla="*/ 293061 h 326398"/>
                <a:gd name="connsiteX44" fmla="*/ 393214 w 1042122"/>
                <a:gd name="connsiteY44" fmla="*/ 254961 h 326398"/>
                <a:gd name="connsiteX45" fmla="*/ 343208 w 1042122"/>
                <a:gd name="connsiteY45" fmla="*/ 188286 h 326398"/>
                <a:gd name="connsiteX46" fmla="*/ 290820 w 1042122"/>
                <a:gd name="connsiteY46" fmla="*/ 152567 h 326398"/>
                <a:gd name="connsiteX47" fmla="*/ 238432 w 1042122"/>
                <a:gd name="connsiteY47" fmla="*/ 133517 h 326398"/>
                <a:gd name="connsiteX48" fmla="*/ 197951 w 1042122"/>
                <a:gd name="connsiteY48" fmla="*/ 154948 h 326398"/>
                <a:gd name="connsiteX49" fmla="*/ 159851 w 1042122"/>
                <a:gd name="connsiteY49" fmla="*/ 171617 h 326398"/>
                <a:gd name="connsiteX50" fmla="*/ 126513 w 1042122"/>
                <a:gd name="connsiteY50" fmla="*/ 166855 h 326398"/>
                <a:gd name="connsiteX51" fmla="*/ 105082 w 1042122"/>
                <a:gd name="connsiteY51" fmla="*/ 147805 h 326398"/>
                <a:gd name="connsiteX52" fmla="*/ 57457 w 1042122"/>
                <a:gd name="connsiteY52" fmla="*/ 157330 h 326398"/>
                <a:gd name="connsiteX0" fmla="*/ 57457 w 1042122"/>
                <a:gd name="connsiteY0" fmla="*/ 157333 h 326401"/>
                <a:gd name="connsiteX1" fmla="*/ 307 w 1042122"/>
                <a:gd name="connsiteY1" fmla="*/ 93039 h 326401"/>
                <a:gd name="connsiteX2" fmla="*/ 36026 w 1042122"/>
                <a:gd name="connsiteY2" fmla="*/ 88276 h 326401"/>
                <a:gd name="connsiteX3" fmla="*/ 64601 w 1042122"/>
                <a:gd name="connsiteY3" fmla="*/ 78751 h 326401"/>
                <a:gd name="connsiteX4" fmla="*/ 71745 w 1042122"/>
                <a:gd name="connsiteY4" fmla="*/ 35889 h 326401"/>
                <a:gd name="connsiteX5" fmla="*/ 109844 w 1042122"/>
                <a:gd name="connsiteY5" fmla="*/ 170 h 326401"/>
                <a:gd name="connsiteX6" fmla="*/ 131276 w 1042122"/>
                <a:gd name="connsiteY6" fmla="*/ 23982 h 326401"/>
                <a:gd name="connsiteX7" fmla="*/ 168243 w 1042122"/>
                <a:gd name="connsiteY7" fmla="*/ 60298 h 326401"/>
                <a:gd name="connsiteX8" fmla="*/ 183664 w 1042122"/>
                <a:gd name="connsiteY8" fmla="*/ 97801 h 326401"/>
                <a:gd name="connsiteX9" fmla="*/ 246737 w 1042122"/>
                <a:gd name="connsiteY9" fmla="*/ 55290 h 326401"/>
                <a:gd name="connsiteX10" fmla="*/ 285850 w 1042122"/>
                <a:gd name="connsiteY10" fmla="*/ 85900 h 326401"/>
                <a:gd name="connsiteX11" fmla="*/ 286055 w 1042122"/>
                <a:gd name="connsiteY11" fmla="*/ 85895 h 326401"/>
                <a:gd name="connsiteX12" fmla="*/ 286348 w 1042122"/>
                <a:gd name="connsiteY12" fmla="*/ 86188 h 326401"/>
                <a:gd name="connsiteX13" fmla="*/ 314634 w 1042122"/>
                <a:gd name="connsiteY13" fmla="*/ 102564 h 326401"/>
                <a:gd name="connsiteX14" fmla="*/ 367020 w 1042122"/>
                <a:gd name="connsiteY14" fmla="*/ 123996 h 326401"/>
                <a:gd name="connsiteX15" fmla="*/ 395595 w 1042122"/>
                <a:gd name="connsiteY15" fmla="*/ 174001 h 326401"/>
                <a:gd name="connsiteX16" fmla="*/ 438458 w 1042122"/>
                <a:gd name="connsiteY16" fmla="*/ 216864 h 326401"/>
                <a:gd name="connsiteX17" fmla="*/ 483702 w 1042122"/>
                <a:gd name="connsiteY17" fmla="*/ 259726 h 326401"/>
                <a:gd name="connsiteX18" fmla="*/ 536089 w 1042122"/>
                <a:gd name="connsiteY18" fmla="*/ 271633 h 326401"/>
                <a:gd name="connsiteX19" fmla="*/ 595620 w 1042122"/>
                <a:gd name="connsiteY19" fmla="*/ 266870 h 326401"/>
                <a:gd name="connsiteX20" fmla="*/ 648008 w 1042122"/>
                <a:gd name="connsiteY20" fmla="*/ 224008 h 326401"/>
                <a:gd name="connsiteX21" fmla="*/ 674202 w 1042122"/>
                <a:gd name="connsiteY21" fmla="*/ 176382 h 326401"/>
                <a:gd name="connsiteX22" fmla="*/ 693252 w 1042122"/>
                <a:gd name="connsiteY22" fmla="*/ 133520 h 326401"/>
                <a:gd name="connsiteX23" fmla="*/ 724208 w 1042122"/>
                <a:gd name="connsiteY23" fmla="*/ 116852 h 326401"/>
                <a:gd name="connsiteX24" fmla="*/ 748020 w 1042122"/>
                <a:gd name="connsiteY24" fmla="*/ 162096 h 326401"/>
                <a:gd name="connsiteX25" fmla="*/ 783739 w 1042122"/>
                <a:gd name="connsiteY25" fmla="*/ 174001 h 326401"/>
                <a:gd name="connsiteX26" fmla="*/ 864702 w 1042122"/>
                <a:gd name="connsiteY26" fmla="*/ 181146 h 326401"/>
                <a:gd name="connsiteX27" fmla="*/ 907564 w 1042122"/>
                <a:gd name="connsiteY27" fmla="*/ 176383 h 326401"/>
                <a:gd name="connsiteX28" fmla="*/ 967095 w 1042122"/>
                <a:gd name="connsiteY28" fmla="*/ 164476 h 326401"/>
                <a:gd name="connsiteX29" fmla="*/ 995670 w 1042122"/>
                <a:gd name="connsiteY29" fmla="*/ 154951 h 326401"/>
                <a:gd name="connsiteX30" fmla="*/ 1002814 w 1042122"/>
                <a:gd name="connsiteY30" fmla="*/ 88276 h 326401"/>
                <a:gd name="connsiteX31" fmla="*/ 1021864 w 1042122"/>
                <a:gd name="connsiteY31" fmla="*/ 88276 h 326401"/>
                <a:gd name="connsiteX32" fmla="*/ 1040914 w 1042122"/>
                <a:gd name="connsiteY32" fmla="*/ 152570 h 326401"/>
                <a:gd name="connsiteX33" fmla="*/ 1024245 w 1042122"/>
                <a:gd name="connsiteY33" fmla="*/ 224007 h 326401"/>
                <a:gd name="connsiteX34" fmla="*/ 921852 w 1042122"/>
                <a:gd name="connsiteY34" fmla="*/ 247821 h 326401"/>
                <a:gd name="connsiteX35" fmla="*/ 809933 w 1042122"/>
                <a:gd name="connsiteY35" fmla="*/ 235914 h 326401"/>
                <a:gd name="connsiteX36" fmla="*/ 774214 w 1042122"/>
                <a:gd name="connsiteY36" fmla="*/ 219245 h 326401"/>
                <a:gd name="connsiteX37" fmla="*/ 731351 w 1042122"/>
                <a:gd name="connsiteY37" fmla="*/ 188290 h 326401"/>
                <a:gd name="connsiteX38" fmla="*/ 709919 w 1042122"/>
                <a:gd name="connsiteY38" fmla="*/ 221625 h 326401"/>
                <a:gd name="connsiteX39" fmla="*/ 659914 w 1042122"/>
                <a:gd name="connsiteY39" fmla="*/ 266870 h 326401"/>
                <a:gd name="connsiteX40" fmla="*/ 626576 w 1042122"/>
                <a:gd name="connsiteY40" fmla="*/ 293063 h 326401"/>
                <a:gd name="connsiteX41" fmla="*/ 557520 w 1042122"/>
                <a:gd name="connsiteY41" fmla="*/ 326401 h 326401"/>
                <a:gd name="connsiteX42" fmla="*/ 495608 w 1042122"/>
                <a:gd name="connsiteY42" fmla="*/ 326401 h 326401"/>
                <a:gd name="connsiteX43" fmla="*/ 438458 w 1042122"/>
                <a:gd name="connsiteY43" fmla="*/ 293064 h 326401"/>
                <a:gd name="connsiteX44" fmla="*/ 393214 w 1042122"/>
                <a:gd name="connsiteY44" fmla="*/ 254964 h 326401"/>
                <a:gd name="connsiteX45" fmla="*/ 343208 w 1042122"/>
                <a:gd name="connsiteY45" fmla="*/ 188289 h 326401"/>
                <a:gd name="connsiteX46" fmla="*/ 290820 w 1042122"/>
                <a:gd name="connsiteY46" fmla="*/ 152570 h 326401"/>
                <a:gd name="connsiteX47" fmla="*/ 238432 w 1042122"/>
                <a:gd name="connsiteY47" fmla="*/ 133520 h 326401"/>
                <a:gd name="connsiteX48" fmla="*/ 197951 w 1042122"/>
                <a:gd name="connsiteY48" fmla="*/ 154951 h 326401"/>
                <a:gd name="connsiteX49" fmla="*/ 159851 w 1042122"/>
                <a:gd name="connsiteY49" fmla="*/ 171620 h 326401"/>
                <a:gd name="connsiteX50" fmla="*/ 126513 w 1042122"/>
                <a:gd name="connsiteY50" fmla="*/ 166858 h 326401"/>
                <a:gd name="connsiteX51" fmla="*/ 105082 w 1042122"/>
                <a:gd name="connsiteY51" fmla="*/ 147808 h 326401"/>
                <a:gd name="connsiteX52" fmla="*/ 57457 w 1042122"/>
                <a:gd name="connsiteY52" fmla="*/ 157333 h 326401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3664 w 1042122"/>
                <a:gd name="connsiteY8" fmla="*/ 102532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8420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0319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9844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1980 h 331048"/>
                <a:gd name="connsiteX1" fmla="*/ 307 w 1042122"/>
                <a:gd name="connsiteY1" fmla="*/ 97686 h 331048"/>
                <a:gd name="connsiteX2" fmla="*/ 36026 w 1042122"/>
                <a:gd name="connsiteY2" fmla="*/ 92923 h 331048"/>
                <a:gd name="connsiteX3" fmla="*/ 64601 w 1042122"/>
                <a:gd name="connsiteY3" fmla="*/ 83398 h 331048"/>
                <a:gd name="connsiteX4" fmla="*/ 81270 w 1042122"/>
                <a:gd name="connsiteY4" fmla="*/ 35774 h 331048"/>
                <a:gd name="connsiteX5" fmla="*/ 109844 w 1042122"/>
                <a:gd name="connsiteY5" fmla="*/ 54 h 331048"/>
                <a:gd name="connsiteX6" fmla="*/ 138420 w 1042122"/>
                <a:gd name="connsiteY6" fmla="*/ 28629 h 331048"/>
                <a:gd name="connsiteX7" fmla="*/ 168243 w 1042122"/>
                <a:gd name="connsiteY7" fmla="*/ 64945 h 331048"/>
                <a:gd name="connsiteX8" fmla="*/ 186045 w 1042122"/>
                <a:gd name="connsiteY8" fmla="*/ 90542 h 331048"/>
                <a:gd name="connsiteX9" fmla="*/ 246737 w 1042122"/>
                <a:gd name="connsiteY9" fmla="*/ 59937 h 331048"/>
                <a:gd name="connsiteX10" fmla="*/ 285850 w 1042122"/>
                <a:gd name="connsiteY10" fmla="*/ 90547 h 331048"/>
                <a:gd name="connsiteX11" fmla="*/ 286055 w 1042122"/>
                <a:gd name="connsiteY11" fmla="*/ 90542 h 331048"/>
                <a:gd name="connsiteX12" fmla="*/ 286348 w 1042122"/>
                <a:gd name="connsiteY12" fmla="*/ 90835 h 331048"/>
                <a:gd name="connsiteX13" fmla="*/ 314634 w 1042122"/>
                <a:gd name="connsiteY13" fmla="*/ 107211 h 331048"/>
                <a:gd name="connsiteX14" fmla="*/ 367020 w 1042122"/>
                <a:gd name="connsiteY14" fmla="*/ 128643 h 331048"/>
                <a:gd name="connsiteX15" fmla="*/ 395595 w 1042122"/>
                <a:gd name="connsiteY15" fmla="*/ 178648 h 331048"/>
                <a:gd name="connsiteX16" fmla="*/ 438458 w 1042122"/>
                <a:gd name="connsiteY16" fmla="*/ 221511 h 331048"/>
                <a:gd name="connsiteX17" fmla="*/ 483702 w 1042122"/>
                <a:gd name="connsiteY17" fmla="*/ 264373 h 331048"/>
                <a:gd name="connsiteX18" fmla="*/ 536089 w 1042122"/>
                <a:gd name="connsiteY18" fmla="*/ 276280 h 331048"/>
                <a:gd name="connsiteX19" fmla="*/ 595620 w 1042122"/>
                <a:gd name="connsiteY19" fmla="*/ 271517 h 331048"/>
                <a:gd name="connsiteX20" fmla="*/ 648008 w 1042122"/>
                <a:gd name="connsiteY20" fmla="*/ 228655 h 331048"/>
                <a:gd name="connsiteX21" fmla="*/ 674202 w 1042122"/>
                <a:gd name="connsiteY21" fmla="*/ 181029 h 331048"/>
                <a:gd name="connsiteX22" fmla="*/ 693252 w 1042122"/>
                <a:gd name="connsiteY22" fmla="*/ 138167 h 331048"/>
                <a:gd name="connsiteX23" fmla="*/ 724208 w 1042122"/>
                <a:gd name="connsiteY23" fmla="*/ 121499 h 331048"/>
                <a:gd name="connsiteX24" fmla="*/ 748020 w 1042122"/>
                <a:gd name="connsiteY24" fmla="*/ 166743 h 331048"/>
                <a:gd name="connsiteX25" fmla="*/ 783739 w 1042122"/>
                <a:gd name="connsiteY25" fmla="*/ 178648 h 331048"/>
                <a:gd name="connsiteX26" fmla="*/ 864702 w 1042122"/>
                <a:gd name="connsiteY26" fmla="*/ 185793 h 331048"/>
                <a:gd name="connsiteX27" fmla="*/ 907564 w 1042122"/>
                <a:gd name="connsiteY27" fmla="*/ 181030 h 331048"/>
                <a:gd name="connsiteX28" fmla="*/ 967095 w 1042122"/>
                <a:gd name="connsiteY28" fmla="*/ 169123 h 331048"/>
                <a:gd name="connsiteX29" fmla="*/ 995670 w 1042122"/>
                <a:gd name="connsiteY29" fmla="*/ 159598 h 331048"/>
                <a:gd name="connsiteX30" fmla="*/ 1002814 w 1042122"/>
                <a:gd name="connsiteY30" fmla="*/ 92923 h 331048"/>
                <a:gd name="connsiteX31" fmla="*/ 1021864 w 1042122"/>
                <a:gd name="connsiteY31" fmla="*/ 92923 h 331048"/>
                <a:gd name="connsiteX32" fmla="*/ 1040914 w 1042122"/>
                <a:gd name="connsiteY32" fmla="*/ 157217 h 331048"/>
                <a:gd name="connsiteX33" fmla="*/ 1024245 w 1042122"/>
                <a:gd name="connsiteY33" fmla="*/ 228654 h 331048"/>
                <a:gd name="connsiteX34" fmla="*/ 921852 w 1042122"/>
                <a:gd name="connsiteY34" fmla="*/ 252468 h 331048"/>
                <a:gd name="connsiteX35" fmla="*/ 809933 w 1042122"/>
                <a:gd name="connsiteY35" fmla="*/ 240561 h 331048"/>
                <a:gd name="connsiteX36" fmla="*/ 774214 w 1042122"/>
                <a:gd name="connsiteY36" fmla="*/ 223892 h 331048"/>
                <a:gd name="connsiteX37" fmla="*/ 731351 w 1042122"/>
                <a:gd name="connsiteY37" fmla="*/ 192937 h 331048"/>
                <a:gd name="connsiteX38" fmla="*/ 709919 w 1042122"/>
                <a:gd name="connsiteY38" fmla="*/ 226272 h 331048"/>
                <a:gd name="connsiteX39" fmla="*/ 659914 w 1042122"/>
                <a:gd name="connsiteY39" fmla="*/ 271517 h 331048"/>
                <a:gd name="connsiteX40" fmla="*/ 626576 w 1042122"/>
                <a:gd name="connsiteY40" fmla="*/ 297710 h 331048"/>
                <a:gd name="connsiteX41" fmla="*/ 557520 w 1042122"/>
                <a:gd name="connsiteY41" fmla="*/ 331048 h 331048"/>
                <a:gd name="connsiteX42" fmla="*/ 495608 w 1042122"/>
                <a:gd name="connsiteY42" fmla="*/ 331048 h 331048"/>
                <a:gd name="connsiteX43" fmla="*/ 438458 w 1042122"/>
                <a:gd name="connsiteY43" fmla="*/ 297711 h 331048"/>
                <a:gd name="connsiteX44" fmla="*/ 393214 w 1042122"/>
                <a:gd name="connsiteY44" fmla="*/ 259611 h 331048"/>
                <a:gd name="connsiteX45" fmla="*/ 343208 w 1042122"/>
                <a:gd name="connsiteY45" fmla="*/ 192936 h 331048"/>
                <a:gd name="connsiteX46" fmla="*/ 290820 w 1042122"/>
                <a:gd name="connsiteY46" fmla="*/ 157217 h 331048"/>
                <a:gd name="connsiteX47" fmla="*/ 238432 w 1042122"/>
                <a:gd name="connsiteY47" fmla="*/ 138167 h 331048"/>
                <a:gd name="connsiteX48" fmla="*/ 197951 w 1042122"/>
                <a:gd name="connsiteY48" fmla="*/ 159598 h 331048"/>
                <a:gd name="connsiteX49" fmla="*/ 159851 w 1042122"/>
                <a:gd name="connsiteY49" fmla="*/ 176267 h 331048"/>
                <a:gd name="connsiteX50" fmla="*/ 126513 w 1042122"/>
                <a:gd name="connsiteY50" fmla="*/ 171505 h 331048"/>
                <a:gd name="connsiteX51" fmla="*/ 105082 w 1042122"/>
                <a:gd name="connsiteY51" fmla="*/ 152455 h 331048"/>
                <a:gd name="connsiteX52" fmla="*/ 57457 w 1042122"/>
                <a:gd name="connsiteY52" fmla="*/ 161980 h 331048"/>
                <a:gd name="connsiteX0" fmla="*/ 57457 w 1042122"/>
                <a:gd name="connsiteY0" fmla="*/ 159605 h 328673"/>
                <a:gd name="connsiteX1" fmla="*/ 307 w 1042122"/>
                <a:gd name="connsiteY1" fmla="*/ 95311 h 328673"/>
                <a:gd name="connsiteX2" fmla="*/ 36026 w 1042122"/>
                <a:gd name="connsiteY2" fmla="*/ 90548 h 328673"/>
                <a:gd name="connsiteX3" fmla="*/ 64601 w 1042122"/>
                <a:gd name="connsiteY3" fmla="*/ 81023 h 328673"/>
                <a:gd name="connsiteX4" fmla="*/ 81270 w 1042122"/>
                <a:gd name="connsiteY4" fmla="*/ 33399 h 328673"/>
                <a:gd name="connsiteX5" fmla="*/ 97938 w 1042122"/>
                <a:gd name="connsiteY5" fmla="*/ 60 h 328673"/>
                <a:gd name="connsiteX6" fmla="*/ 138420 w 1042122"/>
                <a:gd name="connsiteY6" fmla="*/ 26254 h 328673"/>
                <a:gd name="connsiteX7" fmla="*/ 168243 w 1042122"/>
                <a:gd name="connsiteY7" fmla="*/ 62570 h 328673"/>
                <a:gd name="connsiteX8" fmla="*/ 186045 w 1042122"/>
                <a:gd name="connsiteY8" fmla="*/ 88167 h 328673"/>
                <a:gd name="connsiteX9" fmla="*/ 246737 w 1042122"/>
                <a:gd name="connsiteY9" fmla="*/ 57562 h 328673"/>
                <a:gd name="connsiteX10" fmla="*/ 285850 w 1042122"/>
                <a:gd name="connsiteY10" fmla="*/ 88172 h 328673"/>
                <a:gd name="connsiteX11" fmla="*/ 286055 w 1042122"/>
                <a:gd name="connsiteY11" fmla="*/ 88167 h 328673"/>
                <a:gd name="connsiteX12" fmla="*/ 286348 w 1042122"/>
                <a:gd name="connsiteY12" fmla="*/ 88460 h 328673"/>
                <a:gd name="connsiteX13" fmla="*/ 314634 w 1042122"/>
                <a:gd name="connsiteY13" fmla="*/ 104836 h 328673"/>
                <a:gd name="connsiteX14" fmla="*/ 367020 w 1042122"/>
                <a:gd name="connsiteY14" fmla="*/ 126268 h 328673"/>
                <a:gd name="connsiteX15" fmla="*/ 395595 w 1042122"/>
                <a:gd name="connsiteY15" fmla="*/ 176273 h 328673"/>
                <a:gd name="connsiteX16" fmla="*/ 438458 w 1042122"/>
                <a:gd name="connsiteY16" fmla="*/ 219136 h 328673"/>
                <a:gd name="connsiteX17" fmla="*/ 483702 w 1042122"/>
                <a:gd name="connsiteY17" fmla="*/ 261998 h 328673"/>
                <a:gd name="connsiteX18" fmla="*/ 536089 w 1042122"/>
                <a:gd name="connsiteY18" fmla="*/ 273905 h 328673"/>
                <a:gd name="connsiteX19" fmla="*/ 595620 w 1042122"/>
                <a:gd name="connsiteY19" fmla="*/ 269142 h 328673"/>
                <a:gd name="connsiteX20" fmla="*/ 648008 w 1042122"/>
                <a:gd name="connsiteY20" fmla="*/ 226280 h 328673"/>
                <a:gd name="connsiteX21" fmla="*/ 674202 w 1042122"/>
                <a:gd name="connsiteY21" fmla="*/ 178654 h 328673"/>
                <a:gd name="connsiteX22" fmla="*/ 693252 w 1042122"/>
                <a:gd name="connsiteY22" fmla="*/ 135792 h 328673"/>
                <a:gd name="connsiteX23" fmla="*/ 724208 w 1042122"/>
                <a:gd name="connsiteY23" fmla="*/ 119124 h 328673"/>
                <a:gd name="connsiteX24" fmla="*/ 748020 w 1042122"/>
                <a:gd name="connsiteY24" fmla="*/ 164368 h 328673"/>
                <a:gd name="connsiteX25" fmla="*/ 783739 w 1042122"/>
                <a:gd name="connsiteY25" fmla="*/ 176273 h 328673"/>
                <a:gd name="connsiteX26" fmla="*/ 864702 w 1042122"/>
                <a:gd name="connsiteY26" fmla="*/ 183418 h 328673"/>
                <a:gd name="connsiteX27" fmla="*/ 907564 w 1042122"/>
                <a:gd name="connsiteY27" fmla="*/ 178655 h 328673"/>
                <a:gd name="connsiteX28" fmla="*/ 967095 w 1042122"/>
                <a:gd name="connsiteY28" fmla="*/ 166748 h 328673"/>
                <a:gd name="connsiteX29" fmla="*/ 995670 w 1042122"/>
                <a:gd name="connsiteY29" fmla="*/ 157223 h 328673"/>
                <a:gd name="connsiteX30" fmla="*/ 1002814 w 1042122"/>
                <a:gd name="connsiteY30" fmla="*/ 90548 h 328673"/>
                <a:gd name="connsiteX31" fmla="*/ 1021864 w 1042122"/>
                <a:gd name="connsiteY31" fmla="*/ 90548 h 328673"/>
                <a:gd name="connsiteX32" fmla="*/ 1040914 w 1042122"/>
                <a:gd name="connsiteY32" fmla="*/ 154842 h 328673"/>
                <a:gd name="connsiteX33" fmla="*/ 1024245 w 1042122"/>
                <a:gd name="connsiteY33" fmla="*/ 226279 h 328673"/>
                <a:gd name="connsiteX34" fmla="*/ 921852 w 1042122"/>
                <a:gd name="connsiteY34" fmla="*/ 250093 h 328673"/>
                <a:gd name="connsiteX35" fmla="*/ 809933 w 1042122"/>
                <a:gd name="connsiteY35" fmla="*/ 238186 h 328673"/>
                <a:gd name="connsiteX36" fmla="*/ 774214 w 1042122"/>
                <a:gd name="connsiteY36" fmla="*/ 221517 h 328673"/>
                <a:gd name="connsiteX37" fmla="*/ 731351 w 1042122"/>
                <a:gd name="connsiteY37" fmla="*/ 190562 h 328673"/>
                <a:gd name="connsiteX38" fmla="*/ 709919 w 1042122"/>
                <a:gd name="connsiteY38" fmla="*/ 223897 h 328673"/>
                <a:gd name="connsiteX39" fmla="*/ 659914 w 1042122"/>
                <a:gd name="connsiteY39" fmla="*/ 269142 h 328673"/>
                <a:gd name="connsiteX40" fmla="*/ 626576 w 1042122"/>
                <a:gd name="connsiteY40" fmla="*/ 295335 h 328673"/>
                <a:gd name="connsiteX41" fmla="*/ 557520 w 1042122"/>
                <a:gd name="connsiteY41" fmla="*/ 328673 h 328673"/>
                <a:gd name="connsiteX42" fmla="*/ 495608 w 1042122"/>
                <a:gd name="connsiteY42" fmla="*/ 328673 h 328673"/>
                <a:gd name="connsiteX43" fmla="*/ 438458 w 1042122"/>
                <a:gd name="connsiteY43" fmla="*/ 295336 h 328673"/>
                <a:gd name="connsiteX44" fmla="*/ 393214 w 1042122"/>
                <a:gd name="connsiteY44" fmla="*/ 257236 h 328673"/>
                <a:gd name="connsiteX45" fmla="*/ 343208 w 1042122"/>
                <a:gd name="connsiteY45" fmla="*/ 190561 h 328673"/>
                <a:gd name="connsiteX46" fmla="*/ 290820 w 1042122"/>
                <a:gd name="connsiteY46" fmla="*/ 154842 h 328673"/>
                <a:gd name="connsiteX47" fmla="*/ 238432 w 1042122"/>
                <a:gd name="connsiteY47" fmla="*/ 135792 h 328673"/>
                <a:gd name="connsiteX48" fmla="*/ 197951 w 1042122"/>
                <a:gd name="connsiteY48" fmla="*/ 157223 h 328673"/>
                <a:gd name="connsiteX49" fmla="*/ 159851 w 1042122"/>
                <a:gd name="connsiteY49" fmla="*/ 173892 h 328673"/>
                <a:gd name="connsiteX50" fmla="*/ 126513 w 1042122"/>
                <a:gd name="connsiteY50" fmla="*/ 169130 h 328673"/>
                <a:gd name="connsiteX51" fmla="*/ 105082 w 1042122"/>
                <a:gd name="connsiteY51" fmla="*/ 150080 h 328673"/>
                <a:gd name="connsiteX52" fmla="*/ 57457 w 1042122"/>
                <a:gd name="connsiteY52" fmla="*/ 159605 h 328673"/>
                <a:gd name="connsiteX0" fmla="*/ 57457 w 1042122"/>
                <a:gd name="connsiteY0" fmla="*/ 166733 h 335801"/>
                <a:gd name="connsiteX1" fmla="*/ 307 w 1042122"/>
                <a:gd name="connsiteY1" fmla="*/ 102439 h 335801"/>
                <a:gd name="connsiteX2" fmla="*/ 36026 w 1042122"/>
                <a:gd name="connsiteY2" fmla="*/ 97676 h 335801"/>
                <a:gd name="connsiteX3" fmla="*/ 64601 w 1042122"/>
                <a:gd name="connsiteY3" fmla="*/ 88151 h 335801"/>
                <a:gd name="connsiteX4" fmla="*/ 81270 w 1042122"/>
                <a:gd name="connsiteY4" fmla="*/ 40527 h 335801"/>
                <a:gd name="connsiteX5" fmla="*/ 105082 w 1042122"/>
                <a:gd name="connsiteY5" fmla="*/ 44 h 335801"/>
                <a:gd name="connsiteX6" fmla="*/ 138420 w 1042122"/>
                <a:gd name="connsiteY6" fmla="*/ 33382 h 335801"/>
                <a:gd name="connsiteX7" fmla="*/ 168243 w 1042122"/>
                <a:gd name="connsiteY7" fmla="*/ 69698 h 335801"/>
                <a:gd name="connsiteX8" fmla="*/ 186045 w 1042122"/>
                <a:gd name="connsiteY8" fmla="*/ 95295 h 335801"/>
                <a:gd name="connsiteX9" fmla="*/ 246737 w 1042122"/>
                <a:gd name="connsiteY9" fmla="*/ 64690 h 335801"/>
                <a:gd name="connsiteX10" fmla="*/ 285850 w 1042122"/>
                <a:gd name="connsiteY10" fmla="*/ 95300 h 335801"/>
                <a:gd name="connsiteX11" fmla="*/ 286055 w 1042122"/>
                <a:gd name="connsiteY11" fmla="*/ 95295 h 335801"/>
                <a:gd name="connsiteX12" fmla="*/ 286348 w 1042122"/>
                <a:gd name="connsiteY12" fmla="*/ 95588 h 335801"/>
                <a:gd name="connsiteX13" fmla="*/ 314634 w 1042122"/>
                <a:gd name="connsiteY13" fmla="*/ 111964 h 335801"/>
                <a:gd name="connsiteX14" fmla="*/ 367020 w 1042122"/>
                <a:gd name="connsiteY14" fmla="*/ 133396 h 335801"/>
                <a:gd name="connsiteX15" fmla="*/ 395595 w 1042122"/>
                <a:gd name="connsiteY15" fmla="*/ 183401 h 335801"/>
                <a:gd name="connsiteX16" fmla="*/ 438458 w 1042122"/>
                <a:gd name="connsiteY16" fmla="*/ 226264 h 335801"/>
                <a:gd name="connsiteX17" fmla="*/ 483702 w 1042122"/>
                <a:gd name="connsiteY17" fmla="*/ 269126 h 335801"/>
                <a:gd name="connsiteX18" fmla="*/ 536089 w 1042122"/>
                <a:gd name="connsiteY18" fmla="*/ 281033 h 335801"/>
                <a:gd name="connsiteX19" fmla="*/ 595620 w 1042122"/>
                <a:gd name="connsiteY19" fmla="*/ 276270 h 335801"/>
                <a:gd name="connsiteX20" fmla="*/ 648008 w 1042122"/>
                <a:gd name="connsiteY20" fmla="*/ 233408 h 335801"/>
                <a:gd name="connsiteX21" fmla="*/ 674202 w 1042122"/>
                <a:gd name="connsiteY21" fmla="*/ 185782 h 335801"/>
                <a:gd name="connsiteX22" fmla="*/ 693252 w 1042122"/>
                <a:gd name="connsiteY22" fmla="*/ 142920 h 335801"/>
                <a:gd name="connsiteX23" fmla="*/ 724208 w 1042122"/>
                <a:gd name="connsiteY23" fmla="*/ 126252 h 335801"/>
                <a:gd name="connsiteX24" fmla="*/ 748020 w 1042122"/>
                <a:gd name="connsiteY24" fmla="*/ 171496 h 335801"/>
                <a:gd name="connsiteX25" fmla="*/ 783739 w 1042122"/>
                <a:gd name="connsiteY25" fmla="*/ 183401 h 335801"/>
                <a:gd name="connsiteX26" fmla="*/ 864702 w 1042122"/>
                <a:gd name="connsiteY26" fmla="*/ 190546 h 335801"/>
                <a:gd name="connsiteX27" fmla="*/ 907564 w 1042122"/>
                <a:gd name="connsiteY27" fmla="*/ 185783 h 335801"/>
                <a:gd name="connsiteX28" fmla="*/ 967095 w 1042122"/>
                <a:gd name="connsiteY28" fmla="*/ 173876 h 335801"/>
                <a:gd name="connsiteX29" fmla="*/ 995670 w 1042122"/>
                <a:gd name="connsiteY29" fmla="*/ 164351 h 335801"/>
                <a:gd name="connsiteX30" fmla="*/ 1002814 w 1042122"/>
                <a:gd name="connsiteY30" fmla="*/ 97676 h 335801"/>
                <a:gd name="connsiteX31" fmla="*/ 1021864 w 1042122"/>
                <a:gd name="connsiteY31" fmla="*/ 97676 h 335801"/>
                <a:gd name="connsiteX32" fmla="*/ 1040914 w 1042122"/>
                <a:gd name="connsiteY32" fmla="*/ 161970 h 335801"/>
                <a:gd name="connsiteX33" fmla="*/ 1024245 w 1042122"/>
                <a:gd name="connsiteY33" fmla="*/ 233407 h 335801"/>
                <a:gd name="connsiteX34" fmla="*/ 921852 w 1042122"/>
                <a:gd name="connsiteY34" fmla="*/ 257221 h 335801"/>
                <a:gd name="connsiteX35" fmla="*/ 809933 w 1042122"/>
                <a:gd name="connsiteY35" fmla="*/ 245314 h 335801"/>
                <a:gd name="connsiteX36" fmla="*/ 774214 w 1042122"/>
                <a:gd name="connsiteY36" fmla="*/ 228645 h 335801"/>
                <a:gd name="connsiteX37" fmla="*/ 731351 w 1042122"/>
                <a:gd name="connsiteY37" fmla="*/ 197690 h 335801"/>
                <a:gd name="connsiteX38" fmla="*/ 709919 w 1042122"/>
                <a:gd name="connsiteY38" fmla="*/ 231025 h 335801"/>
                <a:gd name="connsiteX39" fmla="*/ 659914 w 1042122"/>
                <a:gd name="connsiteY39" fmla="*/ 276270 h 335801"/>
                <a:gd name="connsiteX40" fmla="*/ 626576 w 1042122"/>
                <a:gd name="connsiteY40" fmla="*/ 302463 h 335801"/>
                <a:gd name="connsiteX41" fmla="*/ 557520 w 1042122"/>
                <a:gd name="connsiteY41" fmla="*/ 335801 h 335801"/>
                <a:gd name="connsiteX42" fmla="*/ 495608 w 1042122"/>
                <a:gd name="connsiteY42" fmla="*/ 335801 h 335801"/>
                <a:gd name="connsiteX43" fmla="*/ 438458 w 1042122"/>
                <a:gd name="connsiteY43" fmla="*/ 302464 h 335801"/>
                <a:gd name="connsiteX44" fmla="*/ 393214 w 1042122"/>
                <a:gd name="connsiteY44" fmla="*/ 264364 h 335801"/>
                <a:gd name="connsiteX45" fmla="*/ 343208 w 1042122"/>
                <a:gd name="connsiteY45" fmla="*/ 197689 h 335801"/>
                <a:gd name="connsiteX46" fmla="*/ 290820 w 1042122"/>
                <a:gd name="connsiteY46" fmla="*/ 161970 h 335801"/>
                <a:gd name="connsiteX47" fmla="*/ 238432 w 1042122"/>
                <a:gd name="connsiteY47" fmla="*/ 142920 h 335801"/>
                <a:gd name="connsiteX48" fmla="*/ 197951 w 1042122"/>
                <a:gd name="connsiteY48" fmla="*/ 164351 h 335801"/>
                <a:gd name="connsiteX49" fmla="*/ 159851 w 1042122"/>
                <a:gd name="connsiteY49" fmla="*/ 181020 h 335801"/>
                <a:gd name="connsiteX50" fmla="*/ 126513 w 1042122"/>
                <a:gd name="connsiteY50" fmla="*/ 176258 h 335801"/>
                <a:gd name="connsiteX51" fmla="*/ 105082 w 1042122"/>
                <a:gd name="connsiteY51" fmla="*/ 157208 h 335801"/>
                <a:gd name="connsiteX52" fmla="*/ 57457 w 1042122"/>
                <a:gd name="connsiteY52" fmla="*/ 166733 h 335801"/>
                <a:gd name="connsiteX0" fmla="*/ 57457 w 1042122"/>
                <a:gd name="connsiteY0" fmla="*/ 171490 h 340558"/>
                <a:gd name="connsiteX1" fmla="*/ 307 w 1042122"/>
                <a:gd name="connsiteY1" fmla="*/ 107196 h 340558"/>
                <a:gd name="connsiteX2" fmla="*/ 36026 w 1042122"/>
                <a:gd name="connsiteY2" fmla="*/ 102433 h 340558"/>
                <a:gd name="connsiteX3" fmla="*/ 64601 w 1042122"/>
                <a:gd name="connsiteY3" fmla="*/ 92908 h 340558"/>
                <a:gd name="connsiteX4" fmla="*/ 81270 w 1042122"/>
                <a:gd name="connsiteY4" fmla="*/ 45284 h 340558"/>
                <a:gd name="connsiteX5" fmla="*/ 112226 w 1042122"/>
                <a:gd name="connsiteY5" fmla="*/ 38 h 340558"/>
                <a:gd name="connsiteX6" fmla="*/ 138420 w 1042122"/>
                <a:gd name="connsiteY6" fmla="*/ 38139 h 340558"/>
                <a:gd name="connsiteX7" fmla="*/ 168243 w 1042122"/>
                <a:gd name="connsiteY7" fmla="*/ 74455 h 340558"/>
                <a:gd name="connsiteX8" fmla="*/ 186045 w 1042122"/>
                <a:gd name="connsiteY8" fmla="*/ 100052 h 340558"/>
                <a:gd name="connsiteX9" fmla="*/ 246737 w 1042122"/>
                <a:gd name="connsiteY9" fmla="*/ 69447 h 340558"/>
                <a:gd name="connsiteX10" fmla="*/ 285850 w 1042122"/>
                <a:gd name="connsiteY10" fmla="*/ 100057 h 340558"/>
                <a:gd name="connsiteX11" fmla="*/ 286055 w 1042122"/>
                <a:gd name="connsiteY11" fmla="*/ 100052 h 340558"/>
                <a:gd name="connsiteX12" fmla="*/ 286348 w 1042122"/>
                <a:gd name="connsiteY12" fmla="*/ 100345 h 340558"/>
                <a:gd name="connsiteX13" fmla="*/ 314634 w 1042122"/>
                <a:gd name="connsiteY13" fmla="*/ 116721 h 340558"/>
                <a:gd name="connsiteX14" fmla="*/ 367020 w 1042122"/>
                <a:gd name="connsiteY14" fmla="*/ 138153 h 340558"/>
                <a:gd name="connsiteX15" fmla="*/ 395595 w 1042122"/>
                <a:gd name="connsiteY15" fmla="*/ 188158 h 340558"/>
                <a:gd name="connsiteX16" fmla="*/ 438458 w 1042122"/>
                <a:gd name="connsiteY16" fmla="*/ 231021 h 340558"/>
                <a:gd name="connsiteX17" fmla="*/ 483702 w 1042122"/>
                <a:gd name="connsiteY17" fmla="*/ 273883 h 340558"/>
                <a:gd name="connsiteX18" fmla="*/ 536089 w 1042122"/>
                <a:gd name="connsiteY18" fmla="*/ 285790 h 340558"/>
                <a:gd name="connsiteX19" fmla="*/ 595620 w 1042122"/>
                <a:gd name="connsiteY19" fmla="*/ 281027 h 340558"/>
                <a:gd name="connsiteX20" fmla="*/ 648008 w 1042122"/>
                <a:gd name="connsiteY20" fmla="*/ 238165 h 340558"/>
                <a:gd name="connsiteX21" fmla="*/ 674202 w 1042122"/>
                <a:gd name="connsiteY21" fmla="*/ 190539 h 340558"/>
                <a:gd name="connsiteX22" fmla="*/ 693252 w 1042122"/>
                <a:gd name="connsiteY22" fmla="*/ 147677 h 340558"/>
                <a:gd name="connsiteX23" fmla="*/ 724208 w 1042122"/>
                <a:gd name="connsiteY23" fmla="*/ 131009 h 340558"/>
                <a:gd name="connsiteX24" fmla="*/ 748020 w 1042122"/>
                <a:gd name="connsiteY24" fmla="*/ 176253 h 340558"/>
                <a:gd name="connsiteX25" fmla="*/ 783739 w 1042122"/>
                <a:gd name="connsiteY25" fmla="*/ 188158 h 340558"/>
                <a:gd name="connsiteX26" fmla="*/ 864702 w 1042122"/>
                <a:gd name="connsiteY26" fmla="*/ 195303 h 340558"/>
                <a:gd name="connsiteX27" fmla="*/ 907564 w 1042122"/>
                <a:gd name="connsiteY27" fmla="*/ 190540 h 340558"/>
                <a:gd name="connsiteX28" fmla="*/ 967095 w 1042122"/>
                <a:gd name="connsiteY28" fmla="*/ 178633 h 340558"/>
                <a:gd name="connsiteX29" fmla="*/ 995670 w 1042122"/>
                <a:gd name="connsiteY29" fmla="*/ 169108 h 340558"/>
                <a:gd name="connsiteX30" fmla="*/ 1002814 w 1042122"/>
                <a:gd name="connsiteY30" fmla="*/ 102433 h 340558"/>
                <a:gd name="connsiteX31" fmla="*/ 1021864 w 1042122"/>
                <a:gd name="connsiteY31" fmla="*/ 102433 h 340558"/>
                <a:gd name="connsiteX32" fmla="*/ 1040914 w 1042122"/>
                <a:gd name="connsiteY32" fmla="*/ 166727 h 340558"/>
                <a:gd name="connsiteX33" fmla="*/ 1024245 w 1042122"/>
                <a:gd name="connsiteY33" fmla="*/ 238164 h 340558"/>
                <a:gd name="connsiteX34" fmla="*/ 921852 w 1042122"/>
                <a:gd name="connsiteY34" fmla="*/ 261978 h 340558"/>
                <a:gd name="connsiteX35" fmla="*/ 809933 w 1042122"/>
                <a:gd name="connsiteY35" fmla="*/ 250071 h 340558"/>
                <a:gd name="connsiteX36" fmla="*/ 774214 w 1042122"/>
                <a:gd name="connsiteY36" fmla="*/ 233402 h 340558"/>
                <a:gd name="connsiteX37" fmla="*/ 731351 w 1042122"/>
                <a:gd name="connsiteY37" fmla="*/ 202447 h 340558"/>
                <a:gd name="connsiteX38" fmla="*/ 709919 w 1042122"/>
                <a:gd name="connsiteY38" fmla="*/ 235782 h 340558"/>
                <a:gd name="connsiteX39" fmla="*/ 659914 w 1042122"/>
                <a:gd name="connsiteY39" fmla="*/ 281027 h 340558"/>
                <a:gd name="connsiteX40" fmla="*/ 626576 w 1042122"/>
                <a:gd name="connsiteY40" fmla="*/ 307220 h 340558"/>
                <a:gd name="connsiteX41" fmla="*/ 557520 w 1042122"/>
                <a:gd name="connsiteY41" fmla="*/ 340558 h 340558"/>
                <a:gd name="connsiteX42" fmla="*/ 495608 w 1042122"/>
                <a:gd name="connsiteY42" fmla="*/ 340558 h 340558"/>
                <a:gd name="connsiteX43" fmla="*/ 438458 w 1042122"/>
                <a:gd name="connsiteY43" fmla="*/ 307221 h 340558"/>
                <a:gd name="connsiteX44" fmla="*/ 393214 w 1042122"/>
                <a:gd name="connsiteY44" fmla="*/ 269121 h 340558"/>
                <a:gd name="connsiteX45" fmla="*/ 343208 w 1042122"/>
                <a:gd name="connsiteY45" fmla="*/ 202446 h 340558"/>
                <a:gd name="connsiteX46" fmla="*/ 290820 w 1042122"/>
                <a:gd name="connsiteY46" fmla="*/ 166727 h 340558"/>
                <a:gd name="connsiteX47" fmla="*/ 238432 w 1042122"/>
                <a:gd name="connsiteY47" fmla="*/ 147677 h 340558"/>
                <a:gd name="connsiteX48" fmla="*/ 197951 w 1042122"/>
                <a:gd name="connsiteY48" fmla="*/ 169108 h 340558"/>
                <a:gd name="connsiteX49" fmla="*/ 159851 w 1042122"/>
                <a:gd name="connsiteY49" fmla="*/ 185777 h 340558"/>
                <a:gd name="connsiteX50" fmla="*/ 126513 w 1042122"/>
                <a:gd name="connsiteY50" fmla="*/ 181015 h 340558"/>
                <a:gd name="connsiteX51" fmla="*/ 105082 w 1042122"/>
                <a:gd name="connsiteY51" fmla="*/ 161965 h 340558"/>
                <a:gd name="connsiteX52" fmla="*/ 57457 w 1042122"/>
                <a:gd name="connsiteY52" fmla="*/ 171490 h 340558"/>
                <a:gd name="connsiteX0" fmla="*/ 57439 w 1042104"/>
                <a:gd name="connsiteY0" fmla="*/ 171490 h 340558"/>
                <a:gd name="connsiteX1" fmla="*/ 289 w 1042104"/>
                <a:gd name="connsiteY1" fmla="*/ 107196 h 340558"/>
                <a:gd name="connsiteX2" fmla="*/ 36008 w 1042104"/>
                <a:gd name="connsiteY2" fmla="*/ 102433 h 340558"/>
                <a:gd name="connsiteX3" fmla="*/ 52677 w 1042104"/>
                <a:gd name="connsiteY3" fmla="*/ 83383 h 340558"/>
                <a:gd name="connsiteX4" fmla="*/ 81252 w 1042104"/>
                <a:gd name="connsiteY4" fmla="*/ 45284 h 340558"/>
                <a:gd name="connsiteX5" fmla="*/ 112208 w 1042104"/>
                <a:gd name="connsiteY5" fmla="*/ 38 h 340558"/>
                <a:gd name="connsiteX6" fmla="*/ 138402 w 1042104"/>
                <a:gd name="connsiteY6" fmla="*/ 38139 h 340558"/>
                <a:gd name="connsiteX7" fmla="*/ 168225 w 1042104"/>
                <a:gd name="connsiteY7" fmla="*/ 74455 h 340558"/>
                <a:gd name="connsiteX8" fmla="*/ 186027 w 1042104"/>
                <a:gd name="connsiteY8" fmla="*/ 100052 h 340558"/>
                <a:gd name="connsiteX9" fmla="*/ 246719 w 1042104"/>
                <a:gd name="connsiteY9" fmla="*/ 69447 h 340558"/>
                <a:gd name="connsiteX10" fmla="*/ 285832 w 1042104"/>
                <a:gd name="connsiteY10" fmla="*/ 100057 h 340558"/>
                <a:gd name="connsiteX11" fmla="*/ 286037 w 1042104"/>
                <a:gd name="connsiteY11" fmla="*/ 100052 h 340558"/>
                <a:gd name="connsiteX12" fmla="*/ 286330 w 1042104"/>
                <a:gd name="connsiteY12" fmla="*/ 100345 h 340558"/>
                <a:gd name="connsiteX13" fmla="*/ 314616 w 1042104"/>
                <a:gd name="connsiteY13" fmla="*/ 116721 h 340558"/>
                <a:gd name="connsiteX14" fmla="*/ 367002 w 1042104"/>
                <a:gd name="connsiteY14" fmla="*/ 138153 h 340558"/>
                <a:gd name="connsiteX15" fmla="*/ 395577 w 1042104"/>
                <a:gd name="connsiteY15" fmla="*/ 188158 h 340558"/>
                <a:gd name="connsiteX16" fmla="*/ 438440 w 1042104"/>
                <a:gd name="connsiteY16" fmla="*/ 231021 h 340558"/>
                <a:gd name="connsiteX17" fmla="*/ 483684 w 1042104"/>
                <a:gd name="connsiteY17" fmla="*/ 273883 h 340558"/>
                <a:gd name="connsiteX18" fmla="*/ 536071 w 1042104"/>
                <a:gd name="connsiteY18" fmla="*/ 285790 h 340558"/>
                <a:gd name="connsiteX19" fmla="*/ 595602 w 1042104"/>
                <a:gd name="connsiteY19" fmla="*/ 281027 h 340558"/>
                <a:gd name="connsiteX20" fmla="*/ 647990 w 1042104"/>
                <a:gd name="connsiteY20" fmla="*/ 238165 h 340558"/>
                <a:gd name="connsiteX21" fmla="*/ 674184 w 1042104"/>
                <a:gd name="connsiteY21" fmla="*/ 190539 h 340558"/>
                <a:gd name="connsiteX22" fmla="*/ 693234 w 1042104"/>
                <a:gd name="connsiteY22" fmla="*/ 147677 h 340558"/>
                <a:gd name="connsiteX23" fmla="*/ 724190 w 1042104"/>
                <a:gd name="connsiteY23" fmla="*/ 131009 h 340558"/>
                <a:gd name="connsiteX24" fmla="*/ 748002 w 1042104"/>
                <a:gd name="connsiteY24" fmla="*/ 176253 h 340558"/>
                <a:gd name="connsiteX25" fmla="*/ 783721 w 1042104"/>
                <a:gd name="connsiteY25" fmla="*/ 188158 h 340558"/>
                <a:gd name="connsiteX26" fmla="*/ 864684 w 1042104"/>
                <a:gd name="connsiteY26" fmla="*/ 195303 h 340558"/>
                <a:gd name="connsiteX27" fmla="*/ 907546 w 1042104"/>
                <a:gd name="connsiteY27" fmla="*/ 190540 h 340558"/>
                <a:gd name="connsiteX28" fmla="*/ 967077 w 1042104"/>
                <a:gd name="connsiteY28" fmla="*/ 178633 h 340558"/>
                <a:gd name="connsiteX29" fmla="*/ 995652 w 1042104"/>
                <a:gd name="connsiteY29" fmla="*/ 169108 h 340558"/>
                <a:gd name="connsiteX30" fmla="*/ 1002796 w 1042104"/>
                <a:gd name="connsiteY30" fmla="*/ 102433 h 340558"/>
                <a:gd name="connsiteX31" fmla="*/ 1021846 w 1042104"/>
                <a:gd name="connsiteY31" fmla="*/ 102433 h 340558"/>
                <a:gd name="connsiteX32" fmla="*/ 1040896 w 1042104"/>
                <a:gd name="connsiteY32" fmla="*/ 166727 h 340558"/>
                <a:gd name="connsiteX33" fmla="*/ 1024227 w 1042104"/>
                <a:gd name="connsiteY33" fmla="*/ 238164 h 340558"/>
                <a:gd name="connsiteX34" fmla="*/ 921834 w 1042104"/>
                <a:gd name="connsiteY34" fmla="*/ 261978 h 340558"/>
                <a:gd name="connsiteX35" fmla="*/ 809915 w 1042104"/>
                <a:gd name="connsiteY35" fmla="*/ 250071 h 340558"/>
                <a:gd name="connsiteX36" fmla="*/ 774196 w 1042104"/>
                <a:gd name="connsiteY36" fmla="*/ 233402 h 340558"/>
                <a:gd name="connsiteX37" fmla="*/ 731333 w 1042104"/>
                <a:gd name="connsiteY37" fmla="*/ 202447 h 340558"/>
                <a:gd name="connsiteX38" fmla="*/ 709901 w 1042104"/>
                <a:gd name="connsiteY38" fmla="*/ 235782 h 340558"/>
                <a:gd name="connsiteX39" fmla="*/ 659896 w 1042104"/>
                <a:gd name="connsiteY39" fmla="*/ 281027 h 340558"/>
                <a:gd name="connsiteX40" fmla="*/ 626558 w 1042104"/>
                <a:gd name="connsiteY40" fmla="*/ 307220 h 340558"/>
                <a:gd name="connsiteX41" fmla="*/ 557502 w 1042104"/>
                <a:gd name="connsiteY41" fmla="*/ 340558 h 340558"/>
                <a:gd name="connsiteX42" fmla="*/ 495590 w 1042104"/>
                <a:gd name="connsiteY42" fmla="*/ 340558 h 340558"/>
                <a:gd name="connsiteX43" fmla="*/ 438440 w 1042104"/>
                <a:gd name="connsiteY43" fmla="*/ 307221 h 340558"/>
                <a:gd name="connsiteX44" fmla="*/ 393196 w 1042104"/>
                <a:gd name="connsiteY44" fmla="*/ 269121 h 340558"/>
                <a:gd name="connsiteX45" fmla="*/ 343190 w 1042104"/>
                <a:gd name="connsiteY45" fmla="*/ 202446 h 340558"/>
                <a:gd name="connsiteX46" fmla="*/ 290802 w 1042104"/>
                <a:gd name="connsiteY46" fmla="*/ 166727 h 340558"/>
                <a:gd name="connsiteX47" fmla="*/ 238414 w 1042104"/>
                <a:gd name="connsiteY47" fmla="*/ 147677 h 340558"/>
                <a:gd name="connsiteX48" fmla="*/ 197933 w 1042104"/>
                <a:gd name="connsiteY48" fmla="*/ 169108 h 340558"/>
                <a:gd name="connsiteX49" fmla="*/ 159833 w 1042104"/>
                <a:gd name="connsiteY49" fmla="*/ 185777 h 340558"/>
                <a:gd name="connsiteX50" fmla="*/ 126495 w 1042104"/>
                <a:gd name="connsiteY50" fmla="*/ 181015 h 340558"/>
                <a:gd name="connsiteX51" fmla="*/ 105064 w 1042104"/>
                <a:gd name="connsiteY51" fmla="*/ 161965 h 340558"/>
                <a:gd name="connsiteX52" fmla="*/ 57439 w 1042104"/>
                <a:gd name="connsiteY52" fmla="*/ 171490 h 340558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100121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90596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5064 w 1042104"/>
                <a:gd name="connsiteY51" fmla="*/ 162221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50320 w 1042104"/>
                <a:gd name="connsiteY47" fmla="*/ 16698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57439 w 1042104"/>
                <a:gd name="connsiteY52" fmla="*/ 171746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9826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8707 h 341588"/>
                <a:gd name="connsiteX1" fmla="*/ 289 w 1042104"/>
                <a:gd name="connsiteY1" fmla="*/ 108226 h 341588"/>
                <a:gd name="connsiteX2" fmla="*/ 36008 w 1042104"/>
                <a:gd name="connsiteY2" fmla="*/ 103463 h 341588"/>
                <a:gd name="connsiteX3" fmla="*/ 52677 w 1042104"/>
                <a:gd name="connsiteY3" fmla="*/ 84413 h 341588"/>
                <a:gd name="connsiteX4" fmla="*/ 81252 w 1042104"/>
                <a:gd name="connsiteY4" fmla="*/ 20121 h 341588"/>
                <a:gd name="connsiteX5" fmla="*/ 112208 w 1042104"/>
                <a:gd name="connsiteY5" fmla="*/ 1068 h 341588"/>
                <a:gd name="connsiteX6" fmla="*/ 150308 w 1042104"/>
                <a:gd name="connsiteY6" fmla="*/ 46313 h 341588"/>
                <a:gd name="connsiteX7" fmla="*/ 168225 w 1042104"/>
                <a:gd name="connsiteY7" fmla="*/ 75485 h 341588"/>
                <a:gd name="connsiteX8" fmla="*/ 186027 w 1042104"/>
                <a:gd name="connsiteY8" fmla="*/ 91557 h 341588"/>
                <a:gd name="connsiteX9" fmla="*/ 246719 w 1042104"/>
                <a:gd name="connsiteY9" fmla="*/ 70477 h 341588"/>
                <a:gd name="connsiteX10" fmla="*/ 285832 w 1042104"/>
                <a:gd name="connsiteY10" fmla="*/ 101087 h 341588"/>
                <a:gd name="connsiteX11" fmla="*/ 286037 w 1042104"/>
                <a:gd name="connsiteY11" fmla="*/ 101082 h 341588"/>
                <a:gd name="connsiteX12" fmla="*/ 286330 w 1042104"/>
                <a:gd name="connsiteY12" fmla="*/ 101375 h 341588"/>
                <a:gd name="connsiteX13" fmla="*/ 314616 w 1042104"/>
                <a:gd name="connsiteY13" fmla="*/ 117751 h 341588"/>
                <a:gd name="connsiteX14" fmla="*/ 367002 w 1042104"/>
                <a:gd name="connsiteY14" fmla="*/ 139183 h 341588"/>
                <a:gd name="connsiteX15" fmla="*/ 395577 w 1042104"/>
                <a:gd name="connsiteY15" fmla="*/ 189188 h 341588"/>
                <a:gd name="connsiteX16" fmla="*/ 438440 w 1042104"/>
                <a:gd name="connsiteY16" fmla="*/ 232051 h 341588"/>
                <a:gd name="connsiteX17" fmla="*/ 483684 w 1042104"/>
                <a:gd name="connsiteY17" fmla="*/ 274913 h 341588"/>
                <a:gd name="connsiteX18" fmla="*/ 536071 w 1042104"/>
                <a:gd name="connsiteY18" fmla="*/ 286820 h 341588"/>
                <a:gd name="connsiteX19" fmla="*/ 595602 w 1042104"/>
                <a:gd name="connsiteY19" fmla="*/ 282057 h 341588"/>
                <a:gd name="connsiteX20" fmla="*/ 647990 w 1042104"/>
                <a:gd name="connsiteY20" fmla="*/ 239195 h 341588"/>
                <a:gd name="connsiteX21" fmla="*/ 674184 w 1042104"/>
                <a:gd name="connsiteY21" fmla="*/ 191569 h 341588"/>
                <a:gd name="connsiteX22" fmla="*/ 693234 w 1042104"/>
                <a:gd name="connsiteY22" fmla="*/ 148707 h 341588"/>
                <a:gd name="connsiteX23" fmla="*/ 724190 w 1042104"/>
                <a:gd name="connsiteY23" fmla="*/ 132039 h 341588"/>
                <a:gd name="connsiteX24" fmla="*/ 748002 w 1042104"/>
                <a:gd name="connsiteY24" fmla="*/ 177283 h 341588"/>
                <a:gd name="connsiteX25" fmla="*/ 783721 w 1042104"/>
                <a:gd name="connsiteY25" fmla="*/ 189188 h 341588"/>
                <a:gd name="connsiteX26" fmla="*/ 864684 w 1042104"/>
                <a:gd name="connsiteY26" fmla="*/ 196333 h 341588"/>
                <a:gd name="connsiteX27" fmla="*/ 907546 w 1042104"/>
                <a:gd name="connsiteY27" fmla="*/ 191570 h 341588"/>
                <a:gd name="connsiteX28" fmla="*/ 967077 w 1042104"/>
                <a:gd name="connsiteY28" fmla="*/ 179663 h 341588"/>
                <a:gd name="connsiteX29" fmla="*/ 995652 w 1042104"/>
                <a:gd name="connsiteY29" fmla="*/ 170138 h 341588"/>
                <a:gd name="connsiteX30" fmla="*/ 1002796 w 1042104"/>
                <a:gd name="connsiteY30" fmla="*/ 103463 h 341588"/>
                <a:gd name="connsiteX31" fmla="*/ 1021846 w 1042104"/>
                <a:gd name="connsiteY31" fmla="*/ 103463 h 341588"/>
                <a:gd name="connsiteX32" fmla="*/ 1040896 w 1042104"/>
                <a:gd name="connsiteY32" fmla="*/ 167757 h 341588"/>
                <a:gd name="connsiteX33" fmla="*/ 1024227 w 1042104"/>
                <a:gd name="connsiteY33" fmla="*/ 239194 h 341588"/>
                <a:gd name="connsiteX34" fmla="*/ 921834 w 1042104"/>
                <a:gd name="connsiteY34" fmla="*/ 263008 h 341588"/>
                <a:gd name="connsiteX35" fmla="*/ 809915 w 1042104"/>
                <a:gd name="connsiteY35" fmla="*/ 251101 h 341588"/>
                <a:gd name="connsiteX36" fmla="*/ 774196 w 1042104"/>
                <a:gd name="connsiteY36" fmla="*/ 234432 h 341588"/>
                <a:gd name="connsiteX37" fmla="*/ 731333 w 1042104"/>
                <a:gd name="connsiteY37" fmla="*/ 203477 h 341588"/>
                <a:gd name="connsiteX38" fmla="*/ 709901 w 1042104"/>
                <a:gd name="connsiteY38" fmla="*/ 236812 h 341588"/>
                <a:gd name="connsiteX39" fmla="*/ 659896 w 1042104"/>
                <a:gd name="connsiteY39" fmla="*/ 282057 h 341588"/>
                <a:gd name="connsiteX40" fmla="*/ 626558 w 1042104"/>
                <a:gd name="connsiteY40" fmla="*/ 308250 h 341588"/>
                <a:gd name="connsiteX41" fmla="*/ 557502 w 1042104"/>
                <a:gd name="connsiteY41" fmla="*/ 341588 h 341588"/>
                <a:gd name="connsiteX42" fmla="*/ 495590 w 1042104"/>
                <a:gd name="connsiteY42" fmla="*/ 341588 h 341588"/>
                <a:gd name="connsiteX43" fmla="*/ 438440 w 1042104"/>
                <a:gd name="connsiteY43" fmla="*/ 308251 h 341588"/>
                <a:gd name="connsiteX44" fmla="*/ 393196 w 1042104"/>
                <a:gd name="connsiteY44" fmla="*/ 270151 h 341588"/>
                <a:gd name="connsiteX45" fmla="*/ 343190 w 1042104"/>
                <a:gd name="connsiteY45" fmla="*/ 203476 h 341588"/>
                <a:gd name="connsiteX46" fmla="*/ 290802 w 1042104"/>
                <a:gd name="connsiteY46" fmla="*/ 167757 h 341588"/>
                <a:gd name="connsiteX47" fmla="*/ 269370 w 1042104"/>
                <a:gd name="connsiteY47" fmla="*/ 143944 h 341588"/>
                <a:gd name="connsiteX48" fmla="*/ 216983 w 1042104"/>
                <a:gd name="connsiteY48" fmla="*/ 182044 h 341588"/>
                <a:gd name="connsiteX49" fmla="*/ 164595 w 1042104"/>
                <a:gd name="connsiteY49" fmla="*/ 165376 h 341588"/>
                <a:gd name="connsiteX50" fmla="*/ 143164 w 1042104"/>
                <a:gd name="connsiteY50" fmla="*/ 146326 h 341588"/>
                <a:gd name="connsiteX51" fmla="*/ 109826 w 1042104"/>
                <a:gd name="connsiteY51" fmla="*/ 108226 h 341588"/>
                <a:gd name="connsiteX52" fmla="*/ 71726 w 1042104"/>
                <a:gd name="connsiteY52" fmla="*/ 148707 h 341588"/>
                <a:gd name="connsiteX0" fmla="*/ 35718 w 1006096"/>
                <a:gd name="connsiteY0" fmla="*/ 148707 h 341588"/>
                <a:gd name="connsiteX1" fmla="*/ 0 w 1006096"/>
                <a:gd name="connsiteY1" fmla="*/ 103463 h 341588"/>
                <a:gd name="connsiteX2" fmla="*/ 16669 w 1006096"/>
                <a:gd name="connsiteY2" fmla="*/ 84413 h 341588"/>
                <a:gd name="connsiteX3" fmla="*/ 45244 w 1006096"/>
                <a:gd name="connsiteY3" fmla="*/ 20121 h 341588"/>
                <a:gd name="connsiteX4" fmla="*/ 76200 w 1006096"/>
                <a:gd name="connsiteY4" fmla="*/ 1068 h 341588"/>
                <a:gd name="connsiteX5" fmla="*/ 114300 w 1006096"/>
                <a:gd name="connsiteY5" fmla="*/ 46313 h 341588"/>
                <a:gd name="connsiteX6" fmla="*/ 132217 w 1006096"/>
                <a:gd name="connsiteY6" fmla="*/ 75485 h 341588"/>
                <a:gd name="connsiteX7" fmla="*/ 150019 w 1006096"/>
                <a:gd name="connsiteY7" fmla="*/ 91557 h 341588"/>
                <a:gd name="connsiteX8" fmla="*/ 210711 w 1006096"/>
                <a:gd name="connsiteY8" fmla="*/ 70477 h 341588"/>
                <a:gd name="connsiteX9" fmla="*/ 249824 w 1006096"/>
                <a:gd name="connsiteY9" fmla="*/ 101087 h 341588"/>
                <a:gd name="connsiteX10" fmla="*/ 250029 w 1006096"/>
                <a:gd name="connsiteY10" fmla="*/ 101082 h 341588"/>
                <a:gd name="connsiteX11" fmla="*/ 250322 w 1006096"/>
                <a:gd name="connsiteY11" fmla="*/ 101375 h 341588"/>
                <a:gd name="connsiteX12" fmla="*/ 278608 w 1006096"/>
                <a:gd name="connsiteY12" fmla="*/ 117751 h 341588"/>
                <a:gd name="connsiteX13" fmla="*/ 330994 w 1006096"/>
                <a:gd name="connsiteY13" fmla="*/ 139183 h 341588"/>
                <a:gd name="connsiteX14" fmla="*/ 359569 w 1006096"/>
                <a:gd name="connsiteY14" fmla="*/ 189188 h 341588"/>
                <a:gd name="connsiteX15" fmla="*/ 402432 w 1006096"/>
                <a:gd name="connsiteY15" fmla="*/ 232051 h 341588"/>
                <a:gd name="connsiteX16" fmla="*/ 447676 w 1006096"/>
                <a:gd name="connsiteY16" fmla="*/ 274913 h 341588"/>
                <a:gd name="connsiteX17" fmla="*/ 500063 w 1006096"/>
                <a:gd name="connsiteY17" fmla="*/ 286820 h 341588"/>
                <a:gd name="connsiteX18" fmla="*/ 559594 w 1006096"/>
                <a:gd name="connsiteY18" fmla="*/ 282057 h 341588"/>
                <a:gd name="connsiteX19" fmla="*/ 611982 w 1006096"/>
                <a:gd name="connsiteY19" fmla="*/ 239195 h 341588"/>
                <a:gd name="connsiteX20" fmla="*/ 638176 w 1006096"/>
                <a:gd name="connsiteY20" fmla="*/ 191569 h 341588"/>
                <a:gd name="connsiteX21" fmla="*/ 657226 w 1006096"/>
                <a:gd name="connsiteY21" fmla="*/ 148707 h 341588"/>
                <a:gd name="connsiteX22" fmla="*/ 688182 w 1006096"/>
                <a:gd name="connsiteY22" fmla="*/ 132039 h 341588"/>
                <a:gd name="connsiteX23" fmla="*/ 711994 w 1006096"/>
                <a:gd name="connsiteY23" fmla="*/ 177283 h 341588"/>
                <a:gd name="connsiteX24" fmla="*/ 747713 w 1006096"/>
                <a:gd name="connsiteY24" fmla="*/ 189188 h 341588"/>
                <a:gd name="connsiteX25" fmla="*/ 828676 w 1006096"/>
                <a:gd name="connsiteY25" fmla="*/ 196333 h 341588"/>
                <a:gd name="connsiteX26" fmla="*/ 871538 w 1006096"/>
                <a:gd name="connsiteY26" fmla="*/ 191570 h 341588"/>
                <a:gd name="connsiteX27" fmla="*/ 931069 w 1006096"/>
                <a:gd name="connsiteY27" fmla="*/ 179663 h 341588"/>
                <a:gd name="connsiteX28" fmla="*/ 959644 w 1006096"/>
                <a:gd name="connsiteY28" fmla="*/ 170138 h 341588"/>
                <a:gd name="connsiteX29" fmla="*/ 966788 w 1006096"/>
                <a:gd name="connsiteY29" fmla="*/ 103463 h 341588"/>
                <a:gd name="connsiteX30" fmla="*/ 985838 w 1006096"/>
                <a:gd name="connsiteY30" fmla="*/ 103463 h 341588"/>
                <a:gd name="connsiteX31" fmla="*/ 1004888 w 1006096"/>
                <a:gd name="connsiteY31" fmla="*/ 167757 h 341588"/>
                <a:gd name="connsiteX32" fmla="*/ 988219 w 1006096"/>
                <a:gd name="connsiteY32" fmla="*/ 239194 h 341588"/>
                <a:gd name="connsiteX33" fmla="*/ 885826 w 1006096"/>
                <a:gd name="connsiteY33" fmla="*/ 263008 h 341588"/>
                <a:gd name="connsiteX34" fmla="*/ 773907 w 1006096"/>
                <a:gd name="connsiteY34" fmla="*/ 251101 h 341588"/>
                <a:gd name="connsiteX35" fmla="*/ 738188 w 1006096"/>
                <a:gd name="connsiteY35" fmla="*/ 234432 h 341588"/>
                <a:gd name="connsiteX36" fmla="*/ 695325 w 1006096"/>
                <a:gd name="connsiteY36" fmla="*/ 203477 h 341588"/>
                <a:gd name="connsiteX37" fmla="*/ 673893 w 1006096"/>
                <a:gd name="connsiteY37" fmla="*/ 236812 h 341588"/>
                <a:gd name="connsiteX38" fmla="*/ 623888 w 1006096"/>
                <a:gd name="connsiteY38" fmla="*/ 282057 h 341588"/>
                <a:gd name="connsiteX39" fmla="*/ 590550 w 1006096"/>
                <a:gd name="connsiteY39" fmla="*/ 308250 h 341588"/>
                <a:gd name="connsiteX40" fmla="*/ 521494 w 1006096"/>
                <a:gd name="connsiteY40" fmla="*/ 341588 h 341588"/>
                <a:gd name="connsiteX41" fmla="*/ 459582 w 1006096"/>
                <a:gd name="connsiteY41" fmla="*/ 341588 h 341588"/>
                <a:gd name="connsiteX42" fmla="*/ 402432 w 1006096"/>
                <a:gd name="connsiteY42" fmla="*/ 308251 h 341588"/>
                <a:gd name="connsiteX43" fmla="*/ 357188 w 1006096"/>
                <a:gd name="connsiteY43" fmla="*/ 270151 h 341588"/>
                <a:gd name="connsiteX44" fmla="*/ 307182 w 1006096"/>
                <a:gd name="connsiteY44" fmla="*/ 203476 h 341588"/>
                <a:gd name="connsiteX45" fmla="*/ 254794 w 1006096"/>
                <a:gd name="connsiteY45" fmla="*/ 167757 h 341588"/>
                <a:gd name="connsiteX46" fmla="*/ 233362 w 1006096"/>
                <a:gd name="connsiteY46" fmla="*/ 143944 h 341588"/>
                <a:gd name="connsiteX47" fmla="*/ 180975 w 1006096"/>
                <a:gd name="connsiteY47" fmla="*/ 182044 h 341588"/>
                <a:gd name="connsiteX48" fmla="*/ 128587 w 1006096"/>
                <a:gd name="connsiteY48" fmla="*/ 165376 h 341588"/>
                <a:gd name="connsiteX49" fmla="*/ 107156 w 1006096"/>
                <a:gd name="connsiteY49" fmla="*/ 146326 h 341588"/>
                <a:gd name="connsiteX50" fmla="*/ 73818 w 1006096"/>
                <a:gd name="connsiteY50" fmla="*/ 108226 h 341588"/>
                <a:gd name="connsiteX51" fmla="*/ 35718 w 1006096"/>
                <a:gd name="connsiteY51" fmla="*/ 148707 h 341588"/>
                <a:gd name="connsiteX0" fmla="*/ 19202 w 989580"/>
                <a:gd name="connsiteY0" fmla="*/ 148707 h 341588"/>
                <a:gd name="connsiteX1" fmla="*/ 153 w 989580"/>
                <a:gd name="connsiteY1" fmla="*/ 84413 h 341588"/>
                <a:gd name="connsiteX2" fmla="*/ 28728 w 989580"/>
                <a:gd name="connsiteY2" fmla="*/ 20121 h 341588"/>
                <a:gd name="connsiteX3" fmla="*/ 59684 w 989580"/>
                <a:gd name="connsiteY3" fmla="*/ 1068 h 341588"/>
                <a:gd name="connsiteX4" fmla="*/ 97784 w 989580"/>
                <a:gd name="connsiteY4" fmla="*/ 46313 h 341588"/>
                <a:gd name="connsiteX5" fmla="*/ 115701 w 989580"/>
                <a:gd name="connsiteY5" fmla="*/ 75485 h 341588"/>
                <a:gd name="connsiteX6" fmla="*/ 133503 w 989580"/>
                <a:gd name="connsiteY6" fmla="*/ 91557 h 341588"/>
                <a:gd name="connsiteX7" fmla="*/ 194195 w 989580"/>
                <a:gd name="connsiteY7" fmla="*/ 70477 h 341588"/>
                <a:gd name="connsiteX8" fmla="*/ 233308 w 989580"/>
                <a:gd name="connsiteY8" fmla="*/ 101087 h 341588"/>
                <a:gd name="connsiteX9" fmla="*/ 233513 w 989580"/>
                <a:gd name="connsiteY9" fmla="*/ 101082 h 341588"/>
                <a:gd name="connsiteX10" fmla="*/ 233806 w 989580"/>
                <a:gd name="connsiteY10" fmla="*/ 101375 h 341588"/>
                <a:gd name="connsiteX11" fmla="*/ 262092 w 989580"/>
                <a:gd name="connsiteY11" fmla="*/ 117751 h 341588"/>
                <a:gd name="connsiteX12" fmla="*/ 314478 w 989580"/>
                <a:gd name="connsiteY12" fmla="*/ 139183 h 341588"/>
                <a:gd name="connsiteX13" fmla="*/ 343053 w 989580"/>
                <a:gd name="connsiteY13" fmla="*/ 189188 h 341588"/>
                <a:gd name="connsiteX14" fmla="*/ 385916 w 989580"/>
                <a:gd name="connsiteY14" fmla="*/ 232051 h 341588"/>
                <a:gd name="connsiteX15" fmla="*/ 431160 w 989580"/>
                <a:gd name="connsiteY15" fmla="*/ 274913 h 341588"/>
                <a:gd name="connsiteX16" fmla="*/ 483547 w 989580"/>
                <a:gd name="connsiteY16" fmla="*/ 286820 h 341588"/>
                <a:gd name="connsiteX17" fmla="*/ 543078 w 989580"/>
                <a:gd name="connsiteY17" fmla="*/ 282057 h 341588"/>
                <a:gd name="connsiteX18" fmla="*/ 595466 w 989580"/>
                <a:gd name="connsiteY18" fmla="*/ 239195 h 341588"/>
                <a:gd name="connsiteX19" fmla="*/ 621660 w 989580"/>
                <a:gd name="connsiteY19" fmla="*/ 191569 h 341588"/>
                <a:gd name="connsiteX20" fmla="*/ 640710 w 989580"/>
                <a:gd name="connsiteY20" fmla="*/ 148707 h 341588"/>
                <a:gd name="connsiteX21" fmla="*/ 671666 w 989580"/>
                <a:gd name="connsiteY21" fmla="*/ 132039 h 341588"/>
                <a:gd name="connsiteX22" fmla="*/ 695478 w 989580"/>
                <a:gd name="connsiteY22" fmla="*/ 177283 h 341588"/>
                <a:gd name="connsiteX23" fmla="*/ 731197 w 989580"/>
                <a:gd name="connsiteY23" fmla="*/ 189188 h 341588"/>
                <a:gd name="connsiteX24" fmla="*/ 812160 w 989580"/>
                <a:gd name="connsiteY24" fmla="*/ 196333 h 341588"/>
                <a:gd name="connsiteX25" fmla="*/ 855022 w 989580"/>
                <a:gd name="connsiteY25" fmla="*/ 191570 h 341588"/>
                <a:gd name="connsiteX26" fmla="*/ 914553 w 989580"/>
                <a:gd name="connsiteY26" fmla="*/ 179663 h 341588"/>
                <a:gd name="connsiteX27" fmla="*/ 943128 w 989580"/>
                <a:gd name="connsiteY27" fmla="*/ 170138 h 341588"/>
                <a:gd name="connsiteX28" fmla="*/ 950272 w 989580"/>
                <a:gd name="connsiteY28" fmla="*/ 103463 h 341588"/>
                <a:gd name="connsiteX29" fmla="*/ 969322 w 989580"/>
                <a:gd name="connsiteY29" fmla="*/ 103463 h 341588"/>
                <a:gd name="connsiteX30" fmla="*/ 988372 w 989580"/>
                <a:gd name="connsiteY30" fmla="*/ 167757 h 341588"/>
                <a:gd name="connsiteX31" fmla="*/ 971703 w 989580"/>
                <a:gd name="connsiteY31" fmla="*/ 239194 h 341588"/>
                <a:gd name="connsiteX32" fmla="*/ 869310 w 989580"/>
                <a:gd name="connsiteY32" fmla="*/ 263008 h 341588"/>
                <a:gd name="connsiteX33" fmla="*/ 757391 w 989580"/>
                <a:gd name="connsiteY33" fmla="*/ 251101 h 341588"/>
                <a:gd name="connsiteX34" fmla="*/ 721672 w 989580"/>
                <a:gd name="connsiteY34" fmla="*/ 234432 h 341588"/>
                <a:gd name="connsiteX35" fmla="*/ 678809 w 989580"/>
                <a:gd name="connsiteY35" fmla="*/ 203477 h 341588"/>
                <a:gd name="connsiteX36" fmla="*/ 657377 w 989580"/>
                <a:gd name="connsiteY36" fmla="*/ 236812 h 341588"/>
                <a:gd name="connsiteX37" fmla="*/ 607372 w 989580"/>
                <a:gd name="connsiteY37" fmla="*/ 282057 h 341588"/>
                <a:gd name="connsiteX38" fmla="*/ 574034 w 989580"/>
                <a:gd name="connsiteY38" fmla="*/ 308250 h 341588"/>
                <a:gd name="connsiteX39" fmla="*/ 504978 w 989580"/>
                <a:gd name="connsiteY39" fmla="*/ 341588 h 341588"/>
                <a:gd name="connsiteX40" fmla="*/ 443066 w 989580"/>
                <a:gd name="connsiteY40" fmla="*/ 341588 h 341588"/>
                <a:gd name="connsiteX41" fmla="*/ 385916 w 989580"/>
                <a:gd name="connsiteY41" fmla="*/ 308251 h 341588"/>
                <a:gd name="connsiteX42" fmla="*/ 340672 w 989580"/>
                <a:gd name="connsiteY42" fmla="*/ 270151 h 341588"/>
                <a:gd name="connsiteX43" fmla="*/ 290666 w 989580"/>
                <a:gd name="connsiteY43" fmla="*/ 203476 h 341588"/>
                <a:gd name="connsiteX44" fmla="*/ 238278 w 989580"/>
                <a:gd name="connsiteY44" fmla="*/ 167757 h 341588"/>
                <a:gd name="connsiteX45" fmla="*/ 216846 w 989580"/>
                <a:gd name="connsiteY45" fmla="*/ 143944 h 341588"/>
                <a:gd name="connsiteX46" fmla="*/ 164459 w 989580"/>
                <a:gd name="connsiteY46" fmla="*/ 182044 h 341588"/>
                <a:gd name="connsiteX47" fmla="*/ 112071 w 989580"/>
                <a:gd name="connsiteY47" fmla="*/ 165376 h 341588"/>
                <a:gd name="connsiteX48" fmla="*/ 90640 w 989580"/>
                <a:gd name="connsiteY48" fmla="*/ 146326 h 341588"/>
                <a:gd name="connsiteX49" fmla="*/ 57302 w 989580"/>
                <a:gd name="connsiteY49" fmla="*/ 108226 h 341588"/>
                <a:gd name="connsiteX50" fmla="*/ 19202 w 989580"/>
                <a:gd name="connsiteY50" fmla="*/ 148707 h 341588"/>
                <a:gd name="connsiteX0" fmla="*/ 1497 w 971875"/>
                <a:gd name="connsiteY0" fmla="*/ 150112 h 342993"/>
                <a:gd name="connsiteX1" fmla="*/ 11023 w 971875"/>
                <a:gd name="connsiteY1" fmla="*/ 21526 h 342993"/>
                <a:gd name="connsiteX2" fmla="*/ 41979 w 971875"/>
                <a:gd name="connsiteY2" fmla="*/ 2473 h 342993"/>
                <a:gd name="connsiteX3" fmla="*/ 80079 w 971875"/>
                <a:gd name="connsiteY3" fmla="*/ 47718 h 342993"/>
                <a:gd name="connsiteX4" fmla="*/ 97996 w 971875"/>
                <a:gd name="connsiteY4" fmla="*/ 76890 h 342993"/>
                <a:gd name="connsiteX5" fmla="*/ 115798 w 971875"/>
                <a:gd name="connsiteY5" fmla="*/ 92962 h 342993"/>
                <a:gd name="connsiteX6" fmla="*/ 176490 w 971875"/>
                <a:gd name="connsiteY6" fmla="*/ 71882 h 342993"/>
                <a:gd name="connsiteX7" fmla="*/ 215603 w 971875"/>
                <a:gd name="connsiteY7" fmla="*/ 102492 h 342993"/>
                <a:gd name="connsiteX8" fmla="*/ 215808 w 971875"/>
                <a:gd name="connsiteY8" fmla="*/ 102487 h 342993"/>
                <a:gd name="connsiteX9" fmla="*/ 216101 w 971875"/>
                <a:gd name="connsiteY9" fmla="*/ 102780 h 342993"/>
                <a:gd name="connsiteX10" fmla="*/ 244387 w 971875"/>
                <a:gd name="connsiteY10" fmla="*/ 119156 h 342993"/>
                <a:gd name="connsiteX11" fmla="*/ 296773 w 971875"/>
                <a:gd name="connsiteY11" fmla="*/ 140588 h 342993"/>
                <a:gd name="connsiteX12" fmla="*/ 325348 w 971875"/>
                <a:gd name="connsiteY12" fmla="*/ 190593 h 342993"/>
                <a:gd name="connsiteX13" fmla="*/ 368211 w 971875"/>
                <a:gd name="connsiteY13" fmla="*/ 233456 h 342993"/>
                <a:gd name="connsiteX14" fmla="*/ 413455 w 971875"/>
                <a:gd name="connsiteY14" fmla="*/ 276318 h 342993"/>
                <a:gd name="connsiteX15" fmla="*/ 465842 w 971875"/>
                <a:gd name="connsiteY15" fmla="*/ 288225 h 342993"/>
                <a:gd name="connsiteX16" fmla="*/ 525373 w 971875"/>
                <a:gd name="connsiteY16" fmla="*/ 283462 h 342993"/>
                <a:gd name="connsiteX17" fmla="*/ 577761 w 971875"/>
                <a:gd name="connsiteY17" fmla="*/ 240600 h 342993"/>
                <a:gd name="connsiteX18" fmla="*/ 603955 w 971875"/>
                <a:gd name="connsiteY18" fmla="*/ 192974 h 342993"/>
                <a:gd name="connsiteX19" fmla="*/ 623005 w 971875"/>
                <a:gd name="connsiteY19" fmla="*/ 150112 h 342993"/>
                <a:gd name="connsiteX20" fmla="*/ 653961 w 971875"/>
                <a:gd name="connsiteY20" fmla="*/ 133444 h 342993"/>
                <a:gd name="connsiteX21" fmla="*/ 677773 w 971875"/>
                <a:gd name="connsiteY21" fmla="*/ 178688 h 342993"/>
                <a:gd name="connsiteX22" fmla="*/ 713492 w 971875"/>
                <a:gd name="connsiteY22" fmla="*/ 190593 h 342993"/>
                <a:gd name="connsiteX23" fmla="*/ 794455 w 971875"/>
                <a:gd name="connsiteY23" fmla="*/ 197738 h 342993"/>
                <a:gd name="connsiteX24" fmla="*/ 837317 w 971875"/>
                <a:gd name="connsiteY24" fmla="*/ 192975 h 342993"/>
                <a:gd name="connsiteX25" fmla="*/ 896848 w 971875"/>
                <a:gd name="connsiteY25" fmla="*/ 181068 h 342993"/>
                <a:gd name="connsiteX26" fmla="*/ 925423 w 971875"/>
                <a:gd name="connsiteY26" fmla="*/ 171543 h 342993"/>
                <a:gd name="connsiteX27" fmla="*/ 932567 w 971875"/>
                <a:gd name="connsiteY27" fmla="*/ 104868 h 342993"/>
                <a:gd name="connsiteX28" fmla="*/ 951617 w 971875"/>
                <a:gd name="connsiteY28" fmla="*/ 104868 h 342993"/>
                <a:gd name="connsiteX29" fmla="*/ 970667 w 971875"/>
                <a:gd name="connsiteY29" fmla="*/ 169162 h 342993"/>
                <a:gd name="connsiteX30" fmla="*/ 953998 w 971875"/>
                <a:gd name="connsiteY30" fmla="*/ 240599 h 342993"/>
                <a:gd name="connsiteX31" fmla="*/ 851605 w 971875"/>
                <a:gd name="connsiteY31" fmla="*/ 264413 h 342993"/>
                <a:gd name="connsiteX32" fmla="*/ 739686 w 971875"/>
                <a:gd name="connsiteY32" fmla="*/ 252506 h 342993"/>
                <a:gd name="connsiteX33" fmla="*/ 703967 w 971875"/>
                <a:gd name="connsiteY33" fmla="*/ 235837 h 342993"/>
                <a:gd name="connsiteX34" fmla="*/ 661104 w 971875"/>
                <a:gd name="connsiteY34" fmla="*/ 204882 h 342993"/>
                <a:gd name="connsiteX35" fmla="*/ 639672 w 971875"/>
                <a:gd name="connsiteY35" fmla="*/ 238217 h 342993"/>
                <a:gd name="connsiteX36" fmla="*/ 589667 w 971875"/>
                <a:gd name="connsiteY36" fmla="*/ 283462 h 342993"/>
                <a:gd name="connsiteX37" fmla="*/ 556329 w 971875"/>
                <a:gd name="connsiteY37" fmla="*/ 309655 h 342993"/>
                <a:gd name="connsiteX38" fmla="*/ 487273 w 971875"/>
                <a:gd name="connsiteY38" fmla="*/ 342993 h 342993"/>
                <a:gd name="connsiteX39" fmla="*/ 425361 w 971875"/>
                <a:gd name="connsiteY39" fmla="*/ 342993 h 342993"/>
                <a:gd name="connsiteX40" fmla="*/ 368211 w 971875"/>
                <a:gd name="connsiteY40" fmla="*/ 309656 h 342993"/>
                <a:gd name="connsiteX41" fmla="*/ 322967 w 971875"/>
                <a:gd name="connsiteY41" fmla="*/ 271556 h 342993"/>
                <a:gd name="connsiteX42" fmla="*/ 272961 w 971875"/>
                <a:gd name="connsiteY42" fmla="*/ 204881 h 342993"/>
                <a:gd name="connsiteX43" fmla="*/ 220573 w 971875"/>
                <a:gd name="connsiteY43" fmla="*/ 169162 h 342993"/>
                <a:gd name="connsiteX44" fmla="*/ 199141 w 971875"/>
                <a:gd name="connsiteY44" fmla="*/ 145349 h 342993"/>
                <a:gd name="connsiteX45" fmla="*/ 146754 w 971875"/>
                <a:gd name="connsiteY45" fmla="*/ 183449 h 342993"/>
                <a:gd name="connsiteX46" fmla="*/ 94366 w 971875"/>
                <a:gd name="connsiteY46" fmla="*/ 166781 h 342993"/>
                <a:gd name="connsiteX47" fmla="*/ 72935 w 971875"/>
                <a:gd name="connsiteY47" fmla="*/ 147731 h 342993"/>
                <a:gd name="connsiteX48" fmla="*/ 39597 w 971875"/>
                <a:gd name="connsiteY48" fmla="*/ 109631 h 342993"/>
                <a:gd name="connsiteX49" fmla="*/ 1497 w 971875"/>
                <a:gd name="connsiteY49" fmla="*/ 150112 h 342993"/>
                <a:gd name="connsiteX0" fmla="*/ 0 w 970378"/>
                <a:gd name="connsiteY0" fmla="*/ 151157 h 344038"/>
                <a:gd name="connsiteX1" fmla="*/ 40482 w 970378"/>
                <a:gd name="connsiteY1" fmla="*/ 3518 h 344038"/>
                <a:gd name="connsiteX2" fmla="*/ 78582 w 970378"/>
                <a:gd name="connsiteY2" fmla="*/ 48763 h 344038"/>
                <a:gd name="connsiteX3" fmla="*/ 96499 w 970378"/>
                <a:gd name="connsiteY3" fmla="*/ 77935 h 344038"/>
                <a:gd name="connsiteX4" fmla="*/ 114301 w 970378"/>
                <a:gd name="connsiteY4" fmla="*/ 94007 h 344038"/>
                <a:gd name="connsiteX5" fmla="*/ 174993 w 970378"/>
                <a:gd name="connsiteY5" fmla="*/ 72927 h 344038"/>
                <a:gd name="connsiteX6" fmla="*/ 214106 w 970378"/>
                <a:gd name="connsiteY6" fmla="*/ 103537 h 344038"/>
                <a:gd name="connsiteX7" fmla="*/ 214311 w 970378"/>
                <a:gd name="connsiteY7" fmla="*/ 103532 h 344038"/>
                <a:gd name="connsiteX8" fmla="*/ 214604 w 970378"/>
                <a:gd name="connsiteY8" fmla="*/ 103825 h 344038"/>
                <a:gd name="connsiteX9" fmla="*/ 242890 w 970378"/>
                <a:gd name="connsiteY9" fmla="*/ 120201 h 344038"/>
                <a:gd name="connsiteX10" fmla="*/ 295276 w 970378"/>
                <a:gd name="connsiteY10" fmla="*/ 141633 h 344038"/>
                <a:gd name="connsiteX11" fmla="*/ 323851 w 970378"/>
                <a:gd name="connsiteY11" fmla="*/ 191638 h 344038"/>
                <a:gd name="connsiteX12" fmla="*/ 366714 w 970378"/>
                <a:gd name="connsiteY12" fmla="*/ 234501 h 344038"/>
                <a:gd name="connsiteX13" fmla="*/ 411958 w 970378"/>
                <a:gd name="connsiteY13" fmla="*/ 277363 h 344038"/>
                <a:gd name="connsiteX14" fmla="*/ 464345 w 970378"/>
                <a:gd name="connsiteY14" fmla="*/ 289270 h 344038"/>
                <a:gd name="connsiteX15" fmla="*/ 523876 w 970378"/>
                <a:gd name="connsiteY15" fmla="*/ 284507 h 344038"/>
                <a:gd name="connsiteX16" fmla="*/ 576264 w 970378"/>
                <a:gd name="connsiteY16" fmla="*/ 241645 h 344038"/>
                <a:gd name="connsiteX17" fmla="*/ 602458 w 970378"/>
                <a:gd name="connsiteY17" fmla="*/ 194019 h 344038"/>
                <a:gd name="connsiteX18" fmla="*/ 621508 w 970378"/>
                <a:gd name="connsiteY18" fmla="*/ 151157 h 344038"/>
                <a:gd name="connsiteX19" fmla="*/ 652464 w 970378"/>
                <a:gd name="connsiteY19" fmla="*/ 134489 h 344038"/>
                <a:gd name="connsiteX20" fmla="*/ 676276 w 970378"/>
                <a:gd name="connsiteY20" fmla="*/ 179733 h 344038"/>
                <a:gd name="connsiteX21" fmla="*/ 711995 w 970378"/>
                <a:gd name="connsiteY21" fmla="*/ 191638 h 344038"/>
                <a:gd name="connsiteX22" fmla="*/ 792958 w 970378"/>
                <a:gd name="connsiteY22" fmla="*/ 198783 h 344038"/>
                <a:gd name="connsiteX23" fmla="*/ 835820 w 970378"/>
                <a:gd name="connsiteY23" fmla="*/ 194020 h 344038"/>
                <a:gd name="connsiteX24" fmla="*/ 895351 w 970378"/>
                <a:gd name="connsiteY24" fmla="*/ 182113 h 344038"/>
                <a:gd name="connsiteX25" fmla="*/ 923926 w 970378"/>
                <a:gd name="connsiteY25" fmla="*/ 172588 h 344038"/>
                <a:gd name="connsiteX26" fmla="*/ 931070 w 970378"/>
                <a:gd name="connsiteY26" fmla="*/ 105913 h 344038"/>
                <a:gd name="connsiteX27" fmla="*/ 950120 w 970378"/>
                <a:gd name="connsiteY27" fmla="*/ 105913 h 344038"/>
                <a:gd name="connsiteX28" fmla="*/ 969170 w 970378"/>
                <a:gd name="connsiteY28" fmla="*/ 170207 h 344038"/>
                <a:gd name="connsiteX29" fmla="*/ 952501 w 970378"/>
                <a:gd name="connsiteY29" fmla="*/ 241644 h 344038"/>
                <a:gd name="connsiteX30" fmla="*/ 850108 w 970378"/>
                <a:gd name="connsiteY30" fmla="*/ 265458 h 344038"/>
                <a:gd name="connsiteX31" fmla="*/ 738189 w 970378"/>
                <a:gd name="connsiteY31" fmla="*/ 253551 h 344038"/>
                <a:gd name="connsiteX32" fmla="*/ 702470 w 970378"/>
                <a:gd name="connsiteY32" fmla="*/ 236882 h 344038"/>
                <a:gd name="connsiteX33" fmla="*/ 659607 w 970378"/>
                <a:gd name="connsiteY33" fmla="*/ 205927 h 344038"/>
                <a:gd name="connsiteX34" fmla="*/ 638175 w 970378"/>
                <a:gd name="connsiteY34" fmla="*/ 239262 h 344038"/>
                <a:gd name="connsiteX35" fmla="*/ 588170 w 970378"/>
                <a:gd name="connsiteY35" fmla="*/ 284507 h 344038"/>
                <a:gd name="connsiteX36" fmla="*/ 554832 w 970378"/>
                <a:gd name="connsiteY36" fmla="*/ 310700 h 344038"/>
                <a:gd name="connsiteX37" fmla="*/ 485776 w 970378"/>
                <a:gd name="connsiteY37" fmla="*/ 344038 h 344038"/>
                <a:gd name="connsiteX38" fmla="*/ 423864 w 970378"/>
                <a:gd name="connsiteY38" fmla="*/ 344038 h 344038"/>
                <a:gd name="connsiteX39" fmla="*/ 366714 w 970378"/>
                <a:gd name="connsiteY39" fmla="*/ 310701 h 344038"/>
                <a:gd name="connsiteX40" fmla="*/ 321470 w 970378"/>
                <a:gd name="connsiteY40" fmla="*/ 272601 h 344038"/>
                <a:gd name="connsiteX41" fmla="*/ 271464 w 970378"/>
                <a:gd name="connsiteY41" fmla="*/ 205926 h 344038"/>
                <a:gd name="connsiteX42" fmla="*/ 219076 w 970378"/>
                <a:gd name="connsiteY42" fmla="*/ 170207 h 344038"/>
                <a:gd name="connsiteX43" fmla="*/ 197644 w 970378"/>
                <a:gd name="connsiteY43" fmla="*/ 146394 h 344038"/>
                <a:gd name="connsiteX44" fmla="*/ 145257 w 970378"/>
                <a:gd name="connsiteY44" fmla="*/ 184494 h 344038"/>
                <a:gd name="connsiteX45" fmla="*/ 92869 w 970378"/>
                <a:gd name="connsiteY45" fmla="*/ 167826 h 344038"/>
                <a:gd name="connsiteX46" fmla="*/ 71438 w 970378"/>
                <a:gd name="connsiteY46" fmla="*/ 148776 h 344038"/>
                <a:gd name="connsiteX47" fmla="*/ 38100 w 970378"/>
                <a:gd name="connsiteY47" fmla="*/ 110676 h 344038"/>
                <a:gd name="connsiteX48" fmla="*/ 0 w 970378"/>
                <a:gd name="connsiteY48" fmla="*/ 151157 h 344038"/>
                <a:gd name="connsiteX0" fmla="*/ 0 w 970378"/>
                <a:gd name="connsiteY0" fmla="*/ 105326 h 298207"/>
                <a:gd name="connsiteX1" fmla="*/ 78582 w 970378"/>
                <a:gd name="connsiteY1" fmla="*/ 2932 h 298207"/>
                <a:gd name="connsiteX2" fmla="*/ 96499 w 970378"/>
                <a:gd name="connsiteY2" fmla="*/ 32104 h 298207"/>
                <a:gd name="connsiteX3" fmla="*/ 114301 w 970378"/>
                <a:gd name="connsiteY3" fmla="*/ 48176 h 298207"/>
                <a:gd name="connsiteX4" fmla="*/ 174993 w 970378"/>
                <a:gd name="connsiteY4" fmla="*/ 27096 h 298207"/>
                <a:gd name="connsiteX5" fmla="*/ 214106 w 970378"/>
                <a:gd name="connsiteY5" fmla="*/ 57706 h 298207"/>
                <a:gd name="connsiteX6" fmla="*/ 214311 w 970378"/>
                <a:gd name="connsiteY6" fmla="*/ 57701 h 298207"/>
                <a:gd name="connsiteX7" fmla="*/ 214604 w 970378"/>
                <a:gd name="connsiteY7" fmla="*/ 57994 h 298207"/>
                <a:gd name="connsiteX8" fmla="*/ 242890 w 970378"/>
                <a:gd name="connsiteY8" fmla="*/ 74370 h 298207"/>
                <a:gd name="connsiteX9" fmla="*/ 295276 w 970378"/>
                <a:gd name="connsiteY9" fmla="*/ 95802 h 298207"/>
                <a:gd name="connsiteX10" fmla="*/ 323851 w 970378"/>
                <a:gd name="connsiteY10" fmla="*/ 145807 h 298207"/>
                <a:gd name="connsiteX11" fmla="*/ 366714 w 970378"/>
                <a:gd name="connsiteY11" fmla="*/ 188670 h 298207"/>
                <a:gd name="connsiteX12" fmla="*/ 411958 w 970378"/>
                <a:gd name="connsiteY12" fmla="*/ 231532 h 298207"/>
                <a:gd name="connsiteX13" fmla="*/ 464345 w 970378"/>
                <a:gd name="connsiteY13" fmla="*/ 243439 h 298207"/>
                <a:gd name="connsiteX14" fmla="*/ 523876 w 970378"/>
                <a:gd name="connsiteY14" fmla="*/ 238676 h 298207"/>
                <a:gd name="connsiteX15" fmla="*/ 576264 w 970378"/>
                <a:gd name="connsiteY15" fmla="*/ 195814 h 298207"/>
                <a:gd name="connsiteX16" fmla="*/ 602458 w 970378"/>
                <a:gd name="connsiteY16" fmla="*/ 148188 h 298207"/>
                <a:gd name="connsiteX17" fmla="*/ 621508 w 970378"/>
                <a:gd name="connsiteY17" fmla="*/ 105326 h 298207"/>
                <a:gd name="connsiteX18" fmla="*/ 652464 w 970378"/>
                <a:gd name="connsiteY18" fmla="*/ 88658 h 298207"/>
                <a:gd name="connsiteX19" fmla="*/ 676276 w 970378"/>
                <a:gd name="connsiteY19" fmla="*/ 133902 h 298207"/>
                <a:gd name="connsiteX20" fmla="*/ 711995 w 970378"/>
                <a:gd name="connsiteY20" fmla="*/ 145807 h 298207"/>
                <a:gd name="connsiteX21" fmla="*/ 792958 w 970378"/>
                <a:gd name="connsiteY21" fmla="*/ 152952 h 298207"/>
                <a:gd name="connsiteX22" fmla="*/ 835820 w 970378"/>
                <a:gd name="connsiteY22" fmla="*/ 148189 h 298207"/>
                <a:gd name="connsiteX23" fmla="*/ 895351 w 970378"/>
                <a:gd name="connsiteY23" fmla="*/ 136282 h 298207"/>
                <a:gd name="connsiteX24" fmla="*/ 923926 w 970378"/>
                <a:gd name="connsiteY24" fmla="*/ 126757 h 298207"/>
                <a:gd name="connsiteX25" fmla="*/ 931070 w 970378"/>
                <a:gd name="connsiteY25" fmla="*/ 60082 h 298207"/>
                <a:gd name="connsiteX26" fmla="*/ 950120 w 970378"/>
                <a:gd name="connsiteY26" fmla="*/ 60082 h 298207"/>
                <a:gd name="connsiteX27" fmla="*/ 969170 w 970378"/>
                <a:gd name="connsiteY27" fmla="*/ 124376 h 298207"/>
                <a:gd name="connsiteX28" fmla="*/ 952501 w 970378"/>
                <a:gd name="connsiteY28" fmla="*/ 195813 h 298207"/>
                <a:gd name="connsiteX29" fmla="*/ 850108 w 970378"/>
                <a:gd name="connsiteY29" fmla="*/ 219627 h 298207"/>
                <a:gd name="connsiteX30" fmla="*/ 738189 w 970378"/>
                <a:gd name="connsiteY30" fmla="*/ 207720 h 298207"/>
                <a:gd name="connsiteX31" fmla="*/ 702470 w 970378"/>
                <a:gd name="connsiteY31" fmla="*/ 191051 h 298207"/>
                <a:gd name="connsiteX32" fmla="*/ 659607 w 970378"/>
                <a:gd name="connsiteY32" fmla="*/ 160096 h 298207"/>
                <a:gd name="connsiteX33" fmla="*/ 638175 w 970378"/>
                <a:gd name="connsiteY33" fmla="*/ 193431 h 298207"/>
                <a:gd name="connsiteX34" fmla="*/ 588170 w 970378"/>
                <a:gd name="connsiteY34" fmla="*/ 238676 h 298207"/>
                <a:gd name="connsiteX35" fmla="*/ 554832 w 970378"/>
                <a:gd name="connsiteY35" fmla="*/ 264869 h 298207"/>
                <a:gd name="connsiteX36" fmla="*/ 485776 w 970378"/>
                <a:gd name="connsiteY36" fmla="*/ 298207 h 298207"/>
                <a:gd name="connsiteX37" fmla="*/ 423864 w 970378"/>
                <a:gd name="connsiteY37" fmla="*/ 298207 h 298207"/>
                <a:gd name="connsiteX38" fmla="*/ 366714 w 970378"/>
                <a:gd name="connsiteY38" fmla="*/ 264870 h 298207"/>
                <a:gd name="connsiteX39" fmla="*/ 321470 w 970378"/>
                <a:gd name="connsiteY39" fmla="*/ 226770 h 298207"/>
                <a:gd name="connsiteX40" fmla="*/ 271464 w 970378"/>
                <a:gd name="connsiteY40" fmla="*/ 160095 h 298207"/>
                <a:gd name="connsiteX41" fmla="*/ 219076 w 970378"/>
                <a:gd name="connsiteY41" fmla="*/ 124376 h 298207"/>
                <a:gd name="connsiteX42" fmla="*/ 197644 w 970378"/>
                <a:gd name="connsiteY42" fmla="*/ 100563 h 298207"/>
                <a:gd name="connsiteX43" fmla="*/ 145257 w 970378"/>
                <a:gd name="connsiteY43" fmla="*/ 138663 h 298207"/>
                <a:gd name="connsiteX44" fmla="*/ 92869 w 970378"/>
                <a:gd name="connsiteY44" fmla="*/ 121995 h 298207"/>
                <a:gd name="connsiteX45" fmla="*/ 71438 w 970378"/>
                <a:gd name="connsiteY45" fmla="*/ 102945 h 298207"/>
                <a:gd name="connsiteX46" fmla="*/ 38100 w 970378"/>
                <a:gd name="connsiteY46" fmla="*/ 64845 h 298207"/>
                <a:gd name="connsiteX47" fmla="*/ 0 w 970378"/>
                <a:gd name="connsiteY47" fmla="*/ 105326 h 298207"/>
                <a:gd name="connsiteX0" fmla="*/ 0 w 970378"/>
                <a:gd name="connsiteY0" fmla="*/ 79369 h 272250"/>
                <a:gd name="connsiteX1" fmla="*/ 96499 w 970378"/>
                <a:gd name="connsiteY1" fmla="*/ 6147 h 272250"/>
                <a:gd name="connsiteX2" fmla="*/ 114301 w 970378"/>
                <a:gd name="connsiteY2" fmla="*/ 22219 h 272250"/>
                <a:gd name="connsiteX3" fmla="*/ 174993 w 970378"/>
                <a:gd name="connsiteY3" fmla="*/ 1139 h 272250"/>
                <a:gd name="connsiteX4" fmla="*/ 214106 w 970378"/>
                <a:gd name="connsiteY4" fmla="*/ 31749 h 272250"/>
                <a:gd name="connsiteX5" fmla="*/ 214311 w 970378"/>
                <a:gd name="connsiteY5" fmla="*/ 31744 h 272250"/>
                <a:gd name="connsiteX6" fmla="*/ 214604 w 970378"/>
                <a:gd name="connsiteY6" fmla="*/ 32037 h 272250"/>
                <a:gd name="connsiteX7" fmla="*/ 242890 w 970378"/>
                <a:gd name="connsiteY7" fmla="*/ 48413 h 272250"/>
                <a:gd name="connsiteX8" fmla="*/ 295276 w 970378"/>
                <a:gd name="connsiteY8" fmla="*/ 69845 h 272250"/>
                <a:gd name="connsiteX9" fmla="*/ 323851 w 970378"/>
                <a:gd name="connsiteY9" fmla="*/ 119850 h 272250"/>
                <a:gd name="connsiteX10" fmla="*/ 366714 w 970378"/>
                <a:gd name="connsiteY10" fmla="*/ 162713 h 272250"/>
                <a:gd name="connsiteX11" fmla="*/ 411958 w 970378"/>
                <a:gd name="connsiteY11" fmla="*/ 205575 h 272250"/>
                <a:gd name="connsiteX12" fmla="*/ 464345 w 970378"/>
                <a:gd name="connsiteY12" fmla="*/ 217482 h 272250"/>
                <a:gd name="connsiteX13" fmla="*/ 523876 w 970378"/>
                <a:gd name="connsiteY13" fmla="*/ 212719 h 272250"/>
                <a:gd name="connsiteX14" fmla="*/ 576264 w 970378"/>
                <a:gd name="connsiteY14" fmla="*/ 169857 h 272250"/>
                <a:gd name="connsiteX15" fmla="*/ 602458 w 970378"/>
                <a:gd name="connsiteY15" fmla="*/ 122231 h 272250"/>
                <a:gd name="connsiteX16" fmla="*/ 621508 w 970378"/>
                <a:gd name="connsiteY16" fmla="*/ 79369 h 272250"/>
                <a:gd name="connsiteX17" fmla="*/ 652464 w 970378"/>
                <a:gd name="connsiteY17" fmla="*/ 62701 h 272250"/>
                <a:gd name="connsiteX18" fmla="*/ 676276 w 970378"/>
                <a:gd name="connsiteY18" fmla="*/ 107945 h 272250"/>
                <a:gd name="connsiteX19" fmla="*/ 711995 w 970378"/>
                <a:gd name="connsiteY19" fmla="*/ 119850 h 272250"/>
                <a:gd name="connsiteX20" fmla="*/ 792958 w 970378"/>
                <a:gd name="connsiteY20" fmla="*/ 126995 h 272250"/>
                <a:gd name="connsiteX21" fmla="*/ 835820 w 970378"/>
                <a:gd name="connsiteY21" fmla="*/ 122232 h 272250"/>
                <a:gd name="connsiteX22" fmla="*/ 895351 w 970378"/>
                <a:gd name="connsiteY22" fmla="*/ 110325 h 272250"/>
                <a:gd name="connsiteX23" fmla="*/ 923926 w 970378"/>
                <a:gd name="connsiteY23" fmla="*/ 100800 h 272250"/>
                <a:gd name="connsiteX24" fmla="*/ 931070 w 970378"/>
                <a:gd name="connsiteY24" fmla="*/ 34125 h 272250"/>
                <a:gd name="connsiteX25" fmla="*/ 950120 w 970378"/>
                <a:gd name="connsiteY25" fmla="*/ 34125 h 272250"/>
                <a:gd name="connsiteX26" fmla="*/ 969170 w 970378"/>
                <a:gd name="connsiteY26" fmla="*/ 98419 h 272250"/>
                <a:gd name="connsiteX27" fmla="*/ 952501 w 970378"/>
                <a:gd name="connsiteY27" fmla="*/ 169856 h 272250"/>
                <a:gd name="connsiteX28" fmla="*/ 850108 w 970378"/>
                <a:gd name="connsiteY28" fmla="*/ 193670 h 272250"/>
                <a:gd name="connsiteX29" fmla="*/ 738189 w 970378"/>
                <a:gd name="connsiteY29" fmla="*/ 181763 h 272250"/>
                <a:gd name="connsiteX30" fmla="*/ 702470 w 970378"/>
                <a:gd name="connsiteY30" fmla="*/ 165094 h 272250"/>
                <a:gd name="connsiteX31" fmla="*/ 659607 w 970378"/>
                <a:gd name="connsiteY31" fmla="*/ 134139 h 272250"/>
                <a:gd name="connsiteX32" fmla="*/ 638175 w 970378"/>
                <a:gd name="connsiteY32" fmla="*/ 167474 h 272250"/>
                <a:gd name="connsiteX33" fmla="*/ 588170 w 970378"/>
                <a:gd name="connsiteY33" fmla="*/ 212719 h 272250"/>
                <a:gd name="connsiteX34" fmla="*/ 554832 w 970378"/>
                <a:gd name="connsiteY34" fmla="*/ 238912 h 272250"/>
                <a:gd name="connsiteX35" fmla="*/ 485776 w 970378"/>
                <a:gd name="connsiteY35" fmla="*/ 272250 h 272250"/>
                <a:gd name="connsiteX36" fmla="*/ 423864 w 970378"/>
                <a:gd name="connsiteY36" fmla="*/ 272250 h 272250"/>
                <a:gd name="connsiteX37" fmla="*/ 366714 w 970378"/>
                <a:gd name="connsiteY37" fmla="*/ 238913 h 272250"/>
                <a:gd name="connsiteX38" fmla="*/ 321470 w 970378"/>
                <a:gd name="connsiteY38" fmla="*/ 200813 h 272250"/>
                <a:gd name="connsiteX39" fmla="*/ 271464 w 970378"/>
                <a:gd name="connsiteY39" fmla="*/ 134138 h 272250"/>
                <a:gd name="connsiteX40" fmla="*/ 219076 w 970378"/>
                <a:gd name="connsiteY40" fmla="*/ 98419 h 272250"/>
                <a:gd name="connsiteX41" fmla="*/ 197644 w 970378"/>
                <a:gd name="connsiteY41" fmla="*/ 74606 h 272250"/>
                <a:gd name="connsiteX42" fmla="*/ 145257 w 970378"/>
                <a:gd name="connsiteY42" fmla="*/ 112706 h 272250"/>
                <a:gd name="connsiteX43" fmla="*/ 92869 w 970378"/>
                <a:gd name="connsiteY43" fmla="*/ 96038 h 272250"/>
                <a:gd name="connsiteX44" fmla="*/ 71438 w 970378"/>
                <a:gd name="connsiteY44" fmla="*/ 76988 h 272250"/>
                <a:gd name="connsiteX45" fmla="*/ 38100 w 970378"/>
                <a:gd name="connsiteY45" fmla="*/ 38888 h 272250"/>
                <a:gd name="connsiteX46" fmla="*/ 0 w 970378"/>
                <a:gd name="connsiteY46" fmla="*/ 79369 h 272250"/>
                <a:gd name="connsiteX0" fmla="*/ 417 w 932695"/>
                <a:gd name="connsiteY0" fmla="*/ 38888 h 272250"/>
                <a:gd name="connsiteX1" fmla="*/ 58816 w 932695"/>
                <a:gd name="connsiteY1" fmla="*/ 6147 h 272250"/>
                <a:gd name="connsiteX2" fmla="*/ 76618 w 932695"/>
                <a:gd name="connsiteY2" fmla="*/ 22219 h 272250"/>
                <a:gd name="connsiteX3" fmla="*/ 137310 w 932695"/>
                <a:gd name="connsiteY3" fmla="*/ 1139 h 272250"/>
                <a:gd name="connsiteX4" fmla="*/ 176423 w 932695"/>
                <a:gd name="connsiteY4" fmla="*/ 31749 h 272250"/>
                <a:gd name="connsiteX5" fmla="*/ 176628 w 932695"/>
                <a:gd name="connsiteY5" fmla="*/ 31744 h 272250"/>
                <a:gd name="connsiteX6" fmla="*/ 176921 w 932695"/>
                <a:gd name="connsiteY6" fmla="*/ 32037 h 272250"/>
                <a:gd name="connsiteX7" fmla="*/ 205207 w 932695"/>
                <a:gd name="connsiteY7" fmla="*/ 48413 h 272250"/>
                <a:gd name="connsiteX8" fmla="*/ 257593 w 932695"/>
                <a:gd name="connsiteY8" fmla="*/ 69845 h 272250"/>
                <a:gd name="connsiteX9" fmla="*/ 286168 w 932695"/>
                <a:gd name="connsiteY9" fmla="*/ 119850 h 272250"/>
                <a:gd name="connsiteX10" fmla="*/ 329031 w 932695"/>
                <a:gd name="connsiteY10" fmla="*/ 162713 h 272250"/>
                <a:gd name="connsiteX11" fmla="*/ 374275 w 932695"/>
                <a:gd name="connsiteY11" fmla="*/ 205575 h 272250"/>
                <a:gd name="connsiteX12" fmla="*/ 426662 w 932695"/>
                <a:gd name="connsiteY12" fmla="*/ 217482 h 272250"/>
                <a:gd name="connsiteX13" fmla="*/ 486193 w 932695"/>
                <a:gd name="connsiteY13" fmla="*/ 212719 h 272250"/>
                <a:gd name="connsiteX14" fmla="*/ 538581 w 932695"/>
                <a:gd name="connsiteY14" fmla="*/ 169857 h 272250"/>
                <a:gd name="connsiteX15" fmla="*/ 564775 w 932695"/>
                <a:gd name="connsiteY15" fmla="*/ 122231 h 272250"/>
                <a:gd name="connsiteX16" fmla="*/ 583825 w 932695"/>
                <a:gd name="connsiteY16" fmla="*/ 79369 h 272250"/>
                <a:gd name="connsiteX17" fmla="*/ 614781 w 932695"/>
                <a:gd name="connsiteY17" fmla="*/ 62701 h 272250"/>
                <a:gd name="connsiteX18" fmla="*/ 638593 w 932695"/>
                <a:gd name="connsiteY18" fmla="*/ 107945 h 272250"/>
                <a:gd name="connsiteX19" fmla="*/ 674312 w 932695"/>
                <a:gd name="connsiteY19" fmla="*/ 119850 h 272250"/>
                <a:gd name="connsiteX20" fmla="*/ 755275 w 932695"/>
                <a:gd name="connsiteY20" fmla="*/ 126995 h 272250"/>
                <a:gd name="connsiteX21" fmla="*/ 798137 w 932695"/>
                <a:gd name="connsiteY21" fmla="*/ 122232 h 272250"/>
                <a:gd name="connsiteX22" fmla="*/ 857668 w 932695"/>
                <a:gd name="connsiteY22" fmla="*/ 110325 h 272250"/>
                <a:gd name="connsiteX23" fmla="*/ 886243 w 932695"/>
                <a:gd name="connsiteY23" fmla="*/ 100800 h 272250"/>
                <a:gd name="connsiteX24" fmla="*/ 893387 w 932695"/>
                <a:gd name="connsiteY24" fmla="*/ 34125 h 272250"/>
                <a:gd name="connsiteX25" fmla="*/ 912437 w 932695"/>
                <a:gd name="connsiteY25" fmla="*/ 34125 h 272250"/>
                <a:gd name="connsiteX26" fmla="*/ 931487 w 932695"/>
                <a:gd name="connsiteY26" fmla="*/ 98419 h 272250"/>
                <a:gd name="connsiteX27" fmla="*/ 914818 w 932695"/>
                <a:gd name="connsiteY27" fmla="*/ 169856 h 272250"/>
                <a:gd name="connsiteX28" fmla="*/ 812425 w 932695"/>
                <a:gd name="connsiteY28" fmla="*/ 193670 h 272250"/>
                <a:gd name="connsiteX29" fmla="*/ 700506 w 932695"/>
                <a:gd name="connsiteY29" fmla="*/ 181763 h 272250"/>
                <a:gd name="connsiteX30" fmla="*/ 664787 w 932695"/>
                <a:gd name="connsiteY30" fmla="*/ 165094 h 272250"/>
                <a:gd name="connsiteX31" fmla="*/ 621924 w 932695"/>
                <a:gd name="connsiteY31" fmla="*/ 134139 h 272250"/>
                <a:gd name="connsiteX32" fmla="*/ 600492 w 932695"/>
                <a:gd name="connsiteY32" fmla="*/ 167474 h 272250"/>
                <a:gd name="connsiteX33" fmla="*/ 550487 w 932695"/>
                <a:gd name="connsiteY33" fmla="*/ 212719 h 272250"/>
                <a:gd name="connsiteX34" fmla="*/ 517149 w 932695"/>
                <a:gd name="connsiteY34" fmla="*/ 238912 h 272250"/>
                <a:gd name="connsiteX35" fmla="*/ 448093 w 932695"/>
                <a:gd name="connsiteY35" fmla="*/ 272250 h 272250"/>
                <a:gd name="connsiteX36" fmla="*/ 386181 w 932695"/>
                <a:gd name="connsiteY36" fmla="*/ 272250 h 272250"/>
                <a:gd name="connsiteX37" fmla="*/ 329031 w 932695"/>
                <a:gd name="connsiteY37" fmla="*/ 238913 h 272250"/>
                <a:gd name="connsiteX38" fmla="*/ 283787 w 932695"/>
                <a:gd name="connsiteY38" fmla="*/ 200813 h 272250"/>
                <a:gd name="connsiteX39" fmla="*/ 233781 w 932695"/>
                <a:gd name="connsiteY39" fmla="*/ 134138 h 272250"/>
                <a:gd name="connsiteX40" fmla="*/ 181393 w 932695"/>
                <a:gd name="connsiteY40" fmla="*/ 98419 h 272250"/>
                <a:gd name="connsiteX41" fmla="*/ 159961 w 932695"/>
                <a:gd name="connsiteY41" fmla="*/ 74606 h 272250"/>
                <a:gd name="connsiteX42" fmla="*/ 107574 w 932695"/>
                <a:gd name="connsiteY42" fmla="*/ 112706 h 272250"/>
                <a:gd name="connsiteX43" fmla="*/ 55186 w 932695"/>
                <a:gd name="connsiteY43" fmla="*/ 96038 h 272250"/>
                <a:gd name="connsiteX44" fmla="*/ 33755 w 932695"/>
                <a:gd name="connsiteY44" fmla="*/ 76988 h 272250"/>
                <a:gd name="connsiteX45" fmla="*/ 417 w 932695"/>
                <a:gd name="connsiteY45" fmla="*/ 38888 h 272250"/>
                <a:gd name="connsiteX0" fmla="*/ 26 w 898966"/>
                <a:gd name="connsiteY0" fmla="*/ 76988 h 272250"/>
                <a:gd name="connsiteX1" fmla="*/ 25087 w 898966"/>
                <a:gd name="connsiteY1" fmla="*/ 6147 h 272250"/>
                <a:gd name="connsiteX2" fmla="*/ 42889 w 898966"/>
                <a:gd name="connsiteY2" fmla="*/ 22219 h 272250"/>
                <a:gd name="connsiteX3" fmla="*/ 103581 w 898966"/>
                <a:gd name="connsiteY3" fmla="*/ 1139 h 272250"/>
                <a:gd name="connsiteX4" fmla="*/ 142694 w 898966"/>
                <a:gd name="connsiteY4" fmla="*/ 31749 h 272250"/>
                <a:gd name="connsiteX5" fmla="*/ 142899 w 898966"/>
                <a:gd name="connsiteY5" fmla="*/ 31744 h 272250"/>
                <a:gd name="connsiteX6" fmla="*/ 143192 w 898966"/>
                <a:gd name="connsiteY6" fmla="*/ 32037 h 272250"/>
                <a:gd name="connsiteX7" fmla="*/ 171478 w 898966"/>
                <a:gd name="connsiteY7" fmla="*/ 48413 h 272250"/>
                <a:gd name="connsiteX8" fmla="*/ 223864 w 898966"/>
                <a:gd name="connsiteY8" fmla="*/ 69845 h 272250"/>
                <a:gd name="connsiteX9" fmla="*/ 252439 w 898966"/>
                <a:gd name="connsiteY9" fmla="*/ 119850 h 272250"/>
                <a:gd name="connsiteX10" fmla="*/ 295302 w 898966"/>
                <a:gd name="connsiteY10" fmla="*/ 162713 h 272250"/>
                <a:gd name="connsiteX11" fmla="*/ 340546 w 898966"/>
                <a:gd name="connsiteY11" fmla="*/ 205575 h 272250"/>
                <a:gd name="connsiteX12" fmla="*/ 392933 w 898966"/>
                <a:gd name="connsiteY12" fmla="*/ 217482 h 272250"/>
                <a:gd name="connsiteX13" fmla="*/ 452464 w 898966"/>
                <a:gd name="connsiteY13" fmla="*/ 212719 h 272250"/>
                <a:gd name="connsiteX14" fmla="*/ 504852 w 898966"/>
                <a:gd name="connsiteY14" fmla="*/ 169857 h 272250"/>
                <a:gd name="connsiteX15" fmla="*/ 531046 w 898966"/>
                <a:gd name="connsiteY15" fmla="*/ 122231 h 272250"/>
                <a:gd name="connsiteX16" fmla="*/ 550096 w 898966"/>
                <a:gd name="connsiteY16" fmla="*/ 79369 h 272250"/>
                <a:gd name="connsiteX17" fmla="*/ 581052 w 898966"/>
                <a:gd name="connsiteY17" fmla="*/ 62701 h 272250"/>
                <a:gd name="connsiteX18" fmla="*/ 604864 w 898966"/>
                <a:gd name="connsiteY18" fmla="*/ 107945 h 272250"/>
                <a:gd name="connsiteX19" fmla="*/ 640583 w 898966"/>
                <a:gd name="connsiteY19" fmla="*/ 119850 h 272250"/>
                <a:gd name="connsiteX20" fmla="*/ 721546 w 898966"/>
                <a:gd name="connsiteY20" fmla="*/ 126995 h 272250"/>
                <a:gd name="connsiteX21" fmla="*/ 764408 w 898966"/>
                <a:gd name="connsiteY21" fmla="*/ 122232 h 272250"/>
                <a:gd name="connsiteX22" fmla="*/ 823939 w 898966"/>
                <a:gd name="connsiteY22" fmla="*/ 110325 h 272250"/>
                <a:gd name="connsiteX23" fmla="*/ 852514 w 898966"/>
                <a:gd name="connsiteY23" fmla="*/ 100800 h 272250"/>
                <a:gd name="connsiteX24" fmla="*/ 859658 w 898966"/>
                <a:gd name="connsiteY24" fmla="*/ 34125 h 272250"/>
                <a:gd name="connsiteX25" fmla="*/ 878708 w 898966"/>
                <a:gd name="connsiteY25" fmla="*/ 34125 h 272250"/>
                <a:gd name="connsiteX26" fmla="*/ 897758 w 898966"/>
                <a:gd name="connsiteY26" fmla="*/ 98419 h 272250"/>
                <a:gd name="connsiteX27" fmla="*/ 881089 w 898966"/>
                <a:gd name="connsiteY27" fmla="*/ 169856 h 272250"/>
                <a:gd name="connsiteX28" fmla="*/ 778696 w 898966"/>
                <a:gd name="connsiteY28" fmla="*/ 193670 h 272250"/>
                <a:gd name="connsiteX29" fmla="*/ 666777 w 898966"/>
                <a:gd name="connsiteY29" fmla="*/ 181763 h 272250"/>
                <a:gd name="connsiteX30" fmla="*/ 631058 w 898966"/>
                <a:gd name="connsiteY30" fmla="*/ 165094 h 272250"/>
                <a:gd name="connsiteX31" fmla="*/ 588195 w 898966"/>
                <a:gd name="connsiteY31" fmla="*/ 134139 h 272250"/>
                <a:gd name="connsiteX32" fmla="*/ 566763 w 898966"/>
                <a:gd name="connsiteY32" fmla="*/ 167474 h 272250"/>
                <a:gd name="connsiteX33" fmla="*/ 516758 w 898966"/>
                <a:gd name="connsiteY33" fmla="*/ 212719 h 272250"/>
                <a:gd name="connsiteX34" fmla="*/ 483420 w 898966"/>
                <a:gd name="connsiteY34" fmla="*/ 238912 h 272250"/>
                <a:gd name="connsiteX35" fmla="*/ 414364 w 898966"/>
                <a:gd name="connsiteY35" fmla="*/ 272250 h 272250"/>
                <a:gd name="connsiteX36" fmla="*/ 352452 w 898966"/>
                <a:gd name="connsiteY36" fmla="*/ 272250 h 272250"/>
                <a:gd name="connsiteX37" fmla="*/ 295302 w 898966"/>
                <a:gd name="connsiteY37" fmla="*/ 238913 h 272250"/>
                <a:gd name="connsiteX38" fmla="*/ 250058 w 898966"/>
                <a:gd name="connsiteY38" fmla="*/ 200813 h 272250"/>
                <a:gd name="connsiteX39" fmla="*/ 200052 w 898966"/>
                <a:gd name="connsiteY39" fmla="*/ 134138 h 272250"/>
                <a:gd name="connsiteX40" fmla="*/ 147664 w 898966"/>
                <a:gd name="connsiteY40" fmla="*/ 98419 h 272250"/>
                <a:gd name="connsiteX41" fmla="*/ 126232 w 898966"/>
                <a:gd name="connsiteY41" fmla="*/ 74606 h 272250"/>
                <a:gd name="connsiteX42" fmla="*/ 73845 w 898966"/>
                <a:gd name="connsiteY42" fmla="*/ 112706 h 272250"/>
                <a:gd name="connsiteX43" fmla="*/ 21457 w 898966"/>
                <a:gd name="connsiteY43" fmla="*/ 96038 h 272250"/>
                <a:gd name="connsiteX44" fmla="*/ 26 w 898966"/>
                <a:gd name="connsiteY44" fmla="*/ 76988 h 272250"/>
                <a:gd name="connsiteX0" fmla="*/ 3479 w 880988"/>
                <a:gd name="connsiteY0" fmla="*/ 96038 h 272250"/>
                <a:gd name="connsiteX1" fmla="*/ 7109 w 880988"/>
                <a:gd name="connsiteY1" fmla="*/ 6147 h 272250"/>
                <a:gd name="connsiteX2" fmla="*/ 24911 w 880988"/>
                <a:gd name="connsiteY2" fmla="*/ 22219 h 272250"/>
                <a:gd name="connsiteX3" fmla="*/ 85603 w 880988"/>
                <a:gd name="connsiteY3" fmla="*/ 1139 h 272250"/>
                <a:gd name="connsiteX4" fmla="*/ 124716 w 880988"/>
                <a:gd name="connsiteY4" fmla="*/ 31749 h 272250"/>
                <a:gd name="connsiteX5" fmla="*/ 124921 w 880988"/>
                <a:gd name="connsiteY5" fmla="*/ 31744 h 272250"/>
                <a:gd name="connsiteX6" fmla="*/ 125214 w 880988"/>
                <a:gd name="connsiteY6" fmla="*/ 32037 h 272250"/>
                <a:gd name="connsiteX7" fmla="*/ 153500 w 880988"/>
                <a:gd name="connsiteY7" fmla="*/ 48413 h 272250"/>
                <a:gd name="connsiteX8" fmla="*/ 205886 w 880988"/>
                <a:gd name="connsiteY8" fmla="*/ 69845 h 272250"/>
                <a:gd name="connsiteX9" fmla="*/ 234461 w 880988"/>
                <a:gd name="connsiteY9" fmla="*/ 119850 h 272250"/>
                <a:gd name="connsiteX10" fmla="*/ 277324 w 880988"/>
                <a:gd name="connsiteY10" fmla="*/ 162713 h 272250"/>
                <a:gd name="connsiteX11" fmla="*/ 322568 w 880988"/>
                <a:gd name="connsiteY11" fmla="*/ 205575 h 272250"/>
                <a:gd name="connsiteX12" fmla="*/ 374955 w 880988"/>
                <a:gd name="connsiteY12" fmla="*/ 217482 h 272250"/>
                <a:gd name="connsiteX13" fmla="*/ 434486 w 880988"/>
                <a:gd name="connsiteY13" fmla="*/ 212719 h 272250"/>
                <a:gd name="connsiteX14" fmla="*/ 486874 w 880988"/>
                <a:gd name="connsiteY14" fmla="*/ 169857 h 272250"/>
                <a:gd name="connsiteX15" fmla="*/ 513068 w 880988"/>
                <a:gd name="connsiteY15" fmla="*/ 122231 h 272250"/>
                <a:gd name="connsiteX16" fmla="*/ 532118 w 880988"/>
                <a:gd name="connsiteY16" fmla="*/ 79369 h 272250"/>
                <a:gd name="connsiteX17" fmla="*/ 563074 w 880988"/>
                <a:gd name="connsiteY17" fmla="*/ 62701 h 272250"/>
                <a:gd name="connsiteX18" fmla="*/ 586886 w 880988"/>
                <a:gd name="connsiteY18" fmla="*/ 107945 h 272250"/>
                <a:gd name="connsiteX19" fmla="*/ 622605 w 880988"/>
                <a:gd name="connsiteY19" fmla="*/ 119850 h 272250"/>
                <a:gd name="connsiteX20" fmla="*/ 703568 w 880988"/>
                <a:gd name="connsiteY20" fmla="*/ 126995 h 272250"/>
                <a:gd name="connsiteX21" fmla="*/ 746430 w 880988"/>
                <a:gd name="connsiteY21" fmla="*/ 122232 h 272250"/>
                <a:gd name="connsiteX22" fmla="*/ 805961 w 880988"/>
                <a:gd name="connsiteY22" fmla="*/ 110325 h 272250"/>
                <a:gd name="connsiteX23" fmla="*/ 834536 w 880988"/>
                <a:gd name="connsiteY23" fmla="*/ 100800 h 272250"/>
                <a:gd name="connsiteX24" fmla="*/ 841680 w 880988"/>
                <a:gd name="connsiteY24" fmla="*/ 34125 h 272250"/>
                <a:gd name="connsiteX25" fmla="*/ 860730 w 880988"/>
                <a:gd name="connsiteY25" fmla="*/ 34125 h 272250"/>
                <a:gd name="connsiteX26" fmla="*/ 879780 w 880988"/>
                <a:gd name="connsiteY26" fmla="*/ 98419 h 272250"/>
                <a:gd name="connsiteX27" fmla="*/ 863111 w 880988"/>
                <a:gd name="connsiteY27" fmla="*/ 169856 h 272250"/>
                <a:gd name="connsiteX28" fmla="*/ 760718 w 880988"/>
                <a:gd name="connsiteY28" fmla="*/ 193670 h 272250"/>
                <a:gd name="connsiteX29" fmla="*/ 648799 w 880988"/>
                <a:gd name="connsiteY29" fmla="*/ 181763 h 272250"/>
                <a:gd name="connsiteX30" fmla="*/ 613080 w 880988"/>
                <a:gd name="connsiteY30" fmla="*/ 165094 h 272250"/>
                <a:gd name="connsiteX31" fmla="*/ 570217 w 880988"/>
                <a:gd name="connsiteY31" fmla="*/ 134139 h 272250"/>
                <a:gd name="connsiteX32" fmla="*/ 548785 w 880988"/>
                <a:gd name="connsiteY32" fmla="*/ 167474 h 272250"/>
                <a:gd name="connsiteX33" fmla="*/ 498780 w 880988"/>
                <a:gd name="connsiteY33" fmla="*/ 212719 h 272250"/>
                <a:gd name="connsiteX34" fmla="*/ 465442 w 880988"/>
                <a:gd name="connsiteY34" fmla="*/ 238912 h 272250"/>
                <a:gd name="connsiteX35" fmla="*/ 396386 w 880988"/>
                <a:gd name="connsiteY35" fmla="*/ 272250 h 272250"/>
                <a:gd name="connsiteX36" fmla="*/ 334474 w 880988"/>
                <a:gd name="connsiteY36" fmla="*/ 272250 h 272250"/>
                <a:gd name="connsiteX37" fmla="*/ 277324 w 880988"/>
                <a:gd name="connsiteY37" fmla="*/ 238913 h 272250"/>
                <a:gd name="connsiteX38" fmla="*/ 232080 w 880988"/>
                <a:gd name="connsiteY38" fmla="*/ 200813 h 272250"/>
                <a:gd name="connsiteX39" fmla="*/ 182074 w 880988"/>
                <a:gd name="connsiteY39" fmla="*/ 134138 h 272250"/>
                <a:gd name="connsiteX40" fmla="*/ 129686 w 880988"/>
                <a:gd name="connsiteY40" fmla="*/ 98419 h 272250"/>
                <a:gd name="connsiteX41" fmla="*/ 108254 w 880988"/>
                <a:gd name="connsiteY41" fmla="*/ 74606 h 272250"/>
                <a:gd name="connsiteX42" fmla="*/ 55867 w 880988"/>
                <a:gd name="connsiteY42" fmla="*/ 112706 h 272250"/>
                <a:gd name="connsiteX43" fmla="*/ 3479 w 880988"/>
                <a:gd name="connsiteY43" fmla="*/ 96038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49458 w 874579"/>
                <a:gd name="connsiteY42" fmla="*/ 11270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24955 w 873889"/>
                <a:gd name="connsiteY0" fmla="*/ 95889 h 272101"/>
                <a:gd name="connsiteX1" fmla="*/ 10 w 873889"/>
                <a:gd name="connsiteY1" fmla="*/ 5998 h 272101"/>
                <a:gd name="connsiteX2" fmla="*/ 17812 w 873889"/>
                <a:gd name="connsiteY2" fmla="*/ 22070 h 272101"/>
                <a:gd name="connsiteX3" fmla="*/ 78504 w 873889"/>
                <a:gd name="connsiteY3" fmla="*/ 990 h 272101"/>
                <a:gd name="connsiteX4" fmla="*/ 117617 w 873889"/>
                <a:gd name="connsiteY4" fmla="*/ 31600 h 272101"/>
                <a:gd name="connsiteX5" fmla="*/ 117822 w 873889"/>
                <a:gd name="connsiteY5" fmla="*/ 31595 h 272101"/>
                <a:gd name="connsiteX6" fmla="*/ 118115 w 873889"/>
                <a:gd name="connsiteY6" fmla="*/ 31888 h 272101"/>
                <a:gd name="connsiteX7" fmla="*/ 146401 w 873889"/>
                <a:gd name="connsiteY7" fmla="*/ 48264 h 272101"/>
                <a:gd name="connsiteX8" fmla="*/ 198787 w 873889"/>
                <a:gd name="connsiteY8" fmla="*/ 69696 h 272101"/>
                <a:gd name="connsiteX9" fmla="*/ 227362 w 873889"/>
                <a:gd name="connsiteY9" fmla="*/ 119701 h 272101"/>
                <a:gd name="connsiteX10" fmla="*/ 270225 w 873889"/>
                <a:gd name="connsiteY10" fmla="*/ 162564 h 272101"/>
                <a:gd name="connsiteX11" fmla="*/ 315469 w 873889"/>
                <a:gd name="connsiteY11" fmla="*/ 205426 h 272101"/>
                <a:gd name="connsiteX12" fmla="*/ 367856 w 873889"/>
                <a:gd name="connsiteY12" fmla="*/ 217333 h 272101"/>
                <a:gd name="connsiteX13" fmla="*/ 427387 w 873889"/>
                <a:gd name="connsiteY13" fmla="*/ 212570 h 272101"/>
                <a:gd name="connsiteX14" fmla="*/ 479775 w 873889"/>
                <a:gd name="connsiteY14" fmla="*/ 169708 h 272101"/>
                <a:gd name="connsiteX15" fmla="*/ 505969 w 873889"/>
                <a:gd name="connsiteY15" fmla="*/ 122082 h 272101"/>
                <a:gd name="connsiteX16" fmla="*/ 525019 w 873889"/>
                <a:gd name="connsiteY16" fmla="*/ 79220 h 272101"/>
                <a:gd name="connsiteX17" fmla="*/ 555975 w 873889"/>
                <a:gd name="connsiteY17" fmla="*/ 62552 h 272101"/>
                <a:gd name="connsiteX18" fmla="*/ 579787 w 873889"/>
                <a:gd name="connsiteY18" fmla="*/ 107796 h 272101"/>
                <a:gd name="connsiteX19" fmla="*/ 615506 w 873889"/>
                <a:gd name="connsiteY19" fmla="*/ 119701 h 272101"/>
                <a:gd name="connsiteX20" fmla="*/ 696469 w 873889"/>
                <a:gd name="connsiteY20" fmla="*/ 126846 h 272101"/>
                <a:gd name="connsiteX21" fmla="*/ 739331 w 873889"/>
                <a:gd name="connsiteY21" fmla="*/ 122083 h 272101"/>
                <a:gd name="connsiteX22" fmla="*/ 798862 w 873889"/>
                <a:gd name="connsiteY22" fmla="*/ 110176 h 272101"/>
                <a:gd name="connsiteX23" fmla="*/ 827437 w 873889"/>
                <a:gd name="connsiteY23" fmla="*/ 100651 h 272101"/>
                <a:gd name="connsiteX24" fmla="*/ 834581 w 873889"/>
                <a:gd name="connsiteY24" fmla="*/ 33976 h 272101"/>
                <a:gd name="connsiteX25" fmla="*/ 853631 w 873889"/>
                <a:gd name="connsiteY25" fmla="*/ 33976 h 272101"/>
                <a:gd name="connsiteX26" fmla="*/ 872681 w 873889"/>
                <a:gd name="connsiteY26" fmla="*/ 98270 h 272101"/>
                <a:gd name="connsiteX27" fmla="*/ 856012 w 873889"/>
                <a:gd name="connsiteY27" fmla="*/ 169707 h 272101"/>
                <a:gd name="connsiteX28" fmla="*/ 753619 w 873889"/>
                <a:gd name="connsiteY28" fmla="*/ 193521 h 272101"/>
                <a:gd name="connsiteX29" fmla="*/ 641700 w 873889"/>
                <a:gd name="connsiteY29" fmla="*/ 181614 h 272101"/>
                <a:gd name="connsiteX30" fmla="*/ 605981 w 873889"/>
                <a:gd name="connsiteY30" fmla="*/ 164945 h 272101"/>
                <a:gd name="connsiteX31" fmla="*/ 563118 w 873889"/>
                <a:gd name="connsiteY31" fmla="*/ 133990 h 272101"/>
                <a:gd name="connsiteX32" fmla="*/ 541686 w 873889"/>
                <a:gd name="connsiteY32" fmla="*/ 167325 h 272101"/>
                <a:gd name="connsiteX33" fmla="*/ 491681 w 873889"/>
                <a:gd name="connsiteY33" fmla="*/ 212570 h 272101"/>
                <a:gd name="connsiteX34" fmla="*/ 458343 w 873889"/>
                <a:gd name="connsiteY34" fmla="*/ 238763 h 272101"/>
                <a:gd name="connsiteX35" fmla="*/ 389287 w 873889"/>
                <a:gd name="connsiteY35" fmla="*/ 272101 h 272101"/>
                <a:gd name="connsiteX36" fmla="*/ 327375 w 873889"/>
                <a:gd name="connsiteY36" fmla="*/ 272101 h 272101"/>
                <a:gd name="connsiteX37" fmla="*/ 270225 w 873889"/>
                <a:gd name="connsiteY37" fmla="*/ 238764 h 272101"/>
                <a:gd name="connsiteX38" fmla="*/ 224981 w 873889"/>
                <a:gd name="connsiteY38" fmla="*/ 200664 h 272101"/>
                <a:gd name="connsiteX39" fmla="*/ 174975 w 873889"/>
                <a:gd name="connsiteY39" fmla="*/ 133989 h 272101"/>
                <a:gd name="connsiteX40" fmla="*/ 122587 w 873889"/>
                <a:gd name="connsiteY40" fmla="*/ 98270 h 272101"/>
                <a:gd name="connsiteX41" fmla="*/ 101155 w 873889"/>
                <a:gd name="connsiteY41" fmla="*/ 74457 h 272101"/>
                <a:gd name="connsiteX42" fmla="*/ 53531 w 873889"/>
                <a:gd name="connsiteY42" fmla="*/ 93507 h 272101"/>
                <a:gd name="connsiteX43" fmla="*/ 24955 w 873889"/>
                <a:gd name="connsiteY43" fmla="*/ 95889 h 272101"/>
                <a:gd name="connsiteX0" fmla="*/ 34474 w 883408"/>
                <a:gd name="connsiteY0" fmla="*/ 95889 h 272101"/>
                <a:gd name="connsiteX1" fmla="*/ 4 w 883408"/>
                <a:gd name="connsiteY1" fmla="*/ 5998 h 272101"/>
                <a:gd name="connsiteX2" fmla="*/ 27331 w 883408"/>
                <a:gd name="connsiteY2" fmla="*/ 22070 h 272101"/>
                <a:gd name="connsiteX3" fmla="*/ 88023 w 883408"/>
                <a:gd name="connsiteY3" fmla="*/ 990 h 272101"/>
                <a:gd name="connsiteX4" fmla="*/ 127136 w 883408"/>
                <a:gd name="connsiteY4" fmla="*/ 31600 h 272101"/>
                <a:gd name="connsiteX5" fmla="*/ 127341 w 883408"/>
                <a:gd name="connsiteY5" fmla="*/ 31595 h 272101"/>
                <a:gd name="connsiteX6" fmla="*/ 127634 w 883408"/>
                <a:gd name="connsiteY6" fmla="*/ 31888 h 272101"/>
                <a:gd name="connsiteX7" fmla="*/ 155920 w 883408"/>
                <a:gd name="connsiteY7" fmla="*/ 48264 h 272101"/>
                <a:gd name="connsiteX8" fmla="*/ 208306 w 883408"/>
                <a:gd name="connsiteY8" fmla="*/ 69696 h 272101"/>
                <a:gd name="connsiteX9" fmla="*/ 236881 w 883408"/>
                <a:gd name="connsiteY9" fmla="*/ 119701 h 272101"/>
                <a:gd name="connsiteX10" fmla="*/ 279744 w 883408"/>
                <a:gd name="connsiteY10" fmla="*/ 162564 h 272101"/>
                <a:gd name="connsiteX11" fmla="*/ 324988 w 883408"/>
                <a:gd name="connsiteY11" fmla="*/ 205426 h 272101"/>
                <a:gd name="connsiteX12" fmla="*/ 377375 w 883408"/>
                <a:gd name="connsiteY12" fmla="*/ 217333 h 272101"/>
                <a:gd name="connsiteX13" fmla="*/ 436906 w 883408"/>
                <a:gd name="connsiteY13" fmla="*/ 212570 h 272101"/>
                <a:gd name="connsiteX14" fmla="*/ 489294 w 883408"/>
                <a:gd name="connsiteY14" fmla="*/ 169708 h 272101"/>
                <a:gd name="connsiteX15" fmla="*/ 515488 w 883408"/>
                <a:gd name="connsiteY15" fmla="*/ 122082 h 272101"/>
                <a:gd name="connsiteX16" fmla="*/ 534538 w 883408"/>
                <a:gd name="connsiteY16" fmla="*/ 79220 h 272101"/>
                <a:gd name="connsiteX17" fmla="*/ 565494 w 883408"/>
                <a:gd name="connsiteY17" fmla="*/ 62552 h 272101"/>
                <a:gd name="connsiteX18" fmla="*/ 589306 w 883408"/>
                <a:gd name="connsiteY18" fmla="*/ 107796 h 272101"/>
                <a:gd name="connsiteX19" fmla="*/ 625025 w 883408"/>
                <a:gd name="connsiteY19" fmla="*/ 119701 h 272101"/>
                <a:gd name="connsiteX20" fmla="*/ 705988 w 883408"/>
                <a:gd name="connsiteY20" fmla="*/ 126846 h 272101"/>
                <a:gd name="connsiteX21" fmla="*/ 748850 w 883408"/>
                <a:gd name="connsiteY21" fmla="*/ 122083 h 272101"/>
                <a:gd name="connsiteX22" fmla="*/ 808381 w 883408"/>
                <a:gd name="connsiteY22" fmla="*/ 110176 h 272101"/>
                <a:gd name="connsiteX23" fmla="*/ 836956 w 883408"/>
                <a:gd name="connsiteY23" fmla="*/ 100651 h 272101"/>
                <a:gd name="connsiteX24" fmla="*/ 844100 w 883408"/>
                <a:gd name="connsiteY24" fmla="*/ 33976 h 272101"/>
                <a:gd name="connsiteX25" fmla="*/ 863150 w 883408"/>
                <a:gd name="connsiteY25" fmla="*/ 33976 h 272101"/>
                <a:gd name="connsiteX26" fmla="*/ 882200 w 883408"/>
                <a:gd name="connsiteY26" fmla="*/ 98270 h 272101"/>
                <a:gd name="connsiteX27" fmla="*/ 865531 w 883408"/>
                <a:gd name="connsiteY27" fmla="*/ 169707 h 272101"/>
                <a:gd name="connsiteX28" fmla="*/ 763138 w 883408"/>
                <a:gd name="connsiteY28" fmla="*/ 193521 h 272101"/>
                <a:gd name="connsiteX29" fmla="*/ 651219 w 883408"/>
                <a:gd name="connsiteY29" fmla="*/ 181614 h 272101"/>
                <a:gd name="connsiteX30" fmla="*/ 615500 w 883408"/>
                <a:gd name="connsiteY30" fmla="*/ 164945 h 272101"/>
                <a:gd name="connsiteX31" fmla="*/ 572637 w 883408"/>
                <a:gd name="connsiteY31" fmla="*/ 133990 h 272101"/>
                <a:gd name="connsiteX32" fmla="*/ 551205 w 883408"/>
                <a:gd name="connsiteY32" fmla="*/ 167325 h 272101"/>
                <a:gd name="connsiteX33" fmla="*/ 501200 w 883408"/>
                <a:gd name="connsiteY33" fmla="*/ 212570 h 272101"/>
                <a:gd name="connsiteX34" fmla="*/ 467862 w 883408"/>
                <a:gd name="connsiteY34" fmla="*/ 238763 h 272101"/>
                <a:gd name="connsiteX35" fmla="*/ 398806 w 883408"/>
                <a:gd name="connsiteY35" fmla="*/ 272101 h 272101"/>
                <a:gd name="connsiteX36" fmla="*/ 336894 w 883408"/>
                <a:gd name="connsiteY36" fmla="*/ 272101 h 272101"/>
                <a:gd name="connsiteX37" fmla="*/ 279744 w 883408"/>
                <a:gd name="connsiteY37" fmla="*/ 238764 h 272101"/>
                <a:gd name="connsiteX38" fmla="*/ 234500 w 883408"/>
                <a:gd name="connsiteY38" fmla="*/ 200664 h 272101"/>
                <a:gd name="connsiteX39" fmla="*/ 184494 w 883408"/>
                <a:gd name="connsiteY39" fmla="*/ 133989 h 272101"/>
                <a:gd name="connsiteX40" fmla="*/ 132106 w 883408"/>
                <a:gd name="connsiteY40" fmla="*/ 98270 h 272101"/>
                <a:gd name="connsiteX41" fmla="*/ 110674 w 883408"/>
                <a:gd name="connsiteY41" fmla="*/ 74457 h 272101"/>
                <a:gd name="connsiteX42" fmla="*/ 63050 w 883408"/>
                <a:gd name="connsiteY42" fmla="*/ 93507 h 272101"/>
                <a:gd name="connsiteX43" fmla="*/ 34474 w 883408"/>
                <a:gd name="connsiteY43" fmla="*/ 95889 h 272101"/>
                <a:gd name="connsiteX0" fmla="*/ 29714 w 878648"/>
                <a:gd name="connsiteY0" fmla="*/ 97035 h 273247"/>
                <a:gd name="connsiteX1" fmla="*/ 6 w 878648"/>
                <a:gd name="connsiteY1" fmla="*/ 0 h 273247"/>
                <a:gd name="connsiteX2" fmla="*/ 22571 w 878648"/>
                <a:gd name="connsiteY2" fmla="*/ 23216 h 273247"/>
                <a:gd name="connsiteX3" fmla="*/ 83263 w 878648"/>
                <a:gd name="connsiteY3" fmla="*/ 2136 h 273247"/>
                <a:gd name="connsiteX4" fmla="*/ 122376 w 878648"/>
                <a:gd name="connsiteY4" fmla="*/ 32746 h 273247"/>
                <a:gd name="connsiteX5" fmla="*/ 122581 w 878648"/>
                <a:gd name="connsiteY5" fmla="*/ 32741 h 273247"/>
                <a:gd name="connsiteX6" fmla="*/ 122874 w 878648"/>
                <a:gd name="connsiteY6" fmla="*/ 33034 h 273247"/>
                <a:gd name="connsiteX7" fmla="*/ 151160 w 878648"/>
                <a:gd name="connsiteY7" fmla="*/ 49410 h 273247"/>
                <a:gd name="connsiteX8" fmla="*/ 203546 w 878648"/>
                <a:gd name="connsiteY8" fmla="*/ 70842 h 273247"/>
                <a:gd name="connsiteX9" fmla="*/ 232121 w 878648"/>
                <a:gd name="connsiteY9" fmla="*/ 120847 h 273247"/>
                <a:gd name="connsiteX10" fmla="*/ 274984 w 878648"/>
                <a:gd name="connsiteY10" fmla="*/ 163710 h 273247"/>
                <a:gd name="connsiteX11" fmla="*/ 320228 w 878648"/>
                <a:gd name="connsiteY11" fmla="*/ 206572 h 273247"/>
                <a:gd name="connsiteX12" fmla="*/ 372615 w 878648"/>
                <a:gd name="connsiteY12" fmla="*/ 218479 h 273247"/>
                <a:gd name="connsiteX13" fmla="*/ 432146 w 878648"/>
                <a:gd name="connsiteY13" fmla="*/ 213716 h 273247"/>
                <a:gd name="connsiteX14" fmla="*/ 484534 w 878648"/>
                <a:gd name="connsiteY14" fmla="*/ 170854 h 273247"/>
                <a:gd name="connsiteX15" fmla="*/ 510728 w 878648"/>
                <a:gd name="connsiteY15" fmla="*/ 123228 h 273247"/>
                <a:gd name="connsiteX16" fmla="*/ 529778 w 878648"/>
                <a:gd name="connsiteY16" fmla="*/ 80366 h 273247"/>
                <a:gd name="connsiteX17" fmla="*/ 560734 w 878648"/>
                <a:gd name="connsiteY17" fmla="*/ 63698 h 273247"/>
                <a:gd name="connsiteX18" fmla="*/ 584546 w 878648"/>
                <a:gd name="connsiteY18" fmla="*/ 108942 h 273247"/>
                <a:gd name="connsiteX19" fmla="*/ 620265 w 878648"/>
                <a:gd name="connsiteY19" fmla="*/ 120847 h 273247"/>
                <a:gd name="connsiteX20" fmla="*/ 701228 w 878648"/>
                <a:gd name="connsiteY20" fmla="*/ 127992 h 273247"/>
                <a:gd name="connsiteX21" fmla="*/ 744090 w 878648"/>
                <a:gd name="connsiteY21" fmla="*/ 123229 h 273247"/>
                <a:gd name="connsiteX22" fmla="*/ 803621 w 878648"/>
                <a:gd name="connsiteY22" fmla="*/ 111322 h 273247"/>
                <a:gd name="connsiteX23" fmla="*/ 832196 w 878648"/>
                <a:gd name="connsiteY23" fmla="*/ 101797 h 273247"/>
                <a:gd name="connsiteX24" fmla="*/ 839340 w 878648"/>
                <a:gd name="connsiteY24" fmla="*/ 35122 h 273247"/>
                <a:gd name="connsiteX25" fmla="*/ 858390 w 878648"/>
                <a:gd name="connsiteY25" fmla="*/ 35122 h 273247"/>
                <a:gd name="connsiteX26" fmla="*/ 877440 w 878648"/>
                <a:gd name="connsiteY26" fmla="*/ 99416 h 273247"/>
                <a:gd name="connsiteX27" fmla="*/ 860771 w 878648"/>
                <a:gd name="connsiteY27" fmla="*/ 170853 h 273247"/>
                <a:gd name="connsiteX28" fmla="*/ 758378 w 878648"/>
                <a:gd name="connsiteY28" fmla="*/ 194667 h 273247"/>
                <a:gd name="connsiteX29" fmla="*/ 646459 w 878648"/>
                <a:gd name="connsiteY29" fmla="*/ 182760 h 273247"/>
                <a:gd name="connsiteX30" fmla="*/ 610740 w 878648"/>
                <a:gd name="connsiteY30" fmla="*/ 166091 h 273247"/>
                <a:gd name="connsiteX31" fmla="*/ 567877 w 878648"/>
                <a:gd name="connsiteY31" fmla="*/ 135136 h 273247"/>
                <a:gd name="connsiteX32" fmla="*/ 546445 w 878648"/>
                <a:gd name="connsiteY32" fmla="*/ 168471 h 273247"/>
                <a:gd name="connsiteX33" fmla="*/ 496440 w 878648"/>
                <a:gd name="connsiteY33" fmla="*/ 213716 h 273247"/>
                <a:gd name="connsiteX34" fmla="*/ 463102 w 878648"/>
                <a:gd name="connsiteY34" fmla="*/ 239909 h 273247"/>
                <a:gd name="connsiteX35" fmla="*/ 394046 w 878648"/>
                <a:gd name="connsiteY35" fmla="*/ 273247 h 273247"/>
                <a:gd name="connsiteX36" fmla="*/ 332134 w 878648"/>
                <a:gd name="connsiteY36" fmla="*/ 273247 h 273247"/>
                <a:gd name="connsiteX37" fmla="*/ 274984 w 878648"/>
                <a:gd name="connsiteY37" fmla="*/ 239910 h 273247"/>
                <a:gd name="connsiteX38" fmla="*/ 229740 w 878648"/>
                <a:gd name="connsiteY38" fmla="*/ 201810 h 273247"/>
                <a:gd name="connsiteX39" fmla="*/ 179734 w 878648"/>
                <a:gd name="connsiteY39" fmla="*/ 135135 h 273247"/>
                <a:gd name="connsiteX40" fmla="*/ 127346 w 878648"/>
                <a:gd name="connsiteY40" fmla="*/ 99416 h 273247"/>
                <a:gd name="connsiteX41" fmla="*/ 105914 w 878648"/>
                <a:gd name="connsiteY41" fmla="*/ 75603 h 273247"/>
                <a:gd name="connsiteX42" fmla="*/ 58290 w 878648"/>
                <a:gd name="connsiteY42" fmla="*/ 94653 h 273247"/>
                <a:gd name="connsiteX43" fmla="*/ 29714 w 878648"/>
                <a:gd name="connsiteY43" fmla="*/ 97035 h 273247"/>
                <a:gd name="connsiteX0" fmla="*/ 29942 w 878876"/>
                <a:gd name="connsiteY0" fmla="*/ 97035 h 273247"/>
                <a:gd name="connsiteX1" fmla="*/ 12137 w 878876"/>
                <a:gd name="connsiteY1" fmla="*/ 57152 h 273247"/>
                <a:gd name="connsiteX2" fmla="*/ 234 w 878876"/>
                <a:gd name="connsiteY2" fmla="*/ 0 h 273247"/>
                <a:gd name="connsiteX3" fmla="*/ 22799 w 878876"/>
                <a:gd name="connsiteY3" fmla="*/ 23216 h 273247"/>
                <a:gd name="connsiteX4" fmla="*/ 83491 w 878876"/>
                <a:gd name="connsiteY4" fmla="*/ 2136 h 273247"/>
                <a:gd name="connsiteX5" fmla="*/ 122604 w 878876"/>
                <a:gd name="connsiteY5" fmla="*/ 32746 h 273247"/>
                <a:gd name="connsiteX6" fmla="*/ 122809 w 878876"/>
                <a:gd name="connsiteY6" fmla="*/ 32741 h 273247"/>
                <a:gd name="connsiteX7" fmla="*/ 123102 w 878876"/>
                <a:gd name="connsiteY7" fmla="*/ 33034 h 273247"/>
                <a:gd name="connsiteX8" fmla="*/ 151388 w 878876"/>
                <a:gd name="connsiteY8" fmla="*/ 49410 h 273247"/>
                <a:gd name="connsiteX9" fmla="*/ 203774 w 878876"/>
                <a:gd name="connsiteY9" fmla="*/ 70842 h 273247"/>
                <a:gd name="connsiteX10" fmla="*/ 232349 w 878876"/>
                <a:gd name="connsiteY10" fmla="*/ 120847 h 273247"/>
                <a:gd name="connsiteX11" fmla="*/ 275212 w 878876"/>
                <a:gd name="connsiteY11" fmla="*/ 163710 h 273247"/>
                <a:gd name="connsiteX12" fmla="*/ 320456 w 878876"/>
                <a:gd name="connsiteY12" fmla="*/ 206572 h 273247"/>
                <a:gd name="connsiteX13" fmla="*/ 372843 w 878876"/>
                <a:gd name="connsiteY13" fmla="*/ 218479 h 273247"/>
                <a:gd name="connsiteX14" fmla="*/ 432374 w 878876"/>
                <a:gd name="connsiteY14" fmla="*/ 213716 h 273247"/>
                <a:gd name="connsiteX15" fmla="*/ 484762 w 878876"/>
                <a:gd name="connsiteY15" fmla="*/ 170854 h 273247"/>
                <a:gd name="connsiteX16" fmla="*/ 510956 w 878876"/>
                <a:gd name="connsiteY16" fmla="*/ 123228 h 273247"/>
                <a:gd name="connsiteX17" fmla="*/ 530006 w 878876"/>
                <a:gd name="connsiteY17" fmla="*/ 80366 h 273247"/>
                <a:gd name="connsiteX18" fmla="*/ 560962 w 878876"/>
                <a:gd name="connsiteY18" fmla="*/ 63698 h 273247"/>
                <a:gd name="connsiteX19" fmla="*/ 584774 w 878876"/>
                <a:gd name="connsiteY19" fmla="*/ 108942 h 273247"/>
                <a:gd name="connsiteX20" fmla="*/ 620493 w 878876"/>
                <a:gd name="connsiteY20" fmla="*/ 120847 h 273247"/>
                <a:gd name="connsiteX21" fmla="*/ 701456 w 878876"/>
                <a:gd name="connsiteY21" fmla="*/ 127992 h 273247"/>
                <a:gd name="connsiteX22" fmla="*/ 744318 w 878876"/>
                <a:gd name="connsiteY22" fmla="*/ 123229 h 273247"/>
                <a:gd name="connsiteX23" fmla="*/ 803849 w 878876"/>
                <a:gd name="connsiteY23" fmla="*/ 111322 h 273247"/>
                <a:gd name="connsiteX24" fmla="*/ 832424 w 878876"/>
                <a:gd name="connsiteY24" fmla="*/ 101797 h 273247"/>
                <a:gd name="connsiteX25" fmla="*/ 839568 w 878876"/>
                <a:gd name="connsiteY25" fmla="*/ 35122 h 273247"/>
                <a:gd name="connsiteX26" fmla="*/ 858618 w 878876"/>
                <a:gd name="connsiteY26" fmla="*/ 35122 h 273247"/>
                <a:gd name="connsiteX27" fmla="*/ 877668 w 878876"/>
                <a:gd name="connsiteY27" fmla="*/ 99416 h 273247"/>
                <a:gd name="connsiteX28" fmla="*/ 860999 w 878876"/>
                <a:gd name="connsiteY28" fmla="*/ 170853 h 273247"/>
                <a:gd name="connsiteX29" fmla="*/ 758606 w 878876"/>
                <a:gd name="connsiteY29" fmla="*/ 194667 h 273247"/>
                <a:gd name="connsiteX30" fmla="*/ 646687 w 878876"/>
                <a:gd name="connsiteY30" fmla="*/ 182760 h 273247"/>
                <a:gd name="connsiteX31" fmla="*/ 610968 w 878876"/>
                <a:gd name="connsiteY31" fmla="*/ 166091 h 273247"/>
                <a:gd name="connsiteX32" fmla="*/ 568105 w 878876"/>
                <a:gd name="connsiteY32" fmla="*/ 135136 h 273247"/>
                <a:gd name="connsiteX33" fmla="*/ 546673 w 878876"/>
                <a:gd name="connsiteY33" fmla="*/ 168471 h 273247"/>
                <a:gd name="connsiteX34" fmla="*/ 496668 w 878876"/>
                <a:gd name="connsiteY34" fmla="*/ 213716 h 273247"/>
                <a:gd name="connsiteX35" fmla="*/ 463330 w 878876"/>
                <a:gd name="connsiteY35" fmla="*/ 239909 h 273247"/>
                <a:gd name="connsiteX36" fmla="*/ 394274 w 878876"/>
                <a:gd name="connsiteY36" fmla="*/ 273247 h 273247"/>
                <a:gd name="connsiteX37" fmla="*/ 332362 w 878876"/>
                <a:gd name="connsiteY37" fmla="*/ 273247 h 273247"/>
                <a:gd name="connsiteX38" fmla="*/ 275212 w 878876"/>
                <a:gd name="connsiteY38" fmla="*/ 239910 h 273247"/>
                <a:gd name="connsiteX39" fmla="*/ 229968 w 878876"/>
                <a:gd name="connsiteY39" fmla="*/ 201810 h 273247"/>
                <a:gd name="connsiteX40" fmla="*/ 179962 w 878876"/>
                <a:gd name="connsiteY40" fmla="*/ 135135 h 273247"/>
                <a:gd name="connsiteX41" fmla="*/ 127574 w 878876"/>
                <a:gd name="connsiteY41" fmla="*/ 99416 h 273247"/>
                <a:gd name="connsiteX42" fmla="*/ 106142 w 878876"/>
                <a:gd name="connsiteY42" fmla="*/ 75603 h 273247"/>
                <a:gd name="connsiteX43" fmla="*/ 58518 w 878876"/>
                <a:gd name="connsiteY43" fmla="*/ 94653 h 273247"/>
                <a:gd name="connsiteX44" fmla="*/ 29942 w 878876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83031" h="273247">
                  <a:moveTo>
                    <a:pt x="34097" y="97035"/>
                  </a:moveTo>
                  <a:cubicBezTo>
                    <a:pt x="23986" y="91182"/>
                    <a:pt x="6955" y="75706"/>
                    <a:pt x="2004" y="59534"/>
                  </a:cubicBezTo>
                  <a:cubicBezTo>
                    <a:pt x="-2947" y="43362"/>
                    <a:pt x="2612" y="5656"/>
                    <a:pt x="4389" y="0"/>
                  </a:cubicBezTo>
                  <a:cubicBezTo>
                    <a:pt x="13120" y="12303"/>
                    <a:pt x="13078" y="22860"/>
                    <a:pt x="26954" y="23216"/>
                  </a:cubicBezTo>
                  <a:cubicBezTo>
                    <a:pt x="40830" y="23572"/>
                    <a:pt x="67415" y="9163"/>
                    <a:pt x="87646" y="2136"/>
                  </a:cubicBezTo>
                  <a:cubicBezTo>
                    <a:pt x="107877" y="-4891"/>
                    <a:pt x="120206" y="27645"/>
                    <a:pt x="126759" y="32746"/>
                  </a:cubicBezTo>
                  <a:lnTo>
                    <a:pt x="126964" y="32741"/>
                  </a:lnTo>
                  <a:cubicBezTo>
                    <a:pt x="127047" y="32789"/>
                    <a:pt x="122494" y="30256"/>
                    <a:pt x="127257" y="33034"/>
                  </a:cubicBezTo>
                  <a:cubicBezTo>
                    <a:pt x="132020" y="35812"/>
                    <a:pt x="142098" y="43109"/>
                    <a:pt x="155543" y="49410"/>
                  </a:cubicBezTo>
                  <a:lnTo>
                    <a:pt x="207929" y="70842"/>
                  </a:lnTo>
                  <a:lnTo>
                    <a:pt x="236504" y="120847"/>
                  </a:lnTo>
                  <a:lnTo>
                    <a:pt x="279367" y="163710"/>
                  </a:lnTo>
                  <a:lnTo>
                    <a:pt x="324611" y="206572"/>
                  </a:lnTo>
                  <a:cubicBezTo>
                    <a:pt x="340883" y="215700"/>
                    <a:pt x="358345" y="217288"/>
                    <a:pt x="376998" y="218479"/>
                  </a:cubicBezTo>
                  <a:cubicBezTo>
                    <a:pt x="395651" y="219670"/>
                    <a:pt x="417876" y="221654"/>
                    <a:pt x="436529" y="213716"/>
                  </a:cubicBezTo>
                  <a:lnTo>
                    <a:pt x="488917" y="170854"/>
                  </a:lnTo>
                  <a:lnTo>
                    <a:pt x="515111" y="123228"/>
                  </a:lnTo>
                  <a:lnTo>
                    <a:pt x="534161" y="80366"/>
                  </a:lnTo>
                  <a:lnTo>
                    <a:pt x="565117" y="63698"/>
                  </a:lnTo>
                  <a:cubicBezTo>
                    <a:pt x="572657" y="69254"/>
                    <a:pt x="579007" y="99417"/>
                    <a:pt x="588929" y="108942"/>
                  </a:cubicBezTo>
                  <a:cubicBezTo>
                    <a:pt x="598851" y="118467"/>
                    <a:pt x="605201" y="117672"/>
                    <a:pt x="624648" y="120847"/>
                  </a:cubicBezTo>
                  <a:cubicBezTo>
                    <a:pt x="644095" y="124022"/>
                    <a:pt x="689736" y="126405"/>
                    <a:pt x="705611" y="127992"/>
                  </a:cubicBezTo>
                  <a:cubicBezTo>
                    <a:pt x="721486" y="129579"/>
                    <a:pt x="731408" y="126007"/>
                    <a:pt x="748473" y="123229"/>
                  </a:cubicBezTo>
                  <a:cubicBezTo>
                    <a:pt x="765538" y="120451"/>
                    <a:pt x="798479" y="114497"/>
                    <a:pt x="808004" y="111322"/>
                  </a:cubicBezTo>
                  <a:cubicBezTo>
                    <a:pt x="817529" y="108147"/>
                    <a:pt x="830626" y="114497"/>
                    <a:pt x="836579" y="101797"/>
                  </a:cubicBezTo>
                  <a:cubicBezTo>
                    <a:pt x="842532" y="89097"/>
                    <a:pt x="837770" y="35519"/>
                    <a:pt x="843723" y="35122"/>
                  </a:cubicBezTo>
                  <a:lnTo>
                    <a:pt x="862773" y="35122"/>
                  </a:lnTo>
                  <a:lnTo>
                    <a:pt x="881823" y="99416"/>
                  </a:lnTo>
                  <a:cubicBezTo>
                    <a:pt x="884204" y="118863"/>
                    <a:pt x="884998" y="154978"/>
                    <a:pt x="865154" y="170853"/>
                  </a:cubicBezTo>
                  <a:cubicBezTo>
                    <a:pt x="845310" y="186728"/>
                    <a:pt x="798480" y="192683"/>
                    <a:pt x="762761" y="194667"/>
                  </a:cubicBezTo>
                  <a:cubicBezTo>
                    <a:pt x="727042" y="196652"/>
                    <a:pt x="675448" y="187523"/>
                    <a:pt x="650842" y="182760"/>
                  </a:cubicBezTo>
                  <a:cubicBezTo>
                    <a:pt x="626236" y="177997"/>
                    <a:pt x="628220" y="174028"/>
                    <a:pt x="615123" y="166091"/>
                  </a:cubicBezTo>
                  <a:cubicBezTo>
                    <a:pt x="602026" y="158154"/>
                    <a:pt x="582976" y="134739"/>
                    <a:pt x="572260" y="135136"/>
                  </a:cubicBezTo>
                  <a:cubicBezTo>
                    <a:pt x="561544" y="135533"/>
                    <a:pt x="561147" y="155374"/>
                    <a:pt x="550828" y="168471"/>
                  </a:cubicBezTo>
                  <a:cubicBezTo>
                    <a:pt x="540509" y="181568"/>
                    <a:pt x="514713" y="201810"/>
                    <a:pt x="500823" y="213716"/>
                  </a:cubicBezTo>
                  <a:cubicBezTo>
                    <a:pt x="486933" y="225622"/>
                    <a:pt x="482169" y="231575"/>
                    <a:pt x="467485" y="239909"/>
                  </a:cubicBezTo>
                  <a:cubicBezTo>
                    <a:pt x="452801" y="248243"/>
                    <a:pt x="420257" y="267691"/>
                    <a:pt x="398429" y="273247"/>
                  </a:cubicBezTo>
                  <a:cubicBezTo>
                    <a:pt x="376601" y="278803"/>
                    <a:pt x="356361" y="278803"/>
                    <a:pt x="336517" y="273247"/>
                  </a:cubicBezTo>
                  <a:cubicBezTo>
                    <a:pt x="316673" y="267691"/>
                    <a:pt x="296433" y="251816"/>
                    <a:pt x="279367" y="239910"/>
                  </a:cubicBezTo>
                  <a:cubicBezTo>
                    <a:pt x="262301" y="228004"/>
                    <a:pt x="249998" y="219272"/>
                    <a:pt x="234123" y="201810"/>
                  </a:cubicBezTo>
                  <a:cubicBezTo>
                    <a:pt x="218248" y="184348"/>
                    <a:pt x="201183" y="152201"/>
                    <a:pt x="184117" y="135135"/>
                  </a:cubicBezTo>
                  <a:cubicBezTo>
                    <a:pt x="167051" y="118069"/>
                    <a:pt x="144032" y="109338"/>
                    <a:pt x="131729" y="99416"/>
                  </a:cubicBezTo>
                  <a:cubicBezTo>
                    <a:pt x="119426" y="89494"/>
                    <a:pt x="121806" y="76397"/>
                    <a:pt x="110297" y="75603"/>
                  </a:cubicBezTo>
                  <a:cubicBezTo>
                    <a:pt x="98788" y="74809"/>
                    <a:pt x="75373" y="91081"/>
                    <a:pt x="62673" y="94653"/>
                  </a:cubicBezTo>
                  <a:cubicBezTo>
                    <a:pt x="49973" y="98225"/>
                    <a:pt x="44209" y="102888"/>
                    <a:pt x="34097" y="97035"/>
                  </a:cubicBez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" name="Freeform 2"/>
            <p:cNvSpPr/>
            <p:nvPr/>
          </p:nvSpPr>
          <p:spPr>
            <a:xfrm>
              <a:off x="5284152" y="5156994"/>
              <a:ext cx="1834579" cy="492291"/>
            </a:xfrm>
            <a:custGeom>
              <a:avLst/>
              <a:gdLst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54793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188119 w 1845995"/>
                <a:gd name="connsiteY82" fmla="*/ 369093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202406 w 1845995"/>
                <a:gd name="connsiteY82" fmla="*/ 347662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88156 w 1845995"/>
                <a:gd name="connsiteY14" fmla="*/ 330993 h 513723"/>
                <a:gd name="connsiteX15" fmla="*/ 535781 w 1845995"/>
                <a:gd name="connsiteY15" fmla="*/ 373856 h 513723"/>
                <a:gd name="connsiteX16" fmla="*/ 581025 w 1845995"/>
                <a:gd name="connsiteY16" fmla="*/ 407194 h 513723"/>
                <a:gd name="connsiteX17" fmla="*/ 626269 w 1845995"/>
                <a:gd name="connsiteY17" fmla="*/ 438150 h 513723"/>
                <a:gd name="connsiteX18" fmla="*/ 688181 w 1845995"/>
                <a:gd name="connsiteY18" fmla="*/ 423862 h 513723"/>
                <a:gd name="connsiteX19" fmla="*/ 738188 w 1845995"/>
                <a:gd name="connsiteY19" fmla="*/ 404812 h 513723"/>
                <a:gd name="connsiteX20" fmla="*/ 790575 w 1845995"/>
                <a:gd name="connsiteY20" fmla="*/ 354806 h 513723"/>
                <a:gd name="connsiteX21" fmla="*/ 826294 w 1845995"/>
                <a:gd name="connsiteY21" fmla="*/ 314325 h 513723"/>
                <a:gd name="connsiteX22" fmla="*/ 842963 w 1845995"/>
                <a:gd name="connsiteY22" fmla="*/ 300037 h 513723"/>
                <a:gd name="connsiteX23" fmla="*/ 869156 w 1845995"/>
                <a:gd name="connsiteY23" fmla="*/ 307181 h 513723"/>
                <a:gd name="connsiteX24" fmla="*/ 950119 w 1845995"/>
                <a:gd name="connsiteY24" fmla="*/ 345281 h 513723"/>
                <a:gd name="connsiteX25" fmla="*/ 1002506 w 1845995"/>
                <a:gd name="connsiteY25" fmla="*/ 350043 h 513723"/>
                <a:gd name="connsiteX26" fmla="*/ 1071563 w 1845995"/>
                <a:gd name="connsiteY26" fmla="*/ 342900 h 513723"/>
                <a:gd name="connsiteX27" fmla="*/ 1128713 w 1845995"/>
                <a:gd name="connsiteY27" fmla="*/ 333375 h 513723"/>
                <a:gd name="connsiteX28" fmla="*/ 1140619 w 1845995"/>
                <a:gd name="connsiteY28" fmla="*/ 309562 h 513723"/>
                <a:gd name="connsiteX29" fmla="*/ 1135856 w 1845995"/>
                <a:gd name="connsiteY29" fmla="*/ 257175 h 513723"/>
                <a:gd name="connsiteX30" fmla="*/ 1135857 w 1845995"/>
                <a:gd name="connsiteY30" fmla="*/ 230980 h 513723"/>
                <a:gd name="connsiteX31" fmla="*/ 1128713 w 1845995"/>
                <a:gd name="connsiteY31" fmla="*/ 202406 h 513723"/>
                <a:gd name="connsiteX32" fmla="*/ 1159669 w 1845995"/>
                <a:gd name="connsiteY32" fmla="*/ 159543 h 513723"/>
                <a:gd name="connsiteX33" fmla="*/ 1178719 w 1845995"/>
                <a:gd name="connsiteY33" fmla="*/ 111918 h 513723"/>
                <a:gd name="connsiteX34" fmla="*/ 1190625 w 1845995"/>
                <a:gd name="connsiteY34" fmla="*/ 61912 h 513723"/>
                <a:gd name="connsiteX35" fmla="*/ 1221581 w 1845995"/>
                <a:gd name="connsiteY35" fmla="*/ 107155 h 513723"/>
                <a:gd name="connsiteX36" fmla="*/ 1250157 w 1845995"/>
                <a:gd name="connsiteY36" fmla="*/ 159543 h 513723"/>
                <a:gd name="connsiteX37" fmla="*/ 1259681 w 1845995"/>
                <a:gd name="connsiteY37" fmla="*/ 228600 h 513723"/>
                <a:gd name="connsiteX38" fmla="*/ 1278731 w 1845995"/>
                <a:gd name="connsiteY38" fmla="*/ 271462 h 513723"/>
                <a:gd name="connsiteX39" fmla="*/ 1316831 w 1845995"/>
                <a:gd name="connsiteY39" fmla="*/ 328612 h 513723"/>
                <a:gd name="connsiteX40" fmla="*/ 1378744 w 1845995"/>
                <a:gd name="connsiteY40" fmla="*/ 352425 h 513723"/>
                <a:gd name="connsiteX41" fmla="*/ 1454944 w 1845995"/>
                <a:gd name="connsiteY41" fmla="*/ 352424 h 513723"/>
                <a:gd name="connsiteX42" fmla="*/ 1504950 w 1845995"/>
                <a:gd name="connsiteY42" fmla="*/ 364331 h 513723"/>
                <a:gd name="connsiteX43" fmla="*/ 1562100 w 1845995"/>
                <a:gd name="connsiteY43" fmla="*/ 364331 h 513723"/>
                <a:gd name="connsiteX44" fmla="*/ 1609725 w 1845995"/>
                <a:gd name="connsiteY44" fmla="*/ 352425 h 513723"/>
                <a:gd name="connsiteX45" fmla="*/ 1666875 w 1845995"/>
                <a:gd name="connsiteY45" fmla="*/ 359568 h 513723"/>
                <a:gd name="connsiteX46" fmla="*/ 1693069 w 1845995"/>
                <a:gd name="connsiteY46" fmla="*/ 347662 h 513723"/>
                <a:gd name="connsiteX47" fmla="*/ 1695449 w 1845995"/>
                <a:gd name="connsiteY47" fmla="*/ 307181 h 513723"/>
                <a:gd name="connsiteX48" fmla="*/ 1685925 w 1845995"/>
                <a:gd name="connsiteY48" fmla="*/ 273843 h 513723"/>
                <a:gd name="connsiteX49" fmla="*/ 1674019 w 1845995"/>
                <a:gd name="connsiteY49" fmla="*/ 223837 h 513723"/>
                <a:gd name="connsiteX50" fmla="*/ 1654969 w 1845995"/>
                <a:gd name="connsiteY50" fmla="*/ 195262 h 513723"/>
                <a:gd name="connsiteX51" fmla="*/ 1697831 w 1845995"/>
                <a:gd name="connsiteY51" fmla="*/ 121444 h 513723"/>
                <a:gd name="connsiteX52" fmla="*/ 1707356 w 1845995"/>
                <a:gd name="connsiteY52" fmla="*/ 73818 h 513723"/>
                <a:gd name="connsiteX53" fmla="*/ 1724025 w 1845995"/>
                <a:gd name="connsiteY53" fmla="*/ 35718 h 513723"/>
                <a:gd name="connsiteX54" fmla="*/ 1747838 w 1845995"/>
                <a:gd name="connsiteY54" fmla="*/ 109537 h 513723"/>
                <a:gd name="connsiteX55" fmla="*/ 1785938 w 1845995"/>
                <a:gd name="connsiteY55" fmla="*/ 178593 h 513723"/>
                <a:gd name="connsiteX56" fmla="*/ 1809750 w 1845995"/>
                <a:gd name="connsiteY56" fmla="*/ 242887 h 513723"/>
                <a:gd name="connsiteX57" fmla="*/ 1845469 w 1845995"/>
                <a:gd name="connsiteY57" fmla="*/ 359569 h 513723"/>
                <a:gd name="connsiteX58" fmla="*/ 1828800 w 1845995"/>
                <a:gd name="connsiteY58" fmla="*/ 426244 h 513723"/>
                <a:gd name="connsiteX59" fmla="*/ 1797844 w 1845995"/>
                <a:gd name="connsiteY59" fmla="*/ 461963 h 513723"/>
                <a:gd name="connsiteX60" fmla="*/ 1714500 w 1845995"/>
                <a:gd name="connsiteY60" fmla="*/ 466725 h 513723"/>
                <a:gd name="connsiteX61" fmla="*/ 1619249 w 1845995"/>
                <a:gd name="connsiteY61" fmla="*/ 473868 h 513723"/>
                <a:gd name="connsiteX62" fmla="*/ 1523999 w 1845995"/>
                <a:gd name="connsiteY62" fmla="*/ 481012 h 513723"/>
                <a:gd name="connsiteX63" fmla="*/ 1450181 w 1845995"/>
                <a:gd name="connsiteY63" fmla="*/ 481012 h 513723"/>
                <a:gd name="connsiteX64" fmla="*/ 1340644 w 1845995"/>
                <a:gd name="connsiteY64" fmla="*/ 447675 h 513723"/>
                <a:gd name="connsiteX65" fmla="*/ 1273969 w 1845995"/>
                <a:gd name="connsiteY65" fmla="*/ 378618 h 513723"/>
                <a:gd name="connsiteX66" fmla="*/ 1223962 w 1845995"/>
                <a:gd name="connsiteY66" fmla="*/ 295274 h 513723"/>
                <a:gd name="connsiteX67" fmla="*/ 1200151 w 1845995"/>
                <a:gd name="connsiteY67" fmla="*/ 366713 h 513723"/>
                <a:gd name="connsiteX68" fmla="*/ 1135856 w 1845995"/>
                <a:gd name="connsiteY68" fmla="*/ 423862 h 513723"/>
                <a:gd name="connsiteX69" fmla="*/ 1047750 w 1845995"/>
                <a:gd name="connsiteY69" fmla="*/ 433387 h 513723"/>
                <a:gd name="connsiteX70" fmla="*/ 928688 w 1845995"/>
                <a:gd name="connsiteY70" fmla="*/ 423862 h 513723"/>
                <a:gd name="connsiteX71" fmla="*/ 871538 w 1845995"/>
                <a:gd name="connsiteY71" fmla="*/ 407193 h 513723"/>
                <a:gd name="connsiteX72" fmla="*/ 804863 w 1845995"/>
                <a:gd name="connsiteY72" fmla="*/ 464343 h 513723"/>
                <a:gd name="connsiteX73" fmla="*/ 683419 w 1845995"/>
                <a:gd name="connsiteY73" fmla="*/ 509587 h 513723"/>
                <a:gd name="connsiteX74" fmla="*/ 573881 w 1845995"/>
                <a:gd name="connsiteY74" fmla="*/ 511968 h 513723"/>
                <a:gd name="connsiteX75" fmla="*/ 504825 w 1845995"/>
                <a:gd name="connsiteY75" fmla="*/ 481012 h 513723"/>
                <a:gd name="connsiteX76" fmla="*/ 435769 w 1845995"/>
                <a:gd name="connsiteY76" fmla="*/ 388143 h 513723"/>
                <a:gd name="connsiteX77" fmla="*/ 402062 w 1845995"/>
                <a:gd name="connsiteY77" fmla="*/ 341189 h 513723"/>
                <a:gd name="connsiteX78" fmla="*/ 378619 w 1845995"/>
                <a:gd name="connsiteY78" fmla="*/ 333375 h 513723"/>
                <a:gd name="connsiteX79" fmla="*/ 340519 w 1845995"/>
                <a:gd name="connsiteY79" fmla="*/ 345281 h 513723"/>
                <a:gd name="connsiteX80" fmla="*/ 280988 w 1845995"/>
                <a:gd name="connsiteY80" fmla="*/ 359568 h 513723"/>
                <a:gd name="connsiteX81" fmla="*/ 202406 w 1845995"/>
                <a:gd name="connsiteY81" fmla="*/ 347662 h 513723"/>
                <a:gd name="connsiteX82" fmla="*/ 116681 w 1845995"/>
                <a:gd name="connsiteY82" fmla="*/ 340518 h 513723"/>
                <a:gd name="connsiteX83" fmla="*/ 54769 w 1845995"/>
                <a:gd name="connsiteY83" fmla="*/ 278606 h 513723"/>
                <a:gd name="connsiteX84" fmla="*/ 19050 w 1845995"/>
                <a:gd name="connsiteY84" fmla="*/ 200025 h 513723"/>
                <a:gd name="connsiteX85" fmla="*/ 0 w 1845995"/>
                <a:gd name="connsiteY85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6055"/>
                <a:gd name="connsiteY0" fmla="*/ 0 h 513723"/>
                <a:gd name="connsiteX1" fmla="*/ 14288 w 1846055"/>
                <a:gd name="connsiteY1" fmla="*/ 57150 h 513723"/>
                <a:gd name="connsiteX2" fmla="*/ 26194 w 1846055"/>
                <a:gd name="connsiteY2" fmla="*/ 59531 h 513723"/>
                <a:gd name="connsiteX3" fmla="*/ 42863 w 1846055"/>
                <a:gd name="connsiteY3" fmla="*/ 114300 h 513723"/>
                <a:gd name="connsiteX4" fmla="*/ 54769 w 1846055"/>
                <a:gd name="connsiteY4" fmla="*/ 140493 h 513723"/>
                <a:gd name="connsiteX5" fmla="*/ 104775 w 1846055"/>
                <a:gd name="connsiteY5" fmla="*/ 183356 h 513723"/>
                <a:gd name="connsiteX6" fmla="*/ 159544 w 1846055"/>
                <a:gd name="connsiteY6" fmla="*/ 259556 h 513723"/>
                <a:gd name="connsiteX7" fmla="*/ 223838 w 1846055"/>
                <a:gd name="connsiteY7" fmla="*/ 254793 h 513723"/>
                <a:gd name="connsiteX8" fmla="*/ 257175 w 1846055"/>
                <a:gd name="connsiteY8" fmla="*/ 280987 h 513723"/>
                <a:gd name="connsiteX9" fmla="*/ 307181 w 1846055"/>
                <a:gd name="connsiteY9" fmla="*/ 264319 h 513723"/>
                <a:gd name="connsiteX10" fmla="*/ 345281 w 1846055"/>
                <a:gd name="connsiteY10" fmla="*/ 240506 h 513723"/>
                <a:gd name="connsiteX11" fmla="*/ 381000 w 1846055"/>
                <a:gd name="connsiteY11" fmla="*/ 254793 h 513723"/>
                <a:gd name="connsiteX12" fmla="*/ 426244 w 1846055"/>
                <a:gd name="connsiteY12" fmla="*/ 271462 h 513723"/>
                <a:gd name="connsiteX13" fmla="*/ 488156 w 1846055"/>
                <a:gd name="connsiteY13" fmla="*/ 330993 h 513723"/>
                <a:gd name="connsiteX14" fmla="*/ 535781 w 1846055"/>
                <a:gd name="connsiteY14" fmla="*/ 373856 h 513723"/>
                <a:gd name="connsiteX15" fmla="*/ 581025 w 1846055"/>
                <a:gd name="connsiteY15" fmla="*/ 407194 h 513723"/>
                <a:gd name="connsiteX16" fmla="*/ 626269 w 1846055"/>
                <a:gd name="connsiteY16" fmla="*/ 438150 h 513723"/>
                <a:gd name="connsiteX17" fmla="*/ 688181 w 1846055"/>
                <a:gd name="connsiteY17" fmla="*/ 423862 h 513723"/>
                <a:gd name="connsiteX18" fmla="*/ 738188 w 1846055"/>
                <a:gd name="connsiteY18" fmla="*/ 404812 h 513723"/>
                <a:gd name="connsiteX19" fmla="*/ 790575 w 1846055"/>
                <a:gd name="connsiteY19" fmla="*/ 354806 h 513723"/>
                <a:gd name="connsiteX20" fmla="*/ 826294 w 1846055"/>
                <a:gd name="connsiteY20" fmla="*/ 314325 h 513723"/>
                <a:gd name="connsiteX21" fmla="*/ 842963 w 1846055"/>
                <a:gd name="connsiteY21" fmla="*/ 300037 h 513723"/>
                <a:gd name="connsiteX22" fmla="*/ 869156 w 1846055"/>
                <a:gd name="connsiteY22" fmla="*/ 307181 h 513723"/>
                <a:gd name="connsiteX23" fmla="*/ 950119 w 1846055"/>
                <a:gd name="connsiteY23" fmla="*/ 345281 h 513723"/>
                <a:gd name="connsiteX24" fmla="*/ 1002506 w 1846055"/>
                <a:gd name="connsiteY24" fmla="*/ 350043 h 513723"/>
                <a:gd name="connsiteX25" fmla="*/ 1071563 w 1846055"/>
                <a:gd name="connsiteY25" fmla="*/ 342900 h 513723"/>
                <a:gd name="connsiteX26" fmla="*/ 1128713 w 1846055"/>
                <a:gd name="connsiteY26" fmla="*/ 333375 h 513723"/>
                <a:gd name="connsiteX27" fmla="*/ 1140619 w 1846055"/>
                <a:gd name="connsiteY27" fmla="*/ 309562 h 513723"/>
                <a:gd name="connsiteX28" fmla="*/ 1135856 w 1846055"/>
                <a:gd name="connsiteY28" fmla="*/ 257175 h 513723"/>
                <a:gd name="connsiteX29" fmla="*/ 1135857 w 1846055"/>
                <a:gd name="connsiteY29" fmla="*/ 230980 h 513723"/>
                <a:gd name="connsiteX30" fmla="*/ 1128713 w 1846055"/>
                <a:gd name="connsiteY30" fmla="*/ 202406 h 513723"/>
                <a:gd name="connsiteX31" fmla="*/ 1159669 w 1846055"/>
                <a:gd name="connsiteY31" fmla="*/ 159543 h 513723"/>
                <a:gd name="connsiteX32" fmla="*/ 1178719 w 1846055"/>
                <a:gd name="connsiteY32" fmla="*/ 111918 h 513723"/>
                <a:gd name="connsiteX33" fmla="*/ 1190625 w 1846055"/>
                <a:gd name="connsiteY33" fmla="*/ 61912 h 513723"/>
                <a:gd name="connsiteX34" fmla="*/ 1221581 w 1846055"/>
                <a:gd name="connsiteY34" fmla="*/ 107155 h 513723"/>
                <a:gd name="connsiteX35" fmla="*/ 1250157 w 1846055"/>
                <a:gd name="connsiteY35" fmla="*/ 159543 h 513723"/>
                <a:gd name="connsiteX36" fmla="*/ 1259681 w 1846055"/>
                <a:gd name="connsiteY36" fmla="*/ 228600 h 513723"/>
                <a:gd name="connsiteX37" fmla="*/ 1278731 w 1846055"/>
                <a:gd name="connsiteY37" fmla="*/ 271462 h 513723"/>
                <a:gd name="connsiteX38" fmla="*/ 1316831 w 1846055"/>
                <a:gd name="connsiteY38" fmla="*/ 328612 h 513723"/>
                <a:gd name="connsiteX39" fmla="*/ 1378744 w 1846055"/>
                <a:gd name="connsiteY39" fmla="*/ 352425 h 513723"/>
                <a:gd name="connsiteX40" fmla="*/ 1454944 w 1846055"/>
                <a:gd name="connsiteY40" fmla="*/ 352424 h 513723"/>
                <a:gd name="connsiteX41" fmla="*/ 1504950 w 1846055"/>
                <a:gd name="connsiteY41" fmla="*/ 364331 h 513723"/>
                <a:gd name="connsiteX42" fmla="*/ 1562100 w 1846055"/>
                <a:gd name="connsiteY42" fmla="*/ 364331 h 513723"/>
                <a:gd name="connsiteX43" fmla="*/ 1609725 w 1846055"/>
                <a:gd name="connsiteY43" fmla="*/ 352425 h 513723"/>
                <a:gd name="connsiteX44" fmla="*/ 1666875 w 1846055"/>
                <a:gd name="connsiteY44" fmla="*/ 359568 h 513723"/>
                <a:gd name="connsiteX45" fmla="*/ 1693069 w 1846055"/>
                <a:gd name="connsiteY45" fmla="*/ 347662 h 513723"/>
                <a:gd name="connsiteX46" fmla="*/ 1695449 w 1846055"/>
                <a:gd name="connsiteY46" fmla="*/ 307181 h 513723"/>
                <a:gd name="connsiteX47" fmla="*/ 1685925 w 1846055"/>
                <a:gd name="connsiteY47" fmla="*/ 273843 h 513723"/>
                <a:gd name="connsiteX48" fmla="*/ 1674019 w 1846055"/>
                <a:gd name="connsiteY48" fmla="*/ 223837 h 513723"/>
                <a:gd name="connsiteX49" fmla="*/ 1654969 w 1846055"/>
                <a:gd name="connsiteY49" fmla="*/ 195262 h 513723"/>
                <a:gd name="connsiteX50" fmla="*/ 1697831 w 1846055"/>
                <a:gd name="connsiteY50" fmla="*/ 121444 h 513723"/>
                <a:gd name="connsiteX51" fmla="*/ 1707356 w 1846055"/>
                <a:gd name="connsiteY51" fmla="*/ 73818 h 513723"/>
                <a:gd name="connsiteX52" fmla="*/ 1724025 w 1846055"/>
                <a:gd name="connsiteY52" fmla="*/ 35718 h 513723"/>
                <a:gd name="connsiteX53" fmla="*/ 1747838 w 1846055"/>
                <a:gd name="connsiteY53" fmla="*/ 109537 h 513723"/>
                <a:gd name="connsiteX54" fmla="*/ 1785938 w 1846055"/>
                <a:gd name="connsiteY54" fmla="*/ 178593 h 513723"/>
                <a:gd name="connsiteX55" fmla="*/ 1809750 w 1846055"/>
                <a:gd name="connsiteY55" fmla="*/ 242887 h 513723"/>
                <a:gd name="connsiteX56" fmla="*/ 1845469 w 1846055"/>
                <a:gd name="connsiteY56" fmla="*/ 359569 h 513723"/>
                <a:gd name="connsiteX57" fmla="*/ 1828800 w 1846055"/>
                <a:gd name="connsiteY57" fmla="*/ 426244 h 513723"/>
                <a:gd name="connsiteX58" fmla="*/ 1788319 w 1846055"/>
                <a:gd name="connsiteY58" fmla="*/ 442913 h 513723"/>
                <a:gd name="connsiteX59" fmla="*/ 1714500 w 1846055"/>
                <a:gd name="connsiteY59" fmla="*/ 466725 h 513723"/>
                <a:gd name="connsiteX60" fmla="*/ 1619249 w 1846055"/>
                <a:gd name="connsiteY60" fmla="*/ 473868 h 513723"/>
                <a:gd name="connsiteX61" fmla="*/ 1523999 w 1846055"/>
                <a:gd name="connsiteY61" fmla="*/ 481012 h 513723"/>
                <a:gd name="connsiteX62" fmla="*/ 1450181 w 1846055"/>
                <a:gd name="connsiteY62" fmla="*/ 481012 h 513723"/>
                <a:gd name="connsiteX63" fmla="*/ 1340644 w 1846055"/>
                <a:gd name="connsiteY63" fmla="*/ 447675 h 513723"/>
                <a:gd name="connsiteX64" fmla="*/ 1273969 w 1846055"/>
                <a:gd name="connsiteY64" fmla="*/ 378618 h 513723"/>
                <a:gd name="connsiteX65" fmla="*/ 1223962 w 1846055"/>
                <a:gd name="connsiteY65" fmla="*/ 295274 h 513723"/>
                <a:gd name="connsiteX66" fmla="*/ 1200151 w 1846055"/>
                <a:gd name="connsiteY66" fmla="*/ 366713 h 513723"/>
                <a:gd name="connsiteX67" fmla="*/ 1135856 w 1846055"/>
                <a:gd name="connsiteY67" fmla="*/ 423862 h 513723"/>
                <a:gd name="connsiteX68" fmla="*/ 1047750 w 1846055"/>
                <a:gd name="connsiteY68" fmla="*/ 433387 h 513723"/>
                <a:gd name="connsiteX69" fmla="*/ 928688 w 1846055"/>
                <a:gd name="connsiteY69" fmla="*/ 423862 h 513723"/>
                <a:gd name="connsiteX70" fmla="*/ 871538 w 1846055"/>
                <a:gd name="connsiteY70" fmla="*/ 407193 h 513723"/>
                <a:gd name="connsiteX71" fmla="*/ 804863 w 1846055"/>
                <a:gd name="connsiteY71" fmla="*/ 464343 h 513723"/>
                <a:gd name="connsiteX72" fmla="*/ 683419 w 1846055"/>
                <a:gd name="connsiteY72" fmla="*/ 509587 h 513723"/>
                <a:gd name="connsiteX73" fmla="*/ 573881 w 1846055"/>
                <a:gd name="connsiteY73" fmla="*/ 511968 h 513723"/>
                <a:gd name="connsiteX74" fmla="*/ 504825 w 1846055"/>
                <a:gd name="connsiteY74" fmla="*/ 481012 h 513723"/>
                <a:gd name="connsiteX75" fmla="*/ 435769 w 1846055"/>
                <a:gd name="connsiteY75" fmla="*/ 388143 h 513723"/>
                <a:gd name="connsiteX76" fmla="*/ 402062 w 1846055"/>
                <a:gd name="connsiteY76" fmla="*/ 341189 h 513723"/>
                <a:gd name="connsiteX77" fmla="*/ 378619 w 1846055"/>
                <a:gd name="connsiteY77" fmla="*/ 333375 h 513723"/>
                <a:gd name="connsiteX78" fmla="*/ 340519 w 1846055"/>
                <a:gd name="connsiteY78" fmla="*/ 345281 h 513723"/>
                <a:gd name="connsiteX79" fmla="*/ 280988 w 1846055"/>
                <a:gd name="connsiteY79" fmla="*/ 359568 h 513723"/>
                <a:gd name="connsiteX80" fmla="*/ 202406 w 1846055"/>
                <a:gd name="connsiteY80" fmla="*/ 347662 h 513723"/>
                <a:gd name="connsiteX81" fmla="*/ 116681 w 1846055"/>
                <a:gd name="connsiteY81" fmla="*/ 340518 h 513723"/>
                <a:gd name="connsiteX82" fmla="*/ 54769 w 1846055"/>
                <a:gd name="connsiteY82" fmla="*/ 278606 h 513723"/>
                <a:gd name="connsiteX83" fmla="*/ 19050 w 1846055"/>
                <a:gd name="connsiteY83" fmla="*/ 200025 h 513723"/>
                <a:gd name="connsiteX84" fmla="*/ 0 w 1846055"/>
                <a:gd name="connsiteY84" fmla="*/ 0 h 513723"/>
                <a:gd name="connsiteX0" fmla="*/ 0 w 1845489"/>
                <a:gd name="connsiteY0" fmla="*/ 0 h 513723"/>
                <a:gd name="connsiteX1" fmla="*/ 14288 w 1845489"/>
                <a:gd name="connsiteY1" fmla="*/ 57150 h 513723"/>
                <a:gd name="connsiteX2" fmla="*/ 26194 w 1845489"/>
                <a:gd name="connsiteY2" fmla="*/ 59531 h 513723"/>
                <a:gd name="connsiteX3" fmla="*/ 42863 w 1845489"/>
                <a:gd name="connsiteY3" fmla="*/ 114300 h 513723"/>
                <a:gd name="connsiteX4" fmla="*/ 54769 w 1845489"/>
                <a:gd name="connsiteY4" fmla="*/ 140493 h 513723"/>
                <a:gd name="connsiteX5" fmla="*/ 104775 w 1845489"/>
                <a:gd name="connsiteY5" fmla="*/ 183356 h 513723"/>
                <a:gd name="connsiteX6" fmla="*/ 159544 w 1845489"/>
                <a:gd name="connsiteY6" fmla="*/ 259556 h 513723"/>
                <a:gd name="connsiteX7" fmla="*/ 223838 w 1845489"/>
                <a:gd name="connsiteY7" fmla="*/ 254793 h 513723"/>
                <a:gd name="connsiteX8" fmla="*/ 257175 w 1845489"/>
                <a:gd name="connsiteY8" fmla="*/ 280987 h 513723"/>
                <a:gd name="connsiteX9" fmla="*/ 307181 w 1845489"/>
                <a:gd name="connsiteY9" fmla="*/ 264319 h 513723"/>
                <a:gd name="connsiteX10" fmla="*/ 345281 w 1845489"/>
                <a:gd name="connsiteY10" fmla="*/ 240506 h 513723"/>
                <a:gd name="connsiteX11" fmla="*/ 381000 w 1845489"/>
                <a:gd name="connsiteY11" fmla="*/ 254793 h 513723"/>
                <a:gd name="connsiteX12" fmla="*/ 426244 w 1845489"/>
                <a:gd name="connsiteY12" fmla="*/ 271462 h 513723"/>
                <a:gd name="connsiteX13" fmla="*/ 488156 w 1845489"/>
                <a:gd name="connsiteY13" fmla="*/ 330993 h 513723"/>
                <a:gd name="connsiteX14" fmla="*/ 535781 w 1845489"/>
                <a:gd name="connsiteY14" fmla="*/ 373856 h 513723"/>
                <a:gd name="connsiteX15" fmla="*/ 581025 w 1845489"/>
                <a:gd name="connsiteY15" fmla="*/ 407194 h 513723"/>
                <a:gd name="connsiteX16" fmla="*/ 626269 w 1845489"/>
                <a:gd name="connsiteY16" fmla="*/ 438150 h 513723"/>
                <a:gd name="connsiteX17" fmla="*/ 688181 w 1845489"/>
                <a:gd name="connsiteY17" fmla="*/ 423862 h 513723"/>
                <a:gd name="connsiteX18" fmla="*/ 738188 w 1845489"/>
                <a:gd name="connsiteY18" fmla="*/ 404812 h 513723"/>
                <a:gd name="connsiteX19" fmla="*/ 790575 w 1845489"/>
                <a:gd name="connsiteY19" fmla="*/ 354806 h 513723"/>
                <a:gd name="connsiteX20" fmla="*/ 826294 w 1845489"/>
                <a:gd name="connsiteY20" fmla="*/ 314325 h 513723"/>
                <a:gd name="connsiteX21" fmla="*/ 842963 w 1845489"/>
                <a:gd name="connsiteY21" fmla="*/ 300037 h 513723"/>
                <a:gd name="connsiteX22" fmla="*/ 869156 w 1845489"/>
                <a:gd name="connsiteY22" fmla="*/ 307181 h 513723"/>
                <a:gd name="connsiteX23" fmla="*/ 950119 w 1845489"/>
                <a:gd name="connsiteY23" fmla="*/ 345281 h 513723"/>
                <a:gd name="connsiteX24" fmla="*/ 1002506 w 1845489"/>
                <a:gd name="connsiteY24" fmla="*/ 350043 h 513723"/>
                <a:gd name="connsiteX25" fmla="*/ 1071563 w 1845489"/>
                <a:gd name="connsiteY25" fmla="*/ 342900 h 513723"/>
                <a:gd name="connsiteX26" fmla="*/ 1128713 w 1845489"/>
                <a:gd name="connsiteY26" fmla="*/ 333375 h 513723"/>
                <a:gd name="connsiteX27" fmla="*/ 1140619 w 1845489"/>
                <a:gd name="connsiteY27" fmla="*/ 309562 h 513723"/>
                <a:gd name="connsiteX28" fmla="*/ 1135856 w 1845489"/>
                <a:gd name="connsiteY28" fmla="*/ 257175 h 513723"/>
                <a:gd name="connsiteX29" fmla="*/ 1135857 w 1845489"/>
                <a:gd name="connsiteY29" fmla="*/ 230980 h 513723"/>
                <a:gd name="connsiteX30" fmla="*/ 1128713 w 1845489"/>
                <a:gd name="connsiteY30" fmla="*/ 202406 h 513723"/>
                <a:gd name="connsiteX31" fmla="*/ 1159669 w 1845489"/>
                <a:gd name="connsiteY31" fmla="*/ 159543 h 513723"/>
                <a:gd name="connsiteX32" fmla="*/ 1178719 w 1845489"/>
                <a:gd name="connsiteY32" fmla="*/ 111918 h 513723"/>
                <a:gd name="connsiteX33" fmla="*/ 1190625 w 1845489"/>
                <a:gd name="connsiteY33" fmla="*/ 61912 h 513723"/>
                <a:gd name="connsiteX34" fmla="*/ 1221581 w 1845489"/>
                <a:gd name="connsiteY34" fmla="*/ 107155 h 513723"/>
                <a:gd name="connsiteX35" fmla="*/ 1250157 w 1845489"/>
                <a:gd name="connsiteY35" fmla="*/ 159543 h 513723"/>
                <a:gd name="connsiteX36" fmla="*/ 1259681 w 1845489"/>
                <a:gd name="connsiteY36" fmla="*/ 228600 h 513723"/>
                <a:gd name="connsiteX37" fmla="*/ 1278731 w 1845489"/>
                <a:gd name="connsiteY37" fmla="*/ 271462 h 513723"/>
                <a:gd name="connsiteX38" fmla="*/ 1316831 w 1845489"/>
                <a:gd name="connsiteY38" fmla="*/ 328612 h 513723"/>
                <a:gd name="connsiteX39" fmla="*/ 1378744 w 1845489"/>
                <a:gd name="connsiteY39" fmla="*/ 352425 h 513723"/>
                <a:gd name="connsiteX40" fmla="*/ 1454944 w 1845489"/>
                <a:gd name="connsiteY40" fmla="*/ 352424 h 513723"/>
                <a:gd name="connsiteX41" fmla="*/ 1504950 w 1845489"/>
                <a:gd name="connsiteY41" fmla="*/ 364331 h 513723"/>
                <a:gd name="connsiteX42" fmla="*/ 1562100 w 1845489"/>
                <a:gd name="connsiteY42" fmla="*/ 364331 h 513723"/>
                <a:gd name="connsiteX43" fmla="*/ 1609725 w 1845489"/>
                <a:gd name="connsiteY43" fmla="*/ 352425 h 513723"/>
                <a:gd name="connsiteX44" fmla="*/ 1666875 w 1845489"/>
                <a:gd name="connsiteY44" fmla="*/ 359568 h 513723"/>
                <a:gd name="connsiteX45" fmla="*/ 1693069 w 1845489"/>
                <a:gd name="connsiteY45" fmla="*/ 347662 h 513723"/>
                <a:gd name="connsiteX46" fmla="*/ 1695449 w 1845489"/>
                <a:gd name="connsiteY46" fmla="*/ 307181 h 513723"/>
                <a:gd name="connsiteX47" fmla="*/ 1685925 w 1845489"/>
                <a:gd name="connsiteY47" fmla="*/ 273843 h 513723"/>
                <a:gd name="connsiteX48" fmla="*/ 1674019 w 1845489"/>
                <a:gd name="connsiteY48" fmla="*/ 223837 h 513723"/>
                <a:gd name="connsiteX49" fmla="*/ 1654969 w 1845489"/>
                <a:gd name="connsiteY49" fmla="*/ 195262 h 513723"/>
                <a:gd name="connsiteX50" fmla="*/ 1697831 w 1845489"/>
                <a:gd name="connsiteY50" fmla="*/ 121444 h 513723"/>
                <a:gd name="connsiteX51" fmla="*/ 1707356 w 1845489"/>
                <a:gd name="connsiteY51" fmla="*/ 73818 h 513723"/>
                <a:gd name="connsiteX52" fmla="*/ 1724025 w 1845489"/>
                <a:gd name="connsiteY52" fmla="*/ 35718 h 513723"/>
                <a:gd name="connsiteX53" fmla="*/ 1747838 w 1845489"/>
                <a:gd name="connsiteY53" fmla="*/ 109537 h 513723"/>
                <a:gd name="connsiteX54" fmla="*/ 1785938 w 1845489"/>
                <a:gd name="connsiteY54" fmla="*/ 178593 h 513723"/>
                <a:gd name="connsiteX55" fmla="*/ 1809750 w 1845489"/>
                <a:gd name="connsiteY55" fmla="*/ 242887 h 513723"/>
                <a:gd name="connsiteX56" fmla="*/ 1845469 w 1845489"/>
                <a:gd name="connsiteY56" fmla="*/ 359569 h 513723"/>
                <a:gd name="connsiteX57" fmla="*/ 1814512 w 1845489"/>
                <a:gd name="connsiteY57" fmla="*/ 402431 h 513723"/>
                <a:gd name="connsiteX58" fmla="*/ 1788319 w 1845489"/>
                <a:gd name="connsiteY58" fmla="*/ 442913 h 513723"/>
                <a:gd name="connsiteX59" fmla="*/ 1714500 w 1845489"/>
                <a:gd name="connsiteY59" fmla="*/ 466725 h 513723"/>
                <a:gd name="connsiteX60" fmla="*/ 1619249 w 1845489"/>
                <a:gd name="connsiteY60" fmla="*/ 473868 h 513723"/>
                <a:gd name="connsiteX61" fmla="*/ 1523999 w 1845489"/>
                <a:gd name="connsiteY61" fmla="*/ 481012 h 513723"/>
                <a:gd name="connsiteX62" fmla="*/ 1450181 w 1845489"/>
                <a:gd name="connsiteY62" fmla="*/ 481012 h 513723"/>
                <a:gd name="connsiteX63" fmla="*/ 1340644 w 1845489"/>
                <a:gd name="connsiteY63" fmla="*/ 447675 h 513723"/>
                <a:gd name="connsiteX64" fmla="*/ 1273969 w 1845489"/>
                <a:gd name="connsiteY64" fmla="*/ 378618 h 513723"/>
                <a:gd name="connsiteX65" fmla="*/ 1223962 w 1845489"/>
                <a:gd name="connsiteY65" fmla="*/ 295274 h 513723"/>
                <a:gd name="connsiteX66" fmla="*/ 1200151 w 1845489"/>
                <a:gd name="connsiteY66" fmla="*/ 366713 h 513723"/>
                <a:gd name="connsiteX67" fmla="*/ 1135856 w 1845489"/>
                <a:gd name="connsiteY67" fmla="*/ 423862 h 513723"/>
                <a:gd name="connsiteX68" fmla="*/ 1047750 w 1845489"/>
                <a:gd name="connsiteY68" fmla="*/ 433387 h 513723"/>
                <a:gd name="connsiteX69" fmla="*/ 928688 w 1845489"/>
                <a:gd name="connsiteY69" fmla="*/ 423862 h 513723"/>
                <a:gd name="connsiteX70" fmla="*/ 871538 w 1845489"/>
                <a:gd name="connsiteY70" fmla="*/ 407193 h 513723"/>
                <a:gd name="connsiteX71" fmla="*/ 804863 w 1845489"/>
                <a:gd name="connsiteY71" fmla="*/ 464343 h 513723"/>
                <a:gd name="connsiteX72" fmla="*/ 683419 w 1845489"/>
                <a:gd name="connsiteY72" fmla="*/ 509587 h 513723"/>
                <a:gd name="connsiteX73" fmla="*/ 573881 w 1845489"/>
                <a:gd name="connsiteY73" fmla="*/ 511968 h 513723"/>
                <a:gd name="connsiteX74" fmla="*/ 504825 w 1845489"/>
                <a:gd name="connsiteY74" fmla="*/ 481012 h 513723"/>
                <a:gd name="connsiteX75" fmla="*/ 435769 w 1845489"/>
                <a:gd name="connsiteY75" fmla="*/ 388143 h 513723"/>
                <a:gd name="connsiteX76" fmla="*/ 402062 w 1845489"/>
                <a:gd name="connsiteY76" fmla="*/ 341189 h 513723"/>
                <a:gd name="connsiteX77" fmla="*/ 378619 w 1845489"/>
                <a:gd name="connsiteY77" fmla="*/ 333375 h 513723"/>
                <a:gd name="connsiteX78" fmla="*/ 340519 w 1845489"/>
                <a:gd name="connsiteY78" fmla="*/ 345281 h 513723"/>
                <a:gd name="connsiteX79" fmla="*/ 280988 w 1845489"/>
                <a:gd name="connsiteY79" fmla="*/ 359568 h 513723"/>
                <a:gd name="connsiteX80" fmla="*/ 202406 w 1845489"/>
                <a:gd name="connsiteY80" fmla="*/ 347662 h 513723"/>
                <a:gd name="connsiteX81" fmla="*/ 116681 w 1845489"/>
                <a:gd name="connsiteY81" fmla="*/ 340518 h 513723"/>
                <a:gd name="connsiteX82" fmla="*/ 54769 w 1845489"/>
                <a:gd name="connsiteY82" fmla="*/ 278606 h 513723"/>
                <a:gd name="connsiteX83" fmla="*/ 19050 w 1845489"/>
                <a:gd name="connsiteY83" fmla="*/ 200025 h 513723"/>
                <a:gd name="connsiteX84" fmla="*/ 0 w 1845489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04950 w 1831225"/>
                <a:gd name="connsiteY41" fmla="*/ 364331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435894 w 1831225"/>
                <a:gd name="connsiteY63" fmla="*/ 452437 h 513723"/>
                <a:gd name="connsiteX64" fmla="*/ 1340644 w 1831225"/>
                <a:gd name="connsiteY64" fmla="*/ 447675 h 513723"/>
                <a:gd name="connsiteX65" fmla="*/ 1273969 w 1831225"/>
                <a:gd name="connsiteY65" fmla="*/ 378618 h 513723"/>
                <a:gd name="connsiteX66" fmla="*/ 1223962 w 1831225"/>
                <a:gd name="connsiteY66" fmla="*/ 295274 h 513723"/>
                <a:gd name="connsiteX67" fmla="*/ 1200151 w 1831225"/>
                <a:gd name="connsiteY67" fmla="*/ 366713 h 513723"/>
                <a:gd name="connsiteX68" fmla="*/ 1135856 w 1831225"/>
                <a:gd name="connsiteY68" fmla="*/ 423862 h 513723"/>
                <a:gd name="connsiteX69" fmla="*/ 1047750 w 1831225"/>
                <a:gd name="connsiteY69" fmla="*/ 433387 h 513723"/>
                <a:gd name="connsiteX70" fmla="*/ 928688 w 1831225"/>
                <a:gd name="connsiteY70" fmla="*/ 423862 h 513723"/>
                <a:gd name="connsiteX71" fmla="*/ 871538 w 1831225"/>
                <a:gd name="connsiteY71" fmla="*/ 407193 h 513723"/>
                <a:gd name="connsiteX72" fmla="*/ 804863 w 1831225"/>
                <a:gd name="connsiteY72" fmla="*/ 464343 h 513723"/>
                <a:gd name="connsiteX73" fmla="*/ 683419 w 1831225"/>
                <a:gd name="connsiteY73" fmla="*/ 509587 h 513723"/>
                <a:gd name="connsiteX74" fmla="*/ 573881 w 1831225"/>
                <a:gd name="connsiteY74" fmla="*/ 511968 h 513723"/>
                <a:gd name="connsiteX75" fmla="*/ 504825 w 1831225"/>
                <a:gd name="connsiteY75" fmla="*/ 481012 h 513723"/>
                <a:gd name="connsiteX76" fmla="*/ 435769 w 1831225"/>
                <a:gd name="connsiteY76" fmla="*/ 388143 h 513723"/>
                <a:gd name="connsiteX77" fmla="*/ 402062 w 1831225"/>
                <a:gd name="connsiteY77" fmla="*/ 341189 h 513723"/>
                <a:gd name="connsiteX78" fmla="*/ 378619 w 1831225"/>
                <a:gd name="connsiteY78" fmla="*/ 333375 h 513723"/>
                <a:gd name="connsiteX79" fmla="*/ 340519 w 1831225"/>
                <a:gd name="connsiteY79" fmla="*/ 345281 h 513723"/>
                <a:gd name="connsiteX80" fmla="*/ 280988 w 1831225"/>
                <a:gd name="connsiteY80" fmla="*/ 359568 h 513723"/>
                <a:gd name="connsiteX81" fmla="*/ 202406 w 1831225"/>
                <a:gd name="connsiteY81" fmla="*/ 347662 h 513723"/>
                <a:gd name="connsiteX82" fmla="*/ 116681 w 1831225"/>
                <a:gd name="connsiteY82" fmla="*/ 340518 h 513723"/>
                <a:gd name="connsiteX83" fmla="*/ 54769 w 1831225"/>
                <a:gd name="connsiteY83" fmla="*/ 278606 h 513723"/>
                <a:gd name="connsiteX84" fmla="*/ 19050 w 1831225"/>
                <a:gd name="connsiteY84" fmla="*/ 200025 h 513723"/>
                <a:gd name="connsiteX85" fmla="*/ 0 w 1831225"/>
                <a:gd name="connsiteY85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0 w 1831225"/>
                <a:gd name="connsiteY1" fmla="*/ 59532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0 w 1843132"/>
                <a:gd name="connsiteY84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5975 w 1832437"/>
                <a:gd name="connsiteY0" fmla="*/ 86520 h 478800"/>
                <a:gd name="connsiteX1" fmla="*/ 1212 w 1832437"/>
                <a:gd name="connsiteY1" fmla="*/ 24609 h 478800"/>
                <a:gd name="connsiteX2" fmla="*/ 27406 w 1832437"/>
                <a:gd name="connsiteY2" fmla="*/ 24608 h 478800"/>
                <a:gd name="connsiteX3" fmla="*/ 44075 w 1832437"/>
                <a:gd name="connsiteY3" fmla="*/ 79377 h 478800"/>
                <a:gd name="connsiteX4" fmla="*/ 55981 w 1832437"/>
                <a:gd name="connsiteY4" fmla="*/ 105570 h 478800"/>
                <a:gd name="connsiteX5" fmla="*/ 105987 w 1832437"/>
                <a:gd name="connsiteY5" fmla="*/ 148433 h 478800"/>
                <a:gd name="connsiteX6" fmla="*/ 160756 w 1832437"/>
                <a:gd name="connsiteY6" fmla="*/ 224633 h 478800"/>
                <a:gd name="connsiteX7" fmla="*/ 225050 w 1832437"/>
                <a:gd name="connsiteY7" fmla="*/ 219870 h 478800"/>
                <a:gd name="connsiteX8" fmla="*/ 258387 w 1832437"/>
                <a:gd name="connsiteY8" fmla="*/ 246064 h 478800"/>
                <a:gd name="connsiteX9" fmla="*/ 308393 w 1832437"/>
                <a:gd name="connsiteY9" fmla="*/ 229396 h 478800"/>
                <a:gd name="connsiteX10" fmla="*/ 346493 w 1832437"/>
                <a:gd name="connsiteY10" fmla="*/ 205583 h 478800"/>
                <a:gd name="connsiteX11" fmla="*/ 394119 w 1832437"/>
                <a:gd name="connsiteY11" fmla="*/ 203201 h 478800"/>
                <a:gd name="connsiteX12" fmla="*/ 427456 w 1832437"/>
                <a:gd name="connsiteY12" fmla="*/ 236539 h 478800"/>
                <a:gd name="connsiteX13" fmla="*/ 489368 w 1832437"/>
                <a:gd name="connsiteY13" fmla="*/ 296070 h 478800"/>
                <a:gd name="connsiteX14" fmla="*/ 536993 w 1832437"/>
                <a:gd name="connsiteY14" fmla="*/ 338933 h 478800"/>
                <a:gd name="connsiteX15" fmla="*/ 582237 w 1832437"/>
                <a:gd name="connsiteY15" fmla="*/ 372271 h 478800"/>
                <a:gd name="connsiteX16" fmla="*/ 634624 w 1832437"/>
                <a:gd name="connsiteY16" fmla="*/ 398465 h 478800"/>
                <a:gd name="connsiteX17" fmla="*/ 689393 w 1832437"/>
                <a:gd name="connsiteY17" fmla="*/ 388939 h 478800"/>
                <a:gd name="connsiteX18" fmla="*/ 739400 w 1832437"/>
                <a:gd name="connsiteY18" fmla="*/ 369889 h 478800"/>
                <a:gd name="connsiteX19" fmla="*/ 791787 w 1832437"/>
                <a:gd name="connsiteY19" fmla="*/ 319883 h 478800"/>
                <a:gd name="connsiteX20" fmla="*/ 827506 w 1832437"/>
                <a:gd name="connsiteY20" fmla="*/ 279402 h 478800"/>
                <a:gd name="connsiteX21" fmla="*/ 844175 w 1832437"/>
                <a:gd name="connsiteY21" fmla="*/ 265114 h 478800"/>
                <a:gd name="connsiteX22" fmla="*/ 870368 w 1832437"/>
                <a:gd name="connsiteY22" fmla="*/ 272258 h 478800"/>
                <a:gd name="connsiteX23" fmla="*/ 951331 w 1832437"/>
                <a:gd name="connsiteY23" fmla="*/ 310358 h 478800"/>
                <a:gd name="connsiteX24" fmla="*/ 1003718 w 1832437"/>
                <a:gd name="connsiteY24" fmla="*/ 315120 h 478800"/>
                <a:gd name="connsiteX25" fmla="*/ 1072775 w 1832437"/>
                <a:gd name="connsiteY25" fmla="*/ 307977 h 478800"/>
                <a:gd name="connsiteX26" fmla="*/ 1129925 w 1832437"/>
                <a:gd name="connsiteY26" fmla="*/ 298452 h 478800"/>
                <a:gd name="connsiteX27" fmla="*/ 1141831 w 1832437"/>
                <a:gd name="connsiteY27" fmla="*/ 274639 h 478800"/>
                <a:gd name="connsiteX28" fmla="*/ 1137068 w 1832437"/>
                <a:gd name="connsiteY28" fmla="*/ 222252 h 478800"/>
                <a:gd name="connsiteX29" fmla="*/ 1137069 w 1832437"/>
                <a:gd name="connsiteY29" fmla="*/ 196057 h 478800"/>
                <a:gd name="connsiteX30" fmla="*/ 1129925 w 1832437"/>
                <a:gd name="connsiteY30" fmla="*/ 167483 h 478800"/>
                <a:gd name="connsiteX31" fmla="*/ 1160881 w 1832437"/>
                <a:gd name="connsiteY31" fmla="*/ 124620 h 478800"/>
                <a:gd name="connsiteX32" fmla="*/ 1172787 w 1832437"/>
                <a:gd name="connsiteY32" fmla="*/ 74614 h 478800"/>
                <a:gd name="connsiteX33" fmla="*/ 1191837 w 1832437"/>
                <a:gd name="connsiteY33" fmla="*/ 26989 h 478800"/>
                <a:gd name="connsiteX34" fmla="*/ 1222793 w 1832437"/>
                <a:gd name="connsiteY34" fmla="*/ 72232 h 478800"/>
                <a:gd name="connsiteX35" fmla="*/ 1251369 w 1832437"/>
                <a:gd name="connsiteY35" fmla="*/ 124620 h 478800"/>
                <a:gd name="connsiteX36" fmla="*/ 1260893 w 1832437"/>
                <a:gd name="connsiteY36" fmla="*/ 193677 h 478800"/>
                <a:gd name="connsiteX37" fmla="*/ 1279943 w 1832437"/>
                <a:gd name="connsiteY37" fmla="*/ 236539 h 478800"/>
                <a:gd name="connsiteX38" fmla="*/ 1318043 w 1832437"/>
                <a:gd name="connsiteY38" fmla="*/ 293689 h 478800"/>
                <a:gd name="connsiteX39" fmla="*/ 1375194 w 1832437"/>
                <a:gd name="connsiteY39" fmla="*/ 300833 h 478800"/>
                <a:gd name="connsiteX40" fmla="*/ 1456156 w 1832437"/>
                <a:gd name="connsiteY40" fmla="*/ 317501 h 478800"/>
                <a:gd name="connsiteX41" fmla="*/ 1527593 w 1832437"/>
                <a:gd name="connsiteY41" fmla="*/ 322264 h 478800"/>
                <a:gd name="connsiteX42" fmla="*/ 1563312 w 1832437"/>
                <a:gd name="connsiteY42" fmla="*/ 329408 h 478800"/>
                <a:gd name="connsiteX43" fmla="*/ 1610937 w 1832437"/>
                <a:gd name="connsiteY43" fmla="*/ 317502 h 478800"/>
                <a:gd name="connsiteX44" fmla="*/ 1668087 w 1832437"/>
                <a:gd name="connsiteY44" fmla="*/ 324645 h 478800"/>
                <a:gd name="connsiteX45" fmla="*/ 1694281 w 1832437"/>
                <a:gd name="connsiteY45" fmla="*/ 312739 h 478800"/>
                <a:gd name="connsiteX46" fmla="*/ 1696661 w 1832437"/>
                <a:gd name="connsiteY46" fmla="*/ 272258 h 478800"/>
                <a:gd name="connsiteX47" fmla="*/ 1687137 w 1832437"/>
                <a:gd name="connsiteY47" fmla="*/ 238920 h 478800"/>
                <a:gd name="connsiteX48" fmla="*/ 1675231 w 1832437"/>
                <a:gd name="connsiteY48" fmla="*/ 188914 h 478800"/>
                <a:gd name="connsiteX49" fmla="*/ 1656181 w 1832437"/>
                <a:gd name="connsiteY49" fmla="*/ 160339 h 478800"/>
                <a:gd name="connsiteX50" fmla="*/ 1699043 w 1832437"/>
                <a:gd name="connsiteY50" fmla="*/ 86521 h 478800"/>
                <a:gd name="connsiteX51" fmla="*/ 1708568 w 1832437"/>
                <a:gd name="connsiteY51" fmla="*/ 38895 h 478800"/>
                <a:gd name="connsiteX52" fmla="*/ 1725237 w 1832437"/>
                <a:gd name="connsiteY52" fmla="*/ 795 h 478800"/>
                <a:gd name="connsiteX53" fmla="*/ 1749050 w 1832437"/>
                <a:gd name="connsiteY53" fmla="*/ 74614 h 478800"/>
                <a:gd name="connsiteX54" fmla="*/ 1787150 w 1832437"/>
                <a:gd name="connsiteY54" fmla="*/ 143670 h 478800"/>
                <a:gd name="connsiteX55" fmla="*/ 1810962 w 1832437"/>
                <a:gd name="connsiteY55" fmla="*/ 207964 h 478800"/>
                <a:gd name="connsiteX56" fmla="*/ 1832394 w 1832437"/>
                <a:gd name="connsiteY56" fmla="*/ 317502 h 478800"/>
                <a:gd name="connsiteX57" fmla="*/ 1815724 w 1832437"/>
                <a:gd name="connsiteY57" fmla="*/ 367508 h 478800"/>
                <a:gd name="connsiteX58" fmla="*/ 1789531 w 1832437"/>
                <a:gd name="connsiteY58" fmla="*/ 407990 h 478800"/>
                <a:gd name="connsiteX59" fmla="*/ 1715712 w 1832437"/>
                <a:gd name="connsiteY59" fmla="*/ 431802 h 478800"/>
                <a:gd name="connsiteX60" fmla="*/ 1639511 w 1832437"/>
                <a:gd name="connsiteY60" fmla="*/ 422277 h 478800"/>
                <a:gd name="connsiteX61" fmla="*/ 1532355 w 1832437"/>
                <a:gd name="connsiteY61" fmla="*/ 419896 h 478800"/>
                <a:gd name="connsiteX62" fmla="*/ 1437106 w 1832437"/>
                <a:gd name="connsiteY62" fmla="*/ 417514 h 478800"/>
                <a:gd name="connsiteX63" fmla="*/ 1341856 w 1832437"/>
                <a:gd name="connsiteY63" fmla="*/ 412752 h 478800"/>
                <a:gd name="connsiteX64" fmla="*/ 1275181 w 1832437"/>
                <a:gd name="connsiteY64" fmla="*/ 343695 h 478800"/>
                <a:gd name="connsiteX65" fmla="*/ 1225174 w 1832437"/>
                <a:gd name="connsiteY65" fmla="*/ 260351 h 478800"/>
                <a:gd name="connsiteX66" fmla="*/ 1201363 w 1832437"/>
                <a:gd name="connsiteY66" fmla="*/ 331790 h 478800"/>
                <a:gd name="connsiteX67" fmla="*/ 1137068 w 1832437"/>
                <a:gd name="connsiteY67" fmla="*/ 388939 h 478800"/>
                <a:gd name="connsiteX68" fmla="*/ 1048962 w 1832437"/>
                <a:gd name="connsiteY68" fmla="*/ 398464 h 478800"/>
                <a:gd name="connsiteX69" fmla="*/ 929900 w 1832437"/>
                <a:gd name="connsiteY69" fmla="*/ 388939 h 478800"/>
                <a:gd name="connsiteX70" fmla="*/ 872750 w 1832437"/>
                <a:gd name="connsiteY70" fmla="*/ 372270 h 478800"/>
                <a:gd name="connsiteX71" fmla="*/ 806075 w 1832437"/>
                <a:gd name="connsiteY71" fmla="*/ 429420 h 478800"/>
                <a:gd name="connsiteX72" fmla="*/ 684631 w 1832437"/>
                <a:gd name="connsiteY72" fmla="*/ 474664 h 478800"/>
                <a:gd name="connsiteX73" fmla="*/ 575093 w 1832437"/>
                <a:gd name="connsiteY73" fmla="*/ 477045 h 478800"/>
                <a:gd name="connsiteX74" fmla="*/ 506037 w 1832437"/>
                <a:gd name="connsiteY74" fmla="*/ 446089 h 478800"/>
                <a:gd name="connsiteX75" fmla="*/ 436981 w 1832437"/>
                <a:gd name="connsiteY75" fmla="*/ 353220 h 478800"/>
                <a:gd name="connsiteX76" fmla="*/ 403274 w 1832437"/>
                <a:gd name="connsiteY76" fmla="*/ 306266 h 478800"/>
                <a:gd name="connsiteX77" fmla="*/ 379831 w 1832437"/>
                <a:gd name="connsiteY77" fmla="*/ 298452 h 478800"/>
                <a:gd name="connsiteX78" fmla="*/ 341731 w 1832437"/>
                <a:gd name="connsiteY78" fmla="*/ 310358 h 478800"/>
                <a:gd name="connsiteX79" fmla="*/ 282200 w 1832437"/>
                <a:gd name="connsiteY79" fmla="*/ 324645 h 478800"/>
                <a:gd name="connsiteX80" fmla="*/ 203618 w 1832437"/>
                <a:gd name="connsiteY80" fmla="*/ 312739 h 478800"/>
                <a:gd name="connsiteX81" fmla="*/ 117893 w 1832437"/>
                <a:gd name="connsiteY81" fmla="*/ 305595 h 478800"/>
                <a:gd name="connsiteX82" fmla="*/ 55981 w 1832437"/>
                <a:gd name="connsiteY82" fmla="*/ 243683 h 478800"/>
                <a:gd name="connsiteX83" fmla="*/ 20262 w 1832437"/>
                <a:gd name="connsiteY83" fmla="*/ 165102 h 478800"/>
                <a:gd name="connsiteX84" fmla="*/ 5975 w 1832437"/>
                <a:gd name="connsiteY84" fmla="*/ 86520 h 478800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405416 w 1834579"/>
                <a:gd name="connsiteY76" fmla="*/ 319757 h 492291"/>
                <a:gd name="connsiteX77" fmla="*/ 381973 w 1834579"/>
                <a:gd name="connsiteY77" fmla="*/ 311943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1973 w 1834579"/>
                <a:gd name="connsiteY76" fmla="*/ 311943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07180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2448 w 1834579"/>
                <a:gd name="connsiteY10" fmla="*/ 230980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1499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7650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17679 w 1834579"/>
                <a:gd name="connsiteY9" fmla="*/ 235744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74817 w 1834579"/>
                <a:gd name="connsiteY8" fmla="*/ 147636 h 492291"/>
                <a:gd name="connsiteX9" fmla="*/ 293867 w 1834579"/>
                <a:gd name="connsiteY9" fmla="*/ 214312 h 492291"/>
                <a:gd name="connsiteX10" fmla="*/ 317679 w 1834579"/>
                <a:gd name="connsiteY10" fmla="*/ 235744 h 492291"/>
                <a:gd name="connsiteX11" fmla="*/ 386736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33204 w 1834579"/>
                <a:gd name="connsiteY8" fmla="*/ 179189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23679 w 1834579"/>
                <a:gd name="connsiteY7" fmla="*/ 13632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9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91472 w 1834579"/>
                <a:gd name="connsiteY6" fmla="*/ 150018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37954 w 1834579"/>
                <a:gd name="connsiteY84" fmla="*/ 279201 h 492291"/>
                <a:gd name="connsiteX85" fmla="*/ 120035 w 1834579"/>
                <a:gd name="connsiteY85" fmla="*/ 319086 h 492291"/>
                <a:gd name="connsiteX86" fmla="*/ 58123 w 1834579"/>
                <a:gd name="connsiteY86" fmla="*/ 257174 h 492291"/>
                <a:gd name="connsiteX87" fmla="*/ 22404 w 1834579"/>
                <a:gd name="connsiteY87" fmla="*/ 178593 h 492291"/>
                <a:gd name="connsiteX88" fmla="*/ 8117 w 1834579"/>
                <a:gd name="connsiteY88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4155 w 1834579"/>
                <a:gd name="connsiteY8" fmla="*/ 74414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834579" h="492291">
                  <a:moveTo>
                    <a:pt x="8117" y="100011"/>
                  </a:moveTo>
                  <a:cubicBezTo>
                    <a:pt x="4545" y="70246"/>
                    <a:pt x="-2599" y="10319"/>
                    <a:pt x="973" y="0"/>
                  </a:cubicBezTo>
                  <a:lnTo>
                    <a:pt x="29548" y="38099"/>
                  </a:lnTo>
                  <a:lnTo>
                    <a:pt x="46217" y="92868"/>
                  </a:lnTo>
                  <a:cubicBezTo>
                    <a:pt x="52567" y="107949"/>
                    <a:pt x="57329" y="117077"/>
                    <a:pt x="67648" y="128586"/>
                  </a:cubicBezTo>
                  <a:cubicBezTo>
                    <a:pt x="77967" y="140095"/>
                    <a:pt x="88682" y="159543"/>
                    <a:pt x="108129" y="161924"/>
                  </a:cubicBezTo>
                  <a:cubicBezTo>
                    <a:pt x="127576" y="164305"/>
                    <a:pt x="169832" y="152696"/>
                    <a:pt x="184328" y="142874"/>
                  </a:cubicBezTo>
                  <a:cubicBezTo>
                    <a:pt x="198824" y="133052"/>
                    <a:pt x="190133" y="114399"/>
                    <a:pt x="195104" y="102989"/>
                  </a:cubicBezTo>
                  <a:cubicBezTo>
                    <a:pt x="200075" y="91579"/>
                    <a:pt x="203439" y="72430"/>
                    <a:pt x="214155" y="74414"/>
                  </a:cubicBezTo>
                  <a:cubicBezTo>
                    <a:pt x="224871" y="76398"/>
                    <a:pt x="253445" y="117673"/>
                    <a:pt x="259398" y="114895"/>
                  </a:cubicBezTo>
                  <a:lnTo>
                    <a:pt x="254635" y="110133"/>
                  </a:lnTo>
                  <a:cubicBezTo>
                    <a:pt x="261570" y="104874"/>
                    <a:pt x="268278" y="130273"/>
                    <a:pt x="274817" y="147636"/>
                  </a:cubicBezTo>
                  <a:cubicBezTo>
                    <a:pt x="281356" y="164999"/>
                    <a:pt x="286723" y="199627"/>
                    <a:pt x="293867" y="214312"/>
                  </a:cubicBezTo>
                  <a:cubicBezTo>
                    <a:pt x="301011" y="228997"/>
                    <a:pt x="302201" y="235347"/>
                    <a:pt x="317679" y="235744"/>
                  </a:cubicBezTo>
                  <a:cubicBezTo>
                    <a:pt x="333157" y="236141"/>
                    <a:pt x="368083" y="214311"/>
                    <a:pt x="386736" y="216692"/>
                  </a:cubicBezTo>
                  <a:cubicBezTo>
                    <a:pt x="405389" y="219073"/>
                    <a:pt x="412136" y="234552"/>
                    <a:pt x="429598" y="250030"/>
                  </a:cubicBezTo>
                  <a:cubicBezTo>
                    <a:pt x="447060" y="265508"/>
                    <a:pt x="473254" y="292495"/>
                    <a:pt x="491510" y="309561"/>
                  </a:cubicBezTo>
                  <a:cubicBezTo>
                    <a:pt x="507385" y="323849"/>
                    <a:pt x="523657" y="339724"/>
                    <a:pt x="539135" y="352424"/>
                  </a:cubicBezTo>
                  <a:cubicBezTo>
                    <a:pt x="554613" y="365124"/>
                    <a:pt x="566123" y="380206"/>
                    <a:pt x="584379" y="385762"/>
                  </a:cubicBezTo>
                  <a:cubicBezTo>
                    <a:pt x="599460" y="396081"/>
                    <a:pt x="618907" y="409178"/>
                    <a:pt x="636766" y="411956"/>
                  </a:cubicBezTo>
                  <a:cubicBezTo>
                    <a:pt x="654625" y="414734"/>
                    <a:pt x="672882" y="407986"/>
                    <a:pt x="691535" y="402430"/>
                  </a:cubicBezTo>
                  <a:lnTo>
                    <a:pt x="741542" y="383380"/>
                  </a:lnTo>
                  <a:cubicBezTo>
                    <a:pt x="759005" y="373458"/>
                    <a:pt x="779245" y="348455"/>
                    <a:pt x="793929" y="333374"/>
                  </a:cubicBezTo>
                  <a:cubicBezTo>
                    <a:pt x="808613" y="318293"/>
                    <a:pt x="820917" y="302021"/>
                    <a:pt x="829648" y="292893"/>
                  </a:cubicBezTo>
                  <a:cubicBezTo>
                    <a:pt x="838379" y="283765"/>
                    <a:pt x="839173" y="279796"/>
                    <a:pt x="846317" y="278605"/>
                  </a:cubicBezTo>
                  <a:cubicBezTo>
                    <a:pt x="853461" y="277414"/>
                    <a:pt x="854651" y="278208"/>
                    <a:pt x="872510" y="285749"/>
                  </a:cubicBezTo>
                  <a:cubicBezTo>
                    <a:pt x="890369" y="293290"/>
                    <a:pt x="931248" y="316705"/>
                    <a:pt x="953473" y="323849"/>
                  </a:cubicBezTo>
                  <a:cubicBezTo>
                    <a:pt x="975698" y="330993"/>
                    <a:pt x="982841" y="330992"/>
                    <a:pt x="1005860" y="328611"/>
                  </a:cubicBezTo>
                  <a:lnTo>
                    <a:pt x="1074917" y="321468"/>
                  </a:lnTo>
                  <a:cubicBezTo>
                    <a:pt x="1095951" y="318690"/>
                    <a:pt x="1120558" y="317499"/>
                    <a:pt x="1132067" y="311943"/>
                  </a:cubicBezTo>
                  <a:cubicBezTo>
                    <a:pt x="1143576" y="306387"/>
                    <a:pt x="1142783" y="300830"/>
                    <a:pt x="1143973" y="288130"/>
                  </a:cubicBezTo>
                  <a:cubicBezTo>
                    <a:pt x="1145163" y="275430"/>
                    <a:pt x="1140401" y="249634"/>
                    <a:pt x="1139210" y="235743"/>
                  </a:cubicBezTo>
                  <a:cubicBezTo>
                    <a:pt x="1139210" y="227011"/>
                    <a:pt x="1140402" y="218676"/>
                    <a:pt x="1139211" y="209548"/>
                  </a:cubicBezTo>
                  <a:cubicBezTo>
                    <a:pt x="1138020" y="200420"/>
                    <a:pt x="1128098" y="192880"/>
                    <a:pt x="1132067" y="180974"/>
                  </a:cubicBezTo>
                  <a:lnTo>
                    <a:pt x="1163023" y="138111"/>
                  </a:lnTo>
                  <a:cubicBezTo>
                    <a:pt x="1171357" y="123030"/>
                    <a:pt x="1169770" y="104377"/>
                    <a:pt x="1174929" y="88105"/>
                  </a:cubicBezTo>
                  <a:cubicBezTo>
                    <a:pt x="1180088" y="71833"/>
                    <a:pt x="1186835" y="41274"/>
                    <a:pt x="1193979" y="40480"/>
                  </a:cubicBezTo>
                  <a:lnTo>
                    <a:pt x="1224935" y="85723"/>
                  </a:lnTo>
                  <a:lnTo>
                    <a:pt x="1253511" y="138111"/>
                  </a:lnTo>
                  <a:lnTo>
                    <a:pt x="1263035" y="207168"/>
                  </a:lnTo>
                  <a:lnTo>
                    <a:pt x="1282085" y="250030"/>
                  </a:lnTo>
                  <a:cubicBezTo>
                    <a:pt x="1291610" y="266699"/>
                    <a:pt x="1304310" y="296464"/>
                    <a:pt x="1320185" y="307180"/>
                  </a:cubicBezTo>
                  <a:cubicBezTo>
                    <a:pt x="1336060" y="317896"/>
                    <a:pt x="1354317" y="310355"/>
                    <a:pt x="1377336" y="314324"/>
                  </a:cubicBezTo>
                  <a:cubicBezTo>
                    <a:pt x="1400355" y="318293"/>
                    <a:pt x="1432898" y="327420"/>
                    <a:pt x="1458298" y="330992"/>
                  </a:cubicBezTo>
                  <a:cubicBezTo>
                    <a:pt x="1483698" y="334564"/>
                    <a:pt x="1509891" y="334961"/>
                    <a:pt x="1529735" y="335755"/>
                  </a:cubicBezTo>
                  <a:cubicBezTo>
                    <a:pt x="1549579" y="336549"/>
                    <a:pt x="1551563" y="343693"/>
                    <a:pt x="1565454" y="342899"/>
                  </a:cubicBezTo>
                  <a:cubicBezTo>
                    <a:pt x="1579345" y="342105"/>
                    <a:pt x="1595617" y="331787"/>
                    <a:pt x="1613079" y="330993"/>
                  </a:cubicBezTo>
                  <a:cubicBezTo>
                    <a:pt x="1632129" y="333374"/>
                    <a:pt x="1656338" y="338930"/>
                    <a:pt x="1670229" y="338136"/>
                  </a:cubicBezTo>
                  <a:cubicBezTo>
                    <a:pt x="1684120" y="337342"/>
                    <a:pt x="1691661" y="334961"/>
                    <a:pt x="1696423" y="326230"/>
                  </a:cubicBezTo>
                  <a:cubicBezTo>
                    <a:pt x="1701185" y="317499"/>
                    <a:pt x="1698010" y="299243"/>
                    <a:pt x="1698803" y="285749"/>
                  </a:cubicBezTo>
                  <a:cubicBezTo>
                    <a:pt x="1703565" y="277018"/>
                    <a:pt x="1694835" y="268683"/>
                    <a:pt x="1689279" y="252411"/>
                  </a:cubicBezTo>
                  <a:lnTo>
                    <a:pt x="1677373" y="202405"/>
                  </a:lnTo>
                  <a:lnTo>
                    <a:pt x="1658323" y="173830"/>
                  </a:lnTo>
                  <a:lnTo>
                    <a:pt x="1701185" y="100012"/>
                  </a:lnTo>
                  <a:lnTo>
                    <a:pt x="1710710" y="52386"/>
                  </a:lnTo>
                  <a:cubicBezTo>
                    <a:pt x="1714282" y="37305"/>
                    <a:pt x="1720632" y="8333"/>
                    <a:pt x="1727379" y="14286"/>
                  </a:cubicBezTo>
                  <a:cubicBezTo>
                    <a:pt x="1734126" y="20239"/>
                    <a:pt x="1740873" y="64293"/>
                    <a:pt x="1751192" y="88105"/>
                  </a:cubicBezTo>
                  <a:cubicBezTo>
                    <a:pt x="1761511" y="111917"/>
                    <a:pt x="1778973" y="134936"/>
                    <a:pt x="1789292" y="157161"/>
                  </a:cubicBezTo>
                  <a:cubicBezTo>
                    <a:pt x="1799611" y="179386"/>
                    <a:pt x="1805563" y="192483"/>
                    <a:pt x="1813104" y="221455"/>
                  </a:cubicBezTo>
                  <a:cubicBezTo>
                    <a:pt x="1820645" y="250427"/>
                    <a:pt x="1833742" y="304402"/>
                    <a:pt x="1834536" y="330993"/>
                  </a:cubicBezTo>
                  <a:cubicBezTo>
                    <a:pt x="1835330" y="357584"/>
                    <a:pt x="1825010" y="365918"/>
                    <a:pt x="1817866" y="380999"/>
                  </a:cubicBezTo>
                  <a:cubicBezTo>
                    <a:pt x="1810722" y="396080"/>
                    <a:pt x="1808342" y="410765"/>
                    <a:pt x="1791673" y="421481"/>
                  </a:cubicBezTo>
                  <a:cubicBezTo>
                    <a:pt x="1775004" y="432197"/>
                    <a:pt x="1747620" y="443309"/>
                    <a:pt x="1717854" y="445293"/>
                  </a:cubicBezTo>
                  <a:lnTo>
                    <a:pt x="1641653" y="435768"/>
                  </a:lnTo>
                  <a:cubicBezTo>
                    <a:pt x="1609903" y="438149"/>
                    <a:pt x="1568231" y="434181"/>
                    <a:pt x="1534497" y="433387"/>
                  </a:cubicBezTo>
                  <a:cubicBezTo>
                    <a:pt x="1500763" y="432593"/>
                    <a:pt x="1469807" y="436561"/>
                    <a:pt x="1439248" y="431005"/>
                  </a:cubicBezTo>
                  <a:cubicBezTo>
                    <a:pt x="1408689" y="425449"/>
                    <a:pt x="1370986" y="438546"/>
                    <a:pt x="1343998" y="426243"/>
                  </a:cubicBezTo>
                  <a:cubicBezTo>
                    <a:pt x="1317011" y="413940"/>
                    <a:pt x="1292801" y="375045"/>
                    <a:pt x="1277323" y="357186"/>
                  </a:cubicBezTo>
                  <a:cubicBezTo>
                    <a:pt x="1261845" y="339327"/>
                    <a:pt x="1259465" y="332978"/>
                    <a:pt x="1251130" y="319087"/>
                  </a:cubicBezTo>
                  <a:cubicBezTo>
                    <a:pt x="1242795" y="305196"/>
                    <a:pt x="1235650" y="267889"/>
                    <a:pt x="1227316" y="273842"/>
                  </a:cubicBezTo>
                  <a:cubicBezTo>
                    <a:pt x="1218982" y="279795"/>
                    <a:pt x="1215808" y="333375"/>
                    <a:pt x="1201124" y="354806"/>
                  </a:cubicBezTo>
                  <a:cubicBezTo>
                    <a:pt x="1186440" y="376237"/>
                    <a:pt x="1160642" y="383380"/>
                    <a:pt x="1139210" y="402430"/>
                  </a:cubicBezTo>
                  <a:cubicBezTo>
                    <a:pt x="1113810" y="413542"/>
                    <a:pt x="1090791" y="415130"/>
                    <a:pt x="1051104" y="411955"/>
                  </a:cubicBezTo>
                  <a:lnTo>
                    <a:pt x="932042" y="402430"/>
                  </a:lnTo>
                  <a:cubicBezTo>
                    <a:pt x="902673" y="398064"/>
                    <a:pt x="897117" y="366711"/>
                    <a:pt x="874892" y="385761"/>
                  </a:cubicBezTo>
                  <a:lnTo>
                    <a:pt x="808217" y="442911"/>
                  </a:lnTo>
                  <a:cubicBezTo>
                    <a:pt x="776864" y="459977"/>
                    <a:pt x="723286" y="487361"/>
                    <a:pt x="686773" y="488155"/>
                  </a:cubicBezTo>
                  <a:cubicBezTo>
                    <a:pt x="650260" y="488949"/>
                    <a:pt x="607001" y="495298"/>
                    <a:pt x="577235" y="490536"/>
                  </a:cubicBezTo>
                  <a:cubicBezTo>
                    <a:pt x="547469" y="485774"/>
                    <a:pt x="525641" y="490536"/>
                    <a:pt x="508179" y="459580"/>
                  </a:cubicBezTo>
                  <a:cubicBezTo>
                    <a:pt x="485160" y="428624"/>
                    <a:pt x="460157" y="395683"/>
                    <a:pt x="439123" y="366711"/>
                  </a:cubicBezTo>
                  <a:lnTo>
                    <a:pt x="389117" y="321468"/>
                  </a:lnTo>
                  <a:cubicBezTo>
                    <a:pt x="378860" y="322150"/>
                    <a:pt x="360145" y="319484"/>
                    <a:pt x="343873" y="323849"/>
                  </a:cubicBezTo>
                  <a:lnTo>
                    <a:pt x="284342" y="316704"/>
                  </a:lnTo>
                  <a:cubicBezTo>
                    <a:pt x="258942" y="320673"/>
                    <a:pt x="258149" y="238124"/>
                    <a:pt x="231955" y="233362"/>
                  </a:cubicBezTo>
                  <a:cubicBezTo>
                    <a:pt x="205761" y="228600"/>
                    <a:pt x="156151" y="284161"/>
                    <a:pt x="127179" y="288130"/>
                  </a:cubicBezTo>
                  <a:cubicBezTo>
                    <a:pt x="98207" y="292099"/>
                    <a:pt x="74395" y="280589"/>
                    <a:pt x="58123" y="257174"/>
                  </a:cubicBezTo>
                  <a:cubicBezTo>
                    <a:pt x="41851" y="233759"/>
                    <a:pt x="30738" y="204787"/>
                    <a:pt x="22404" y="178593"/>
                  </a:cubicBezTo>
                  <a:cubicBezTo>
                    <a:pt x="17642" y="152399"/>
                    <a:pt x="11689" y="129776"/>
                    <a:pt x="8117" y="100011"/>
                  </a:cubicBezTo>
                  <a:close/>
                </a:path>
              </a:pathLst>
            </a:custGeom>
            <a:solidFill>
              <a:srgbClr val="C1BCC3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4" name="TextBox 190"/>
            <p:cNvSpPr txBox="1">
              <a:spLocks noChangeArrowheads="1"/>
            </p:cNvSpPr>
            <p:nvPr/>
          </p:nvSpPr>
          <p:spPr bwMode="auto">
            <a:xfrm>
              <a:off x="6690508" y="535806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4093458" y="6144814"/>
              <a:ext cx="576064" cy="216024"/>
            </a:xfrm>
            <a:prstGeom prst="rect">
              <a:avLst/>
            </a:prstGeom>
            <a:solidFill>
              <a:srgbClr val="FBCC57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38" name="Freeform 237"/>
            <p:cNvSpPr/>
            <p:nvPr/>
          </p:nvSpPr>
          <p:spPr>
            <a:xfrm>
              <a:off x="5154156" y="5233194"/>
              <a:ext cx="1975932" cy="522865"/>
            </a:xfrm>
            <a:custGeom>
              <a:avLst/>
              <a:gdLst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269207 w 1943100"/>
                <a:gd name="connsiteY26" fmla="*/ 400050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21482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51826"/>
                <a:gd name="connsiteY0" fmla="*/ 0 h 522865"/>
                <a:gd name="connsiteX1" fmla="*/ 78581 w 1951826"/>
                <a:gd name="connsiteY1" fmla="*/ 140494 h 522865"/>
                <a:gd name="connsiteX2" fmla="*/ 147638 w 1951826"/>
                <a:gd name="connsiteY2" fmla="*/ 252413 h 522865"/>
                <a:gd name="connsiteX3" fmla="*/ 240506 w 1951826"/>
                <a:gd name="connsiteY3" fmla="*/ 314325 h 522865"/>
                <a:gd name="connsiteX4" fmla="*/ 338138 w 1951826"/>
                <a:gd name="connsiteY4" fmla="*/ 350044 h 522865"/>
                <a:gd name="connsiteX5" fmla="*/ 476250 w 1951826"/>
                <a:gd name="connsiteY5" fmla="*/ 326232 h 522865"/>
                <a:gd name="connsiteX6" fmla="*/ 607219 w 1951826"/>
                <a:gd name="connsiteY6" fmla="*/ 461963 h 522865"/>
                <a:gd name="connsiteX7" fmla="*/ 757238 w 1951826"/>
                <a:gd name="connsiteY7" fmla="*/ 481013 h 522865"/>
                <a:gd name="connsiteX8" fmla="*/ 883444 w 1951826"/>
                <a:gd name="connsiteY8" fmla="*/ 445294 h 522865"/>
                <a:gd name="connsiteX9" fmla="*/ 997744 w 1951826"/>
                <a:gd name="connsiteY9" fmla="*/ 385763 h 522865"/>
                <a:gd name="connsiteX10" fmla="*/ 1038225 w 1951826"/>
                <a:gd name="connsiteY10" fmla="*/ 342900 h 522865"/>
                <a:gd name="connsiteX11" fmla="*/ 1178719 w 1951826"/>
                <a:gd name="connsiteY11" fmla="*/ 361950 h 522865"/>
                <a:gd name="connsiteX12" fmla="*/ 1233488 w 1951826"/>
                <a:gd name="connsiteY12" fmla="*/ 378619 h 522865"/>
                <a:gd name="connsiteX13" fmla="*/ 1366838 w 1951826"/>
                <a:gd name="connsiteY13" fmla="*/ 288132 h 522865"/>
                <a:gd name="connsiteX14" fmla="*/ 1431131 w 1951826"/>
                <a:gd name="connsiteY14" fmla="*/ 354807 h 522865"/>
                <a:gd name="connsiteX15" fmla="*/ 1514475 w 1951826"/>
                <a:gd name="connsiteY15" fmla="*/ 373857 h 522865"/>
                <a:gd name="connsiteX16" fmla="*/ 1595438 w 1951826"/>
                <a:gd name="connsiteY16" fmla="*/ 390525 h 522865"/>
                <a:gd name="connsiteX17" fmla="*/ 1733550 w 1951826"/>
                <a:gd name="connsiteY17" fmla="*/ 411957 h 522865"/>
                <a:gd name="connsiteX18" fmla="*/ 1943100 w 1951826"/>
                <a:gd name="connsiteY18" fmla="*/ 407194 h 522865"/>
                <a:gd name="connsiteX19" fmla="*/ 1902619 w 1951826"/>
                <a:gd name="connsiteY19" fmla="*/ 431007 h 522865"/>
                <a:gd name="connsiteX20" fmla="*/ 1814513 w 1951826"/>
                <a:gd name="connsiteY20" fmla="*/ 438150 h 522865"/>
                <a:gd name="connsiteX21" fmla="*/ 1693069 w 1951826"/>
                <a:gd name="connsiteY21" fmla="*/ 435769 h 522865"/>
                <a:gd name="connsiteX22" fmla="*/ 1616869 w 1951826"/>
                <a:gd name="connsiteY22" fmla="*/ 423863 h 522865"/>
                <a:gd name="connsiteX23" fmla="*/ 1457325 w 1951826"/>
                <a:gd name="connsiteY23" fmla="*/ 411957 h 522865"/>
                <a:gd name="connsiteX24" fmla="*/ 1385888 w 1951826"/>
                <a:gd name="connsiteY24" fmla="*/ 395288 h 522865"/>
                <a:gd name="connsiteX25" fmla="*/ 1369219 w 1951826"/>
                <a:gd name="connsiteY25" fmla="*/ 366713 h 522865"/>
                <a:gd name="connsiteX26" fmla="*/ 1307307 w 1951826"/>
                <a:gd name="connsiteY26" fmla="*/ 395288 h 522865"/>
                <a:gd name="connsiteX27" fmla="*/ 1231107 w 1951826"/>
                <a:gd name="connsiteY27" fmla="*/ 414338 h 522865"/>
                <a:gd name="connsiteX28" fmla="*/ 1169194 w 1951826"/>
                <a:gd name="connsiteY28" fmla="*/ 411957 h 522865"/>
                <a:gd name="connsiteX29" fmla="*/ 1112044 w 1951826"/>
                <a:gd name="connsiteY29" fmla="*/ 395288 h 522865"/>
                <a:gd name="connsiteX30" fmla="*/ 1054893 w 1951826"/>
                <a:gd name="connsiteY30" fmla="*/ 390525 h 522865"/>
                <a:gd name="connsiteX31" fmla="*/ 997744 w 1951826"/>
                <a:gd name="connsiteY31" fmla="*/ 440532 h 522865"/>
                <a:gd name="connsiteX32" fmla="*/ 909638 w 1951826"/>
                <a:gd name="connsiteY32" fmla="*/ 488157 h 522865"/>
                <a:gd name="connsiteX33" fmla="*/ 785813 w 1951826"/>
                <a:gd name="connsiteY33" fmla="*/ 511969 h 522865"/>
                <a:gd name="connsiteX34" fmla="*/ 645319 w 1951826"/>
                <a:gd name="connsiteY34" fmla="*/ 521494 h 522865"/>
                <a:gd name="connsiteX35" fmla="*/ 559594 w 1951826"/>
                <a:gd name="connsiteY35" fmla="*/ 483394 h 522865"/>
                <a:gd name="connsiteX36" fmla="*/ 507206 w 1951826"/>
                <a:gd name="connsiteY36" fmla="*/ 440532 h 522865"/>
                <a:gd name="connsiteX37" fmla="*/ 483394 w 1951826"/>
                <a:gd name="connsiteY37" fmla="*/ 390525 h 522865"/>
                <a:gd name="connsiteX38" fmla="*/ 459581 w 1951826"/>
                <a:gd name="connsiteY38" fmla="*/ 376238 h 522865"/>
                <a:gd name="connsiteX39" fmla="*/ 323850 w 1951826"/>
                <a:gd name="connsiteY39" fmla="*/ 390525 h 522865"/>
                <a:gd name="connsiteX40" fmla="*/ 152400 w 1951826"/>
                <a:gd name="connsiteY40" fmla="*/ 307182 h 522865"/>
                <a:gd name="connsiteX41" fmla="*/ 85725 w 1951826"/>
                <a:gd name="connsiteY41" fmla="*/ 261938 h 522865"/>
                <a:gd name="connsiteX42" fmla="*/ 47625 w 1951826"/>
                <a:gd name="connsiteY42" fmla="*/ 171450 h 522865"/>
                <a:gd name="connsiteX43" fmla="*/ 4763 w 1951826"/>
                <a:gd name="connsiteY43" fmla="*/ 78582 h 522865"/>
                <a:gd name="connsiteX44" fmla="*/ 0 w 1951826"/>
                <a:gd name="connsiteY44" fmla="*/ 0 h 522865"/>
                <a:gd name="connsiteX0" fmla="*/ 0 w 1962644"/>
                <a:gd name="connsiteY0" fmla="*/ 0 h 522865"/>
                <a:gd name="connsiteX1" fmla="*/ 78581 w 1962644"/>
                <a:gd name="connsiteY1" fmla="*/ 140494 h 522865"/>
                <a:gd name="connsiteX2" fmla="*/ 147638 w 1962644"/>
                <a:gd name="connsiteY2" fmla="*/ 252413 h 522865"/>
                <a:gd name="connsiteX3" fmla="*/ 240506 w 1962644"/>
                <a:gd name="connsiteY3" fmla="*/ 314325 h 522865"/>
                <a:gd name="connsiteX4" fmla="*/ 338138 w 1962644"/>
                <a:gd name="connsiteY4" fmla="*/ 350044 h 522865"/>
                <a:gd name="connsiteX5" fmla="*/ 476250 w 1962644"/>
                <a:gd name="connsiteY5" fmla="*/ 326232 h 522865"/>
                <a:gd name="connsiteX6" fmla="*/ 607219 w 1962644"/>
                <a:gd name="connsiteY6" fmla="*/ 461963 h 522865"/>
                <a:gd name="connsiteX7" fmla="*/ 757238 w 1962644"/>
                <a:gd name="connsiteY7" fmla="*/ 481013 h 522865"/>
                <a:gd name="connsiteX8" fmla="*/ 883444 w 1962644"/>
                <a:gd name="connsiteY8" fmla="*/ 445294 h 522865"/>
                <a:gd name="connsiteX9" fmla="*/ 997744 w 1962644"/>
                <a:gd name="connsiteY9" fmla="*/ 385763 h 522865"/>
                <a:gd name="connsiteX10" fmla="*/ 1038225 w 1962644"/>
                <a:gd name="connsiteY10" fmla="*/ 342900 h 522865"/>
                <a:gd name="connsiteX11" fmla="*/ 1178719 w 1962644"/>
                <a:gd name="connsiteY11" fmla="*/ 361950 h 522865"/>
                <a:gd name="connsiteX12" fmla="*/ 1233488 w 1962644"/>
                <a:gd name="connsiteY12" fmla="*/ 378619 h 522865"/>
                <a:gd name="connsiteX13" fmla="*/ 1366838 w 1962644"/>
                <a:gd name="connsiteY13" fmla="*/ 288132 h 522865"/>
                <a:gd name="connsiteX14" fmla="*/ 1431131 w 1962644"/>
                <a:gd name="connsiteY14" fmla="*/ 354807 h 522865"/>
                <a:gd name="connsiteX15" fmla="*/ 1514475 w 1962644"/>
                <a:gd name="connsiteY15" fmla="*/ 373857 h 522865"/>
                <a:gd name="connsiteX16" fmla="*/ 1595438 w 1962644"/>
                <a:gd name="connsiteY16" fmla="*/ 390525 h 522865"/>
                <a:gd name="connsiteX17" fmla="*/ 1733550 w 1962644"/>
                <a:gd name="connsiteY17" fmla="*/ 411957 h 522865"/>
                <a:gd name="connsiteX18" fmla="*/ 1955007 w 1962644"/>
                <a:gd name="connsiteY18" fmla="*/ 395288 h 522865"/>
                <a:gd name="connsiteX19" fmla="*/ 1902619 w 1962644"/>
                <a:gd name="connsiteY19" fmla="*/ 431007 h 522865"/>
                <a:gd name="connsiteX20" fmla="*/ 1814513 w 1962644"/>
                <a:gd name="connsiteY20" fmla="*/ 438150 h 522865"/>
                <a:gd name="connsiteX21" fmla="*/ 1693069 w 1962644"/>
                <a:gd name="connsiteY21" fmla="*/ 435769 h 522865"/>
                <a:gd name="connsiteX22" fmla="*/ 1616869 w 1962644"/>
                <a:gd name="connsiteY22" fmla="*/ 423863 h 522865"/>
                <a:gd name="connsiteX23" fmla="*/ 1457325 w 1962644"/>
                <a:gd name="connsiteY23" fmla="*/ 411957 h 522865"/>
                <a:gd name="connsiteX24" fmla="*/ 1385888 w 1962644"/>
                <a:gd name="connsiteY24" fmla="*/ 395288 h 522865"/>
                <a:gd name="connsiteX25" fmla="*/ 1369219 w 1962644"/>
                <a:gd name="connsiteY25" fmla="*/ 366713 h 522865"/>
                <a:gd name="connsiteX26" fmla="*/ 1307307 w 1962644"/>
                <a:gd name="connsiteY26" fmla="*/ 395288 h 522865"/>
                <a:gd name="connsiteX27" fmla="*/ 1231107 w 1962644"/>
                <a:gd name="connsiteY27" fmla="*/ 414338 h 522865"/>
                <a:gd name="connsiteX28" fmla="*/ 1169194 w 1962644"/>
                <a:gd name="connsiteY28" fmla="*/ 411957 h 522865"/>
                <a:gd name="connsiteX29" fmla="*/ 1112044 w 1962644"/>
                <a:gd name="connsiteY29" fmla="*/ 395288 h 522865"/>
                <a:gd name="connsiteX30" fmla="*/ 1054893 w 1962644"/>
                <a:gd name="connsiteY30" fmla="*/ 390525 h 522865"/>
                <a:gd name="connsiteX31" fmla="*/ 997744 w 1962644"/>
                <a:gd name="connsiteY31" fmla="*/ 440532 h 522865"/>
                <a:gd name="connsiteX32" fmla="*/ 909638 w 1962644"/>
                <a:gd name="connsiteY32" fmla="*/ 488157 h 522865"/>
                <a:gd name="connsiteX33" fmla="*/ 785813 w 1962644"/>
                <a:gd name="connsiteY33" fmla="*/ 511969 h 522865"/>
                <a:gd name="connsiteX34" fmla="*/ 645319 w 1962644"/>
                <a:gd name="connsiteY34" fmla="*/ 521494 h 522865"/>
                <a:gd name="connsiteX35" fmla="*/ 559594 w 1962644"/>
                <a:gd name="connsiteY35" fmla="*/ 483394 h 522865"/>
                <a:gd name="connsiteX36" fmla="*/ 507206 w 1962644"/>
                <a:gd name="connsiteY36" fmla="*/ 440532 h 522865"/>
                <a:gd name="connsiteX37" fmla="*/ 483394 w 1962644"/>
                <a:gd name="connsiteY37" fmla="*/ 390525 h 522865"/>
                <a:gd name="connsiteX38" fmla="*/ 459581 w 1962644"/>
                <a:gd name="connsiteY38" fmla="*/ 376238 h 522865"/>
                <a:gd name="connsiteX39" fmla="*/ 323850 w 1962644"/>
                <a:gd name="connsiteY39" fmla="*/ 390525 h 522865"/>
                <a:gd name="connsiteX40" fmla="*/ 152400 w 1962644"/>
                <a:gd name="connsiteY40" fmla="*/ 307182 h 522865"/>
                <a:gd name="connsiteX41" fmla="*/ 85725 w 1962644"/>
                <a:gd name="connsiteY41" fmla="*/ 261938 h 522865"/>
                <a:gd name="connsiteX42" fmla="*/ 47625 w 1962644"/>
                <a:gd name="connsiteY42" fmla="*/ 171450 h 522865"/>
                <a:gd name="connsiteX43" fmla="*/ 4763 w 1962644"/>
                <a:gd name="connsiteY43" fmla="*/ 78582 h 522865"/>
                <a:gd name="connsiteX44" fmla="*/ 0 w 1962644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85725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95250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8588 w 1975932"/>
                <a:gd name="connsiteY41" fmla="*/ 280988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14325 w 1975932"/>
                <a:gd name="connsiteY40" fmla="*/ 328613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6231 w 1975932"/>
                <a:gd name="connsiteY40" fmla="*/ 319088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975932" h="522865">
                  <a:moveTo>
                    <a:pt x="0" y="0"/>
                  </a:moveTo>
                  <a:lnTo>
                    <a:pt x="78581" y="140494"/>
                  </a:lnTo>
                  <a:lnTo>
                    <a:pt x="147638" y="252413"/>
                  </a:lnTo>
                  <a:lnTo>
                    <a:pt x="240506" y="314325"/>
                  </a:lnTo>
                  <a:lnTo>
                    <a:pt x="321469" y="261938"/>
                  </a:lnTo>
                  <a:lnTo>
                    <a:pt x="476250" y="326232"/>
                  </a:lnTo>
                  <a:lnTo>
                    <a:pt x="607219" y="461963"/>
                  </a:lnTo>
                  <a:lnTo>
                    <a:pt x="757238" y="481013"/>
                  </a:lnTo>
                  <a:lnTo>
                    <a:pt x="883444" y="445294"/>
                  </a:lnTo>
                  <a:lnTo>
                    <a:pt x="997744" y="385763"/>
                  </a:lnTo>
                  <a:lnTo>
                    <a:pt x="1038225" y="342900"/>
                  </a:lnTo>
                  <a:lnTo>
                    <a:pt x="1178719" y="361950"/>
                  </a:lnTo>
                  <a:lnTo>
                    <a:pt x="1233488" y="378619"/>
                  </a:lnTo>
                  <a:lnTo>
                    <a:pt x="1366838" y="288132"/>
                  </a:lnTo>
                  <a:lnTo>
                    <a:pt x="1431131" y="354807"/>
                  </a:lnTo>
                  <a:lnTo>
                    <a:pt x="1514475" y="373857"/>
                  </a:lnTo>
                  <a:lnTo>
                    <a:pt x="1595438" y="390525"/>
                  </a:lnTo>
                  <a:lnTo>
                    <a:pt x="1733550" y="411957"/>
                  </a:lnTo>
                  <a:lnTo>
                    <a:pt x="1969295" y="359569"/>
                  </a:lnTo>
                  <a:cubicBezTo>
                    <a:pt x="1997473" y="362744"/>
                    <a:pt x="1928416" y="417910"/>
                    <a:pt x="1902619" y="431007"/>
                  </a:cubicBezTo>
                  <a:cubicBezTo>
                    <a:pt x="1876822" y="444104"/>
                    <a:pt x="1849438" y="437356"/>
                    <a:pt x="1814513" y="438150"/>
                  </a:cubicBezTo>
                  <a:cubicBezTo>
                    <a:pt x="1779588" y="438944"/>
                    <a:pt x="1726010" y="438150"/>
                    <a:pt x="1693069" y="435769"/>
                  </a:cubicBezTo>
                  <a:cubicBezTo>
                    <a:pt x="1660128" y="433388"/>
                    <a:pt x="1656160" y="426244"/>
                    <a:pt x="1616869" y="423863"/>
                  </a:cubicBezTo>
                  <a:cubicBezTo>
                    <a:pt x="1577578" y="421482"/>
                    <a:pt x="1495822" y="426244"/>
                    <a:pt x="1457325" y="421482"/>
                  </a:cubicBezTo>
                  <a:cubicBezTo>
                    <a:pt x="1418828" y="416720"/>
                    <a:pt x="1400572" y="404416"/>
                    <a:pt x="1385888" y="395288"/>
                  </a:cubicBezTo>
                  <a:cubicBezTo>
                    <a:pt x="1371204" y="386160"/>
                    <a:pt x="1382316" y="366713"/>
                    <a:pt x="1369219" y="366713"/>
                  </a:cubicBezTo>
                  <a:cubicBezTo>
                    <a:pt x="1356122" y="366713"/>
                    <a:pt x="1330326" y="387351"/>
                    <a:pt x="1307307" y="395288"/>
                  </a:cubicBezTo>
                  <a:cubicBezTo>
                    <a:pt x="1284288" y="403225"/>
                    <a:pt x="1254126" y="411560"/>
                    <a:pt x="1231107" y="414338"/>
                  </a:cubicBezTo>
                  <a:cubicBezTo>
                    <a:pt x="1208088" y="417116"/>
                    <a:pt x="1189038" y="413148"/>
                    <a:pt x="1169194" y="411957"/>
                  </a:cubicBezTo>
                  <a:cubicBezTo>
                    <a:pt x="1149350" y="410766"/>
                    <a:pt x="1131094" y="410766"/>
                    <a:pt x="1112044" y="407194"/>
                  </a:cubicBezTo>
                  <a:cubicBezTo>
                    <a:pt x="1092994" y="403622"/>
                    <a:pt x="1072752" y="383381"/>
                    <a:pt x="1054893" y="390525"/>
                  </a:cubicBezTo>
                  <a:cubicBezTo>
                    <a:pt x="1037034" y="397669"/>
                    <a:pt x="1029097" y="433785"/>
                    <a:pt x="1004888" y="450057"/>
                  </a:cubicBezTo>
                  <a:cubicBezTo>
                    <a:pt x="980679" y="466329"/>
                    <a:pt x="946150" y="477838"/>
                    <a:pt x="909638" y="488157"/>
                  </a:cubicBezTo>
                  <a:cubicBezTo>
                    <a:pt x="873126" y="498476"/>
                    <a:pt x="829866" y="506413"/>
                    <a:pt x="785813" y="511969"/>
                  </a:cubicBezTo>
                  <a:cubicBezTo>
                    <a:pt x="741760" y="517525"/>
                    <a:pt x="683022" y="526256"/>
                    <a:pt x="645319" y="521494"/>
                  </a:cubicBezTo>
                  <a:cubicBezTo>
                    <a:pt x="607616" y="516732"/>
                    <a:pt x="582613" y="496888"/>
                    <a:pt x="559594" y="483394"/>
                  </a:cubicBezTo>
                  <a:cubicBezTo>
                    <a:pt x="536575" y="469900"/>
                    <a:pt x="519906" y="456010"/>
                    <a:pt x="507206" y="440532"/>
                  </a:cubicBezTo>
                  <a:cubicBezTo>
                    <a:pt x="494506" y="425054"/>
                    <a:pt x="491331" y="401241"/>
                    <a:pt x="483394" y="390525"/>
                  </a:cubicBezTo>
                  <a:cubicBezTo>
                    <a:pt x="475457" y="379809"/>
                    <a:pt x="478819" y="383679"/>
                    <a:pt x="459581" y="376238"/>
                  </a:cubicBezTo>
                  <a:cubicBezTo>
                    <a:pt x="440343" y="368797"/>
                    <a:pt x="390586" y="343495"/>
                    <a:pt x="367964" y="345876"/>
                  </a:cubicBezTo>
                  <a:cubicBezTo>
                    <a:pt x="345342" y="348257"/>
                    <a:pt x="349250" y="320279"/>
                    <a:pt x="326231" y="319088"/>
                  </a:cubicBezTo>
                  <a:cubicBezTo>
                    <a:pt x="303212" y="317898"/>
                    <a:pt x="258822" y="340717"/>
                    <a:pt x="229850" y="338733"/>
                  </a:cubicBezTo>
                  <a:cubicBezTo>
                    <a:pt x="200878" y="336749"/>
                    <a:pt x="174040" y="321966"/>
                    <a:pt x="152400" y="307182"/>
                  </a:cubicBezTo>
                  <a:cubicBezTo>
                    <a:pt x="130760" y="292399"/>
                    <a:pt x="117474" y="272654"/>
                    <a:pt x="100012" y="250032"/>
                  </a:cubicBezTo>
                  <a:cubicBezTo>
                    <a:pt x="86518" y="231776"/>
                    <a:pt x="61119" y="202009"/>
                    <a:pt x="47625" y="171450"/>
                  </a:cubicBezTo>
                  <a:lnTo>
                    <a:pt x="4763" y="78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3898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04" name="TextBox 139"/>
            <p:cNvSpPr txBox="1">
              <a:spLocks noChangeArrowheads="1"/>
            </p:cNvSpPr>
            <p:nvPr/>
          </p:nvSpPr>
          <p:spPr bwMode="auto">
            <a:xfrm rot="21540000">
              <a:off x="4816689" y="4351940"/>
              <a:ext cx="647753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205" name="TextBox 139"/>
            <p:cNvSpPr txBox="1">
              <a:spLocks noChangeArrowheads="1"/>
            </p:cNvSpPr>
            <p:nvPr/>
          </p:nvSpPr>
          <p:spPr bwMode="auto">
            <a:xfrm rot="21540000">
              <a:off x="3951372" y="4368607"/>
              <a:ext cx="647753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207" name="TextBox 139"/>
            <p:cNvSpPr txBox="1">
              <a:spLocks noChangeArrowheads="1"/>
            </p:cNvSpPr>
            <p:nvPr/>
          </p:nvSpPr>
          <p:spPr bwMode="auto">
            <a:xfrm rot="21540000">
              <a:off x="2411013" y="4353448"/>
              <a:ext cx="274711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159" name="Freeform 158"/>
            <p:cNvSpPr/>
            <p:nvPr/>
          </p:nvSpPr>
          <p:spPr>
            <a:xfrm>
              <a:off x="3305098" y="4330701"/>
              <a:ext cx="551276" cy="957262"/>
            </a:xfrm>
            <a:custGeom>
              <a:avLst/>
              <a:gdLst>
                <a:gd name="connsiteX0" fmla="*/ 83344 w 571500"/>
                <a:gd name="connsiteY0" fmla="*/ 919163 h 919163"/>
                <a:gd name="connsiteX1" fmla="*/ 19050 w 571500"/>
                <a:gd name="connsiteY1" fmla="*/ 719138 h 919163"/>
                <a:gd name="connsiteX2" fmla="*/ 0 w 571500"/>
                <a:gd name="connsiteY2" fmla="*/ 554831 h 919163"/>
                <a:gd name="connsiteX3" fmla="*/ 47625 w 571500"/>
                <a:gd name="connsiteY3" fmla="*/ 409575 h 919163"/>
                <a:gd name="connsiteX4" fmla="*/ 176213 w 571500"/>
                <a:gd name="connsiteY4" fmla="*/ 269081 h 919163"/>
                <a:gd name="connsiteX5" fmla="*/ 330994 w 571500"/>
                <a:gd name="connsiteY5" fmla="*/ 123825 h 919163"/>
                <a:gd name="connsiteX6" fmla="*/ 459581 w 571500"/>
                <a:gd name="connsiteY6" fmla="*/ 42863 h 919163"/>
                <a:gd name="connsiteX7" fmla="*/ 571500 w 571500"/>
                <a:gd name="connsiteY7" fmla="*/ 4763 h 919163"/>
                <a:gd name="connsiteX8" fmla="*/ 571500 w 571500"/>
                <a:gd name="connsiteY8" fmla="*/ 0 h 919163"/>
                <a:gd name="connsiteX0" fmla="*/ 83344 w 571500"/>
                <a:gd name="connsiteY0" fmla="*/ 945357 h 945357"/>
                <a:gd name="connsiteX1" fmla="*/ 19050 w 571500"/>
                <a:gd name="connsiteY1" fmla="*/ 745332 h 945357"/>
                <a:gd name="connsiteX2" fmla="*/ 0 w 571500"/>
                <a:gd name="connsiteY2" fmla="*/ 581025 h 945357"/>
                <a:gd name="connsiteX3" fmla="*/ 47625 w 571500"/>
                <a:gd name="connsiteY3" fmla="*/ 435769 h 945357"/>
                <a:gd name="connsiteX4" fmla="*/ 176213 w 571500"/>
                <a:gd name="connsiteY4" fmla="*/ 295275 h 945357"/>
                <a:gd name="connsiteX5" fmla="*/ 330994 w 571500"/>
                <a:gd name="connsiteY5" fmla="*/ 150019 h 945357"/>
                <a:gd name="connsiteX6" fmla="*/ 459581 w 571500"/>
                <a:gd name="connsiteY6" fmla="*/ 69057 h 945357"/>
                <a:gd name="connsiteX7" fmla="*/ 571500 w 571500"/>
                <a:gd name="connsiteY7" fmla="*/ 30957 h 945357"/>
                <a:gd name="connsiteX8" fmla="*/ 557212 w 571500"/>
                <a:gd name="connsiteY8" fmla="*/ 0 h 945357"/>
                <a:gd name="connsiteX0" fmla="*/ 83344 w 571500"/>
                <a:gd name="connsiteY0" fmla="*/ 914400 h 914400"/>
                <a:gd name="connsiteX1" fmla="*/ 19050 w 571500"/>
                <a:gd name="connsiteY1" fmla="*/ 714375 h 914400"/>
                <a:gd name="connsiteX2" fmla="*/ 0 w 571500"/>
                <a:gd name="connsiteY2" fmla="*/ 550068 h 914400"/>
                <a:gd name="connsiteX3" fmla="*/ 47625 w 571500"/>
                <a:gd name="connsiteY3" fmla="*/ 404812 h 914400"/>
                <a:gd name="connsiteX4" fmla="*/ 176213 w 571500"/>
                <a:gd name="connsiteY4" fmla="*/ 264318 h 914400"/>
                <a:gd name="connsiteX5" fmla="*/ 330994 w 571500"/>
                <a:gd name="connsiteY5" fmla="*/ 119062 h 914400"/>
                <a:gd name="connsiteX6" fmla="*/ 459581 w 571500"/>
                <a:gd name="connsiteY6" fmla="*/ 38100 h 914400"/>
                <a:gd name="connsiteX7" fmla="*/ 571500 w 571500"/>
                <a:gd name="connsiteY7" fmla="*/ 0 h 914400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4552 w 575089"/>
                <a:gd name="connsiteY0" fmla="*/ 935831 h 935831"/>
                <a:gd name="connsiteX1" fmla="*/ 20258 w 575089"/>
                <a:gd name="connsiteY1" fmla="*/ 735806 h 935831"/>
                <a:gd name="connsiteX2" fmla="*/ 1208 w 575089"/>
                <a:gd name="connsiteY2" fmla="*/ 571499 h 935831"/>
                <a:gd name="connsiteX3" fmla="*/ 48833 w 575089"/>
                <a:gd name="connsiteY3" fmla="*/ 426243 h 935831"/>
                <a:gd name="connsiteX4" fmla="*/ 170278 w 575089"/>
                <a:gd name="connsiteY4" fmla="*/ 280987 h 935831"/>
                <a:gd name="connsiteX5" fmla="*/ 332202 w 575089"/>
                <a:gd name="connsiteY5" fmla="*/ 140493 h 935831"/>
                <a:gd name="connsiteX6" fmla="*/ 460789 w 575089"/>
                <a:gd name="connsiteY6" fmla="*/ 59531 h 935831"/>
                <a:gd name="connsiteX7" fmla="*/ 575089 w 575089"/>
                <a:gd name="connsiteY7" fmla="*/ 0 h 935831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76200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40493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51276"/>
                <a:gd name="connsiteY0" fmla="*/ 957262 h 957262"/>
                <a:gd name="connsiteX1" fmla="*/ 20258 w 551276"/>
                <a:gd name="connsiteY1" fmla="*/ 757237 h 957262"/>
                <a:gd name="connsiteX2" fmla="*/ 1208 w 551276"/>
                <a:gd name="connsiteY2" fmla="*/ 592930 h 957262"/>
                <a:gd name="connsiteX3" fmla="*/ 48833 w 551276"/>
                <a:gd name="connsiteY3" fmla="*/ 447674 h 957262"/>
                <a:gd name="connsiteX4" fmla="*/ 153610 w 551276"/>
                <a:gd name="connsiteY4" fmla="*/ 297655 h 957262"/>
                <a:gd name="connsiteX5" fmla="*/ 325058 w 551276"/>
                <a:gd name="connsiteY5" fmla="*/ 145255 h 957262"/>
                <a:gd name="connsiteX6" fmla="*/ 451264 w 551276"/>
                <a:gd name="connsiteY6" fmla="*/ 54767 h 957262"/>
                <a:gd name="connsiteX7" fmla="*/ 551276 w 551276"/>
                <a:gd name="connsiteY7" fmla="*/ 0 h 9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1276" h="957262">
                  <a:moveTo>
                    <a:pt x="84552" y="957262"/>
                  </a:moveTo>
                  <a:lnTo>
                    <a:pt x="20258" y="757237"/>
                  </a:lnTo>
                  <a:cubicBezTo>
                    <a:pt x="6367" y="696515"/>
                    <a:pt x="-3554" y="644524"/>
                    <a:pt x="1208" y="592930"/>
                  </a:cubicBezTo>
                  <a:cubicBezTo>
                    <a:pt x="5970" y="541336"/>
                    <a:pt x="23433" y="496886"/>
                    <a:pt x="48833" y="447674"/>
                  </a:cubicBezTo>
                  <a:cubicBezTo>
                    <a:pt x="74233" y="398462"/>
                    <a:pt x="107573" y="348058"/>
                    <a:pt x="153610" y="297655"/>
                  </a:cubicBezTo>
                  <a:cubicBezTo>
                    <a:pt x="199647" y="247252"/>
                    <a:pt x="275449" y="185736"/>
                    <a:pt x="325058" y="145255"/>
                  </a:cubicBezTo>
                  <a:cubicBezTo>
                    <a:pt x="374667" y="104774"/>
                    <a:pt x="413561" y="78976"/>
                    <a:pt x="451264" y="54767"/>
                  </a:cubicBezTo>
                  <a:cubicBezTo>
                    <a:pt x="488967" y="30558"/>
                    <a:pt x="516351" y="25400"/>
                    <a:pt x="551276" y="0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48" name="Freeform 47"/>
            <p:cNvSpPr/>
            <p:nvPr/>
          </p:nvSpPr>
          <p:spPr bwMode="auto">
            <a:xfrm>
              <a:off x="4339579" y="5849408"/>
              <a:ext cx="644382" cy="507206"/>
            </a:xfrm>
            <a:custGeom>
              <a:avLst/>
              <a:gdLst>
                <a:gd name="connsiteX0" fmla="*/ 783432 w 783432"/>
                <a:gd name="connsiteY0" fmla="*/ 552450 h 557212"/>
                <a:gd name="connsiteX1" fmla="*/ 288132 w 783432"/>
                <a:gd name="connsiteY1" fmla="*/ 557212 h 557212"/>
                <a:gd name="connsiteX2" fmla="*/ 173832 w 783432"/>
                <a:gd name="connsiteY2" fmla="*/ 459581 h 557212"/>
                <a:gd name="connsiteX3" fmla="*/ 76200 w 783432"/>
                <a:gd name="connsiteY3" fmla="*/ 376237 h 557212"/>
                <a:gd name="connsiteX4" fmla="*/ 0 w 783432"/>
                <a:gd name="connsiteY4" fmla="*/ 285750 h 557212"/>
                <a:gd name="connsiteX5" fmla="*/ 266700 w 783432"/>
                <a:gd name="connsiteY5" fmla="*/ 0 h 557212"/>
                <a:gd name="connsiteX6" fmla="*/ 397669 w 783432"/>
                <a:gd name="connsiteY6" fmla="*/ 188119 h 557212"/>
                <a:gd name="connsiteX7" fmla="*/ 481013 w 783432"/>
                <a:gd name="connsiteY7" fmla="*/ 278606 h 557212"/>
                <a:gd name="connsiteX8" fmla="*/ 581025 w 783432"/>
                <a:gd name="connsiteY8" fmla="*/ 388144 h 557212"/>
                <a:gd name="connsiteX9" fmla="*/ 671513 w 783432"/>
                <a:gd name="connsiteY9" fmla="*/ 469106 h 557212"/>
                <a:gd name="connsiteX10" fmla="*/ 783432 w 783432"/>
                <a:gd name="connsiteY10" fmla="*/ 552450 h 557212"/>
                <a:gd name="connsiteX0" fmla="*/ 783432 w 783432"/>
                <a:gd name="connsiteY0" fmla="*/ 631031 h 635793"/>
                <a:gd name="connsiteX1" fmla="*/ 288132 w 783432"/>
                <a:gd name="connsiteY1" fmla="*/ 635793 h 635793"/>
                <a:gd name="connsiteX2" fmla="*/ 173832 w 783432"/>
                <a:gd name="connsiteY2" fmla="*/ 538162 h 635793"/>
                <a:gd name="connsiteX3" fmla="*/ 76200 w 783432"/>
                <a:gd name="connsiteY3" fmla="*/ 454818 h 635793"/>
                <a:gd name="connsiteX4" fmla="*/ 0 w 783432"/>
                <a:gd name="connsiteY4" fmla="*/ 364331 h 635793"/>
                <a:gd name="connsiteX5" fmla="*/ 207169 w 783432"/>
                <a:gd name="connsiteY5" fmla="*/ 0 h 635793"/>
                <a:gd name="connsiteX6" fmla="*/ 397669 w 783432"/>
                <a:gd name="connsiteY6" fmla="*/ 266700 h 635793"/>
                <a:gd name="connsiteX7" fmla="*/ 481013 w 783432"/>
                <a:gd name="connsiteY7" fmla="*/ 357187 h 635793"/>
                <a:gd name="connsiteX8" fmla="*/ 581025 w 783432"/>
                <a:gd name="connsiteY8" fmla="*/ 466725 h 635793"/>
                <a:gd name="connsiteX9" fmla="*/ 671513 w 783432"/>
                <a:gd name="connsiteY9" fmla="*/ 547687 h 635793"/>
                <a:gd name="connsiteX10" fmla="*/ 783432 w 783432"/>
                <a:gd name="connsiteY10" fmla="*/ 631031 h 635793"/>
                <a:gd name="connsiteX0" fmla="*/ 871538 w 871538"/>
                <a:gd name="connsiteY0" fmla="*/ 631031 h 635793"/>
                <a:gd name="connsiteX1" fmla="*/ 376238 w 871538"/>
                <a:gd name="connsiteY1" fmla="*/ 635793 h 635793"/>
                <a:gd name="connsiteX2" fmla="*/ 261938 w 871538"/>
                <a:gd name="connsiteY2" fmla="*/ 538162 h 635793"/>
                <a:gd name="connsiteX3" fmla="*/ 164306 w 871538"/>
                <a:gd name="connsiteY3" fmla="*/ 454818 h 635793"/>
                <a:gd name="connsiteX4" fmla="*/ 0 w 871538"/>
                <a:gd name="connsiteY4" fmla="*/ 254794 h 635793"/>
                <a:gd name="connsiteX5" fmla="*/ 295275 w 871538"/>
                <a:gd name="connsiteY5" fmla="*/ 0 h 635793"/>
                <a:gd name="connsiteX6" fmla="*/ 485775 w 871538"/>
                <a:gd name="connsiteY6" fmla="*/ 266700 h 635793"/>
                <a:gd name="connsiteX7" fmla="*/ 569119 w 871538"/>
                <a:gd name="connsiteY7" fmla="*/ 357187 h 635793"/>
                <a:gd name="connsiteX8" fmla="*/ 669131 w 871538"/>
                <a:gd name="connsiteY8" fmla="*/ 466725 h 635793"/>
                <a:gd name="connsiteX9" fmla="*/ 759619 w 871538"/>
                <a:gd name="connsiteY9" fmla="*/ 547687 h 635793"/>
                <a:gd name="connsiteX10" fmla="*/ 871538 w 871538"/>
                <a:gd name="connsiteY10" fmla="*/ 631031 h 635793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9556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7175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56458 h 661220"/>
                <a:gd name="connsiteX1" fmla="*/ 376238 w 871538"/>
                <a:gd name="connsiteY1" fmla="*/ 661220 h 661220"/>
                <a:gd name="connsiteX2" fmla="*/ 261938 w 871538"/>
                <a:gd name="connsiteY2" fmla="*/ 563589 h 661220"/>
                <a:gd name="connsiteX3" fmla="*/ 164306 w 871538"/>
                <a:gd name="connsiteY3" fmla="*/ 480245 h 661220"/>
                <a:gd name="connsiteX4" fmla="*/ 0 w 871538"/>
                <a:gd name="connsiteY4" fmla="*/ 277840 h 661220"/>
                <a:gd name="connsiteX5" fmla="*/ 295275 w 871538"/>
                <a:gd name="connsiteY5" fmla="*/ 20665 h 661220"/>
                <a:gd name="connsiteX6" fmla="*/ 273373 w 871538"/>
                <a:gd name="connsiteY6" fmla="*/ 268 h 661220"/>
                <a:gd name="connsiteX7" fmla="*/ 485775 w 871538"/>
                <a:gd name="connsiteY7" fmla="*/ 292127 h 661220"/>
                <a:gd name="connsiteX8" fmla="*/ 569119 w 871538"/>
                <a:gd name="connsiteY8" fmla="*/ 382614 h 661220"/>
                <a:gd name="connsiteX9" fmla="*/ 669131 w 871538"/>
                <a:gd name="connsiteY9" fmla="*/ 492152 h 661220"/>
                <a:gd name="connsiteX10" fmla="*/ 759619 w 871538"/>
                <a:gd name="connsiteY10" fmla="*/ 573114 h 661220"/>
                <a:gd name="connsiteX11" fmla="*/ 871538 w 871538"/>
                <a:gd name="connsiteY11" fmla="*/ 656458 h 661220"/>
                <a:gd name="connsiteX0" fmla="*/ 871538 w 871538"/>
                <a:gd name="connsiteY0" fmla="*/ 663347 h 668109"/>
                <a:gd name="connsiteX1" fmla="*/ 376238 w 871538"/>
                <a:gd name="connsiteY1" fmla="*/ 668109 h 668109"/>
                <a:gd name="connsiteX2" fmla="*/ 261938 w 871538"/>
                <a:gd name="connsiteY2" fmla="*/ 570478 h 668109"/>
                <a:gd name="connsiteX3" fmla="*/ 164306 w 871538"/>
                <a:gd name="connsiteY3" fmla="*/ 487134 h 668109"/>
                <a:gd name="connsiteX4" fmla="*/ 0 w 871538"/>
                <a:gd name="connsiteY4" fmla="*/ 284729 h 668109"/>
                <a:gd name="connsiteX5" fmla="*/ 275235 w 871538"/>
                <a:gd name="connsiteY5" fmla="*/ 0 h 668109"/>
                <a:gd name="connsiteX6" fmla="*/ 273373 w 871538"/>
                <a:gd name="connsiteY6" fmla="*/ 7157 h 668109"/>
                <a:gd name="connsiteX7" fmla="*/ 485775 w 871538"/>
                <a:gd name="connsiteY7" fmla="*/ 299016 h 668109"/>
                <a:gd name="connsiteX8" fmla="*/ 569119 w 871538"/>
                <a:gd name="connsiteY8" fmla="*/ 389503 h 668109"/>
                <a:gd name="connsiteX9" fmla="*/ 669131 w 871538"/>
                <a:gd name="connsiteY9" fmla="*/ 499041 h 668109"/>
                <a:gd name="connsiteX10" fmla="*/ 759619 w 871538"/>
                <a:gd name="connsiteY10" fmla="*/ 580003 h 668109"/>
                <a:gd name="connsiteX11" fmla="*/ 871538 w 871538"/>
                <a:gd name="connsiteY11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05452 w 903617"/>
                <a:gd name="connsiteY7" fmla="*/ 7157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25488 w 903617"/>
                <a:gd name="connsiteY7" fmla="*/ 30542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706774 h 711536"/>
                <a:gd name="connsiteX1" fmla="*/ 408317 w 903617"/>
                <a:gd name="connsiteY1" fmla="*/ 711536 h 711536"/>
                <a:gd name="connsiteX2" fmla="*/ 294017 w 903617"/>
                <a:gd name="connsiteY2" fmla="*/ 613905 h 711536"/>
                <a:gd name="connsiteX3" fmla="*/ 196385 w 903617"/>
                <a:gd name="connsiteY3" fmla="*/ 530561 h 711536"/>
                <a:gd name="connsiteX4" fmla="*/ 32079 w 903617"/>
                <a:gd name="connsiteY4" fmla="*/ 328156 h 711536"/>
                <a:gd name="connsiteX5" fmla="*/ 266 w 903617"/>
                <a:gd name="connsiteY5" fmla="*/ 284690 h 711536"/>
                <a:gd name="connsiteX6" fmla="*/ 283941 w 903617"/>
                <a:gd name="connsiteY6" fmla="*/ 0 h 711536"/>
                <a:gd name="connsiteX7" fmla="*/ 325488 w 903617"/>
                <a:gd name="connsiteY7" fmla="*/ 73969 h 711536"/>
                <a:gd name="connsiteX8" fmla="*/ 517854 w 903617"/>
                <a:gd name="connsiteY8" fmla="*/ 342443 h 711536"/>
                <a:gd name="connsiteX9" fmla="*/ 601198 w 903617"/>
                <a:gd name="connsiteY9" fmla="*/ 432930 h 711536"/>
                <a:gd name="connsiteX10" fmla="*/ 701210 w 903617"/>
                <a:gd name="connsiteY10" fmla="*/ 542468 h 711536"/>
                <a:gd name="connsiteX11" fmla="*/ 791698 w 903617"/>
                <a:gd name="connsiteY11" fmla="*/ 623430 h 711536"/>
                <a:gd name="connsiteX12" fmla="*/ 903617 w 903617"/>
                <a:gd name="connsiteY12" fmla="*/ 706774 h 71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3617" h="711536">
                  <a:moveTo>
                    <a:pt x="903617" y="706774"/>
                  </a:moveTo>
                  <a:lnTo>
                    <a:pt x="408317" y="711536"/>
                  </a:lnTo>
                  <a:lnTo>
                    <a:pt x="294017" y="613905"/>
                  </a:lnTo>
                  <a:lnTo>
                    <a:pt x="196385" y="530561"/>
                  </a:lnTo>
                  <a:lnTo>
                    <a:pt x="32079" y="328156"/>
                  </a:lnTo>
                  <a:cubicBezTo>
                    <a:pt x="35945" y="327029"/>
                    <a:pt x="-3600" y="285817"/>
                    <a:pt x="266" y="284690"/>
                  </a:cubicBezTo>
                  <a:cubicBezTo>
                    <a:pt x="88145" y="190907"/>
                    <a:pt x="196062" y="93783"/>
                    <a:pt x="283941" y="0"/>
                  </a:cubicBezTo>
                  <a:cubicBezTo>
                    <a:pt x="284155" y="3221"/>
                    <a:pt x="325274" y="70748"/>
                    <a:pt x="325488" y="73969"/>
                  </a:cubicBezTo>
                  <a:lnTo>
                    <a:pt x="517854" y="342443"/>
                  </a:lnTo>
                  <a:lnTo>
                    <a:pt x="601198" y="432930"/>
                  </a:lnTo>
                  <a:lnTo>
                    <a:pt x="701210" y="542468"/>
                  </a:lnTo>
                  <a:lnTo>
                    <a:pt x="791698" y="623430"/>
                  </a:lnTo>
                  <a:lnTo>
                    <a:pt x="903617" y="706774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3" name="Freeform 262"/>
            <p:cNvSpPr/>
            <p:nvPr/>
          </p:nvSpPr>
          <p:spPr>
            <a:xfrm>
              <a:off x="5173206" y="5385594"/>
              <a:ext cx="2945606" cy="957262"/>
            </a:xfrm>
            <a:custGeom>
              <a:avLst/>
              <a:gdLst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95300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7694 w 2945606"/>
                <a:gd name="connsiteY12" fmla="*/ 633412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26532 w 2945606"/>
                <a:gd name="connsiteY35" fmla="*/ 140494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90824 w 2945606"/>
                <a:gd name="connsiteY37" fmla="*/ 176213 h 957262"/>
                <a:gd name="connsiteX38" fmla="*/ 2821782 w 2945606"/>
                <a:gd name="connsiteY38" fmla="*/ 166688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95300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83394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27469 w 2945606"/>
                <a:gd name="connsiteY5" fmla="*/ 493514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945606" h="957262">
                  <a:moveTo>
                    <a:pt x="2924175" y="204787"/>
                  </a:moveTo>
                  <a:lnTo>
                    <a:pt x="2945606" y="954881"/>
                  </a:lnTo>
                  <a:lnTo>
                    <a:pt x="0" y="957262"/>
                  </a:lnTo>
                  <a:lnTo>
                    <a:pt x="76200" y="421481"/>
                  </a:lnTo>
                  <a:lnTo>
                    <a:pt x="133350" y="438150"/>
                  </a:lnTo>
                  <a:lnTo>
                    <a:pt x="215563" y="483989"/>
                  </a:lnTo>
                  <a:cubicBezTo>
                    <a:pt x="229850" y="483989"/>
                    <a:pt x="274052" y="482700"/>
                    <a:pt x="297656" y="483394"/>
                  </a:cubicBezTo>
                  <a:cubicBezTo>
                    <a:pt x="321260" y="484088"/>
                    <a:pt x="337344" y="490537"/>
                    <a:pt x="357188" y="488156"/>
                  </a:cubicBezTo>
                  <a:lnTo>
                    <a:pt x="409575" y="516731"/>
                  </a:lnTo>
                  <a:lnTo>
                    <a:pt x="447675" y="540544"/>
                  </a:lnTo>
                  <a:lnTo>
                    <a:pt x="509588" y="604837"/>
                  </a:lnTo>
                  <a:cubicBezTo>
                    <a:pt x="511969" y="604837"/>
                    <a:pt x="523875" y="602456"/>
                    <a:pt x="526256" y="602456"/>
                  </a:cubicBezTo>
                  <a:lnTo>
                    <a:pt x="595313" y="621506"/>
                  </a:lnTo>
                  <a:cubicBezTo>
                    <a:pt x="635000" y="615950"/>
                    <a:pt x="667941" y="613965"/>
                    <a:pt x="714375" y="604837"/>
                  </a:cubicBezTo>
                  <a:cubicBezTo>
                    <a:pt x="760809" y="595709"/>
                    <a:pt x="820738" y="579437"/>
                    <a:pt x="873919" y="566737"/>
                  </a:cubicBezTo>
                  <a:lnTo>
                    <a:pt x="1007269" y="490537"/>
                  </a:lnTo>
                  <a:lnTo>
                    <a:pt x="1107281" y="442912"/>
                  </a:lnTo>
                  <a:lnTo>
                    <a:pt x="1262063" y="440531"/>
                  </a:lnTo>
                  <a:lnTo>
                    <a:pt x="1483519" y="466725"/>
                  </a:lnTo>
                  <a:lnTo>
                    <a:pt x="1626394" y="552450"/>
                  </a:lnTo>
                  <a:lnTo>
                    <a:pt x="1740694" y="611981"/>
                  </a:lnTo>
                  <a:lnTo>
                    <a:pt x="1835944" y="516731"/>
                  </a:lnTo>
                  <a:lnTo>
                    <a:pt x="1985963" y="426244"/>
                  </a:lnTo>
                  <a:lnTo>
                    <a:pt x="2155031" y="366712"/>
                  </a:lnTo>
                  <a:lnTo>
                    <a:pt x="2240756" y="180975"/>
                  </a:lnTo>
                  <a:lnTo>
                    <a:pt x="2357438" y="83344"/>
                  </a:lnTo>
                  <a:lnTo>
                    <a:pt x="2505075" y="80962"/>
                  </a:lnTo>
                  <a:lnTo>
                    <a:pt x="2595563" y="28575"/>
                  </a:lnTo>
                  <a:lnTo>
                    <a:pt x="2612231" y="0"/>
                  </a:lnTo>
                  <a:lnTo>
                    <a:pt x="2638425" y="16669"/>
                  </a:lnTo>
                  <a:lnTo>
                    <a:pt x="2638425" y="33337"/>
                  </a:lnTo>
                  <a:lnTo>
                    <a:pt x="2657475" y="78581"/>
                  </a:lnTo>
                  <a:lnTo>
                    <a:pt x="2664618" y="100012"/>
                  </a:lnTo>
                  <a:lnTo>
                    <a:pt x="2671763" y="121444"/>
                  </a:lnTo>
                  <a:lnTo>
                    <a:pt x="2728913" y="142875"/>
                  </a:lnTo>
                  <a:lnTo>
                    <a:pt x="2769393" y="147637"/>
                  </a:lnTo>
                  <a:lnTo>
                    <a:pt x="2790824" y="176213"/>
                  </a:lnTo>
                  <a:lnTo>
                    <a:pt x="2812257" y="157163"/>
                  </a:lnTo>
                  <a:lnTo>
                    <a:pt x="2847975" y="190500"/>
                  </a:lnTo>
                  <a:lnTo>
                    <a:pt x="2852738" y="211931"/>
                  </a:lnTo>
                  <a:lnTo>
                    <a:pt x="2862263" y="214312"/>
                  </a:lnTo>
                  <a:lnTo>
                    <a:pt x="2924175" y="204787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cxnSp>
          <p:nvCxnSpPr>
            <p:cNvPr id="214" name="Straight Arrow Connector 213"/>
            <p:cNvCxnSpPr>
              <a:cxnSpLocks noChangeAspect="1"/>
            </p:cNvCxnSpPr>
            <p:nvPr/>
          </p:nvCxnSpPr>
          <p:spPr bwMode="auto">
            <a:xfrm rot="9300000">
              <a:off x="7682431" y="5684592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>
              <a:cxnSpLocks noChangeAspect="1"/>
            </p:cNvCxnSpPr>
            <p:nvPr/>
          </p:nvCxnSpPr>
          <p:spPr bwMode="auto">
            <a:xfrm rot="20160000">
              <a:off x="7651945" y="5752417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1" name="Freeform 250"/>
            <p:cNvSpPr/>
            <p:nvPr/>
          </p:nvSpPr>
          <p:spPr>
            <a:xfrm>
              <a:off x="5159541" y="5241756"/>
              <a:ext cx="2728913" cy="782275"/>
            </a:xfrm>
            <a:custGeom>
              <a:avLst/>
              <a:gdLst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9525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6762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66900 w 2724150"/>
                <a:gd name="connsiteY33" fmla="*/ 771525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09763 w 2724150"/>
                <a:gd name="connsiteY32" fmla="*/ 757237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5905"/>
                <a:gd name="connsiteX1" fmla="*/ 2671762 w 2724150"/>
                <a:gd name="connsiteY1" fmla="*/ 297657 h 785905"/>
                <a:gd name="connsiteX2" fmla="*/ 2693194 w 2724150"/>
                <a:gd name="connsiteY2" fmla="*/ 383382 h 785905"/>
                <a:gd name="connsiteX3" fmla="*/ 2714625 w 2724150"/>
                <a:gd name="connsiteY3" fmla="*/ 454819 h 785905"/>
                <a:gd name="connsiteX4" fmla="*/ 2724150 w 2724150"/>
                <a:gd name="connsiteY4" fmla="*/ 490538 h 785905"/>
                <a:gd name="connsiteX5" fmla="*/ 2659856 w 2724150"/>
                <a:gd name="connsiteY5" fmla="*/ 478632 h 785905"/>
                <a:gd name="connsiteX6" fmla="*/ 2614612 w 2724150"/>
                <a:gd name="connsiteY6" fmla="*/ 452438 h 785905"/>
                <a:gd name="connsiteX7" fmla="*/ 2533650 w 2724150"/>
                <a:gd name="connsiteY7" fmla="*/ 383382 h 785905"/>
                <a:gd name="connsiteX8" fmla="*/ 2495550 w 2724150"/>
                <a:gd name="connsiteY8" fmla="*/ 366713 h 785905"/>
                <a:gd name="connsiteX9" fmla="*/ 2433637 w 2724150"/>
                <a:gd name="connsiteY9" fmla="*/ 328613 h 785905"/>
                <a:gd name="connsiteX10" fmla="*/ 2388394 w 2724150"/>
                <a:gd name="connsiteY10" fmla="*/ 304800 h 785905"/>
                <a:gd name="connsiteX11" fmla="*/ 2357437 w 2724150"/>
                <a:gd name="connsiteY11" fmla="*/ 300038 h 785905"/>
                <a:gd name="connsiteX12" fmla="*/ 2336006 w 2724150"/>
                <a:gd name="connsiteY12" fmla="*/ 316707 h 785905"/>
                <a:gd name="connsiteX13" fmla="*/ 2328862 w 2724150"/>
                <a:gd name="connsiteY13" fmla="*/ 347663 h 785905"/>
                <a:gd name="connsiteX14" fmla="*/ 2388394 w 2724150"/>
                <a:gd name="connsiteY14" fmla="*/ 397669 h 785905"/>
                <a:gd name="connsiteX15" fmla="*/ 2378869 w 2724150"/>
                <a:gd name="connsiteY15" fmla="*/ 464344 h 785905"/>
                <a:gd name="connsiteX16" fmla="*/ 2371725 w 2724150"/>
                <a:gd name="connsiteY16" fmla="*/ 502444 h 785905"/>
                <a:gd name="connsiteX17" fmla="*/ 2347912 w 2724150"/>
                <a:gd name="connsiteY17" fmla="*/ 535782 h 785905"/>
                <a:gd name="connsiteX18" fmla="*/ 2293144 w 2724150"/>
                <a:gd name="connsiteY18" fmla="*/ 566738 h 785905"/>
                <a:gd name="connsiteX19" fmla="*/ 2233612 w 2724150"/>
                <a:gd name="connsiteY19" fmla="*/ 578644 h 785905"/>
                <a:gd name="connsiteX20" fmla="*/ 2174081 w 2724150"/>
                <a:gd name="connsiteY20" fmla="*/ 583407 h 785905"/>
                <a:gd name="connsiteX21" fmla="*/ 2147887 w 2724150"/>
                <a:gd name="connsiteY21" fmla="*/ 581025 h 785905"/>
                <a:gd name="connsiteX22" fmla="*/ 2112169 w 2724150"/>
                <a:gd name="connsiteY22" fmla="*/ 585788 h 785905"/>
                <a:gd name="connsiteX23" fmla="*/ 2107406 w 2724150"/>
                <a:gd name="connsiteY23" fmla="*/ 631032 h 785905"/>
                <a:gd name="connsiteX24" fmla="*/ 2176462 w 2724150"/>
                <a:gd name="connsiteY24" fmla="*/ 671513 h 785905"/>
                <a:gd name="connsiteX25" fmla="*/ 2155031 w 2724150"/>
                <a:gd name="connsiteY25" fmla="*/ 690563 h 785905"/>
                <a:gd name="connsiteX26" fmla="*/ 2088356 w 2724150"/>
                <a:gd name="connsiteY26" fmla="*/ 704850 h 785905"/>
                <a:gd name="connsiteX27" fmla="*/ 2026444 w 2724150"/>
                <a:gd name="connsiteY27" fmla="*/ 685800 h 785905"/>
                <a:gd name="connsiteX28" fmla="*/ 1971675 w 2724150"/>
                <a:gd name="connsiteY28" fmla="*/ 671513 h 785905"/>
                <a:gd name="connsiteX29" fmla="*/ 1883569 w 2724150"/>
                <a:gd name="connsiteY29" fmla="*/ 654844 h 785905"/>
                <a:gd name="connsiteX30" fmla="*/ 1864519 w 2724150"/>
                <a:gd name="connsiteY30" fmla="*/ 669132 h 785905"/>
                <a:gd name="connsiteX31" fmla="*/ 1852612 w 2724150"/>
                <a:gd name="connsiteY31" fmla="*/ 716757 h 785905"/>
                <a:gd name="connsiteX32" fmla="*/ 1909763 w 2724150"/>
                <a:gd name="connsiteY32" fmla="*/ 757237 h 785905"/>
                <a:gd name="connsiteX33" fmla="*/ 1881188 w 2724150"/>
                <a:gd name="connsiteY33" fmla="*/ 778669 h 785905"/>
                <a:gd name="connsiteX34" fmla="*/ 1793080 w 2724150"/>
                <a:gd name="connsiteY34" fmla="*/ 781050 h 785905"/>
                <a:gd name="connsiteX35" fmla="*/ 1654969 w 2724150"/>
                <a:gd name="connsiteY35" fmla="*/ 716757 h 785905"/>
                <a:gd name="connsiteX36" fmla="*/ 1576387 w 2724150"/>
                <a:gd name="connsiteY36" fmla="*/ 671513 h 785905"/>
                <a:gd name="connsiteX37" fmla="*/ 1466850 w 2724150"/>
                <a:gd name="connsiteY37" fmla="*/ 619125 h 785905"/>
                <a:gd name="connsiteX38" fmla="*/ 1352550 w 2724150"/>
                <a:gd name="connsiteY38" fmla="*/ 597694 h 785905"/>
                <a:gd name="connsiteX39" fmla="*/ 1250156 w 2724150"/>
                <a:gd name="connsiteY39" fmla="*/ 588169 h 785905"/>
                <a:gd name="connsiteX40" fmla="*/ 1057275 w 2724150"/>
                <a:gd name="connsiteY40" fmla="*/ 623888 h 785905"/>
                <a:gd name="connsiteX41" fmla="*/ 954881 w 2724150"/>
                <a:gd name="connsiteY41" fmla="*/ 688181 h 785905"/>
                <a:gd name="connsiteX42" fmla="*/ 816146 w 2724150"/>
                <a:gd name="connsiteY42" fmla="*/ 734388 h 785905"/>
                <a:gd name="connsiteX43" fmla="*/ 723900 w 2724150"/>
                <a:gd name="connsiteY43" fmla="*/ 757238 h 785905"/>
                <a:gd name="connsiteX44" fmla="*/ 635794 w 2724150"/>
                <a:gd name="connsiteY44" fmla="*/ 769144 h 785905"/>
                <a:gd name="connsiteX45" fmla="*/ 564356 w 2724150"/>
                <a:gd name="connsiteY45" fmla="*/ 766763 h 785905"/>
                <a:gd name="connsiteX46" fmla="*/ 478631 w 2724150"/>
                <a:gd name="connsiteY46" fmla="*/ 721519 h 785905"/>
                <a:gd name="connsiteX47" fmla="*/ 450056 w 2724150"/>
                <a:gd name="connsiteY47" fmla="*/ 681038 h 785905"/>
                <a:gd name="connsiteX48" fmla="*/ 376237 w 2724150"/>
                <a:gd name="connsiteY48" fmla="*/ 638175 h 785905"/>
                <a:gd name="connsiteX49" fmla="*/ 300037 w 2724150"/>
                <a:gd name="connsiteY49" fmla="*/ 635794 h 785905"/>
                <a:gd name="connsiteX50" fmla="*/ 221456 w 2724150"/>
                <a:gd name="connsiteY50" fmla="*/ 633413 h 785905"/>
                <a:gd name="connsiteX51" fmla="*/ 135731 w 2724150"/>
                <a:gd name="connsiteY51" fmla="*/ 581025 h 785905"/>
                <a:gd name="connsiteX52" fmla="*/ 78581 w 2724150"/>
                <a:gd name="connsiteY52" fmla="*/ 542925 h 785905"/>
                <a:gd name="connsiteX53" fmla="*/ 38100 w 2724150"/>
                <a:gd name="connsiteY53" fmla="*/ 361950 h 785905"/>
                <a:gd name="connsiteX54" fmla="*/ 23812 w 2724150"/>
                <a:gd name="connsiteY54" fmla="*/ 257175 h 785905"/>
                <a:gd name="connsiteX55" fmla="*/ 0 w 2724150"/>
                <a:gd name="connsiteY55" fmla="*/ 157163 h 785905"/>
                <a:gd name="connsiteX56" fmla="*/ 0 w 2724150"/>
                <a:gd name="connsiteY56" fmla="*/ 69057 h 785905"/>
                <a:gd name="connsiteX57" fmla="*/ 88106 w 2724150"/>
                <a:gd name="connsiteY57" fmla="*/ 238125 h 785905"/>
                <a:gd name="connsiteX58" fmla="*/ 254794 w 2724150"/>
                <a:gd name="connsiteY58" fmla="*/ 347663 h 785905"/>
                <a:gd name="connsiteX59" fmla="*/ 354806 w 2724150"/>
                <a:gd name="connsiteY59" fmla="*/ 369094 h 785905"/>
                <a:gd name="connsiteX60" fmla="*/ 516731 w 2724150"/>
                <a:gd name="connsiteY60" fmla="*/ 338138 h 785905"/>
                <a:gd name="connsiteX61" fmla="*/ 578644 w 2724150"/>
                <a:gd name="connsiteY61" fmla="*/ 438150 h 785905"/>
                <a:gd name="connsiteX62" fmla="*/ 711994 w 2724150"/>
                <a:gd name="connsiteY62" fmla="*/ 454819 h 785905"/>
                <a:gd name="connsiteX63" fmla="*/ 831056 w 2724150"/>
                <a:gd name="connsiteY63" fmla="*/ 438150 h 785905"/>
                <a:gd name="connsiteX64" fmla="*/ 907256 w 2724150"/>
                <a:gd name="connsiteY64" fmla="*/ 419100 h 785905"/>
                <a:gd name="connsiteX65" fmla="*/ 1042987 w 2724150"/>
                <a:gd name="connsiteY65" fmla="*/ 338138 h 785905"/>
                <a:gd name="connsiteX66" fmla="*/ 1143000 w 2724150"/>
                <a:gd name="connsiteY66" fmla="*/ 366713 h 785905"/>
                <a:gd name="connsiteX67" fmla="*/ 1250156 w 2724150"/>
                <a:gd name="connsiteY67" fmla="*/ 357188 h 785905"/>
                <a:gd name="connsiteX68" fmla="*/ 1381125 w 2724150"/>
                <a:gd name="connsiteY68" fmla="*/ 323850 h 785905"/>
                <a:gd name="connsiteX69" fmla="*/ 1562100 w 2724150"/>
                <a:gd name="connsiteY69" fmla="*/ 369094 h 785905"/>
                <a:gd name="connsiteX70" fmla="*/ 1774031 w 2724150"/>
                <a:gd name="connsiteY70" fmla="*/ 378619 h 785905"/>
                <a:gd name="connsiteX71" fmla="*/ 1933575 w 2724150"/>
                <a:gd name="connsiteY71" fmla="*/ 359569 h 785905"/>
                <a:gd name="connsiteX72" fmla="*/ 1974056 w 2724150"/>
                <a:gd name="connsiteY72" fmla="*/ 283369 h 785905"/>
                <a:gd name="connsiteX73" fmla="*/ 2019300 w 2724150"/>
                <a:gd name="connsiteY73" fmla="*/ 209550 h 785905"/>
                <a:gd name="connsiteX74" fmla="*/ 2062162 w 2724150"/>
                <a:gd name="connsiteY74" fmla="*/ 233363 h 785905"/>
                <a:gd name="connsiteX75" fmla="*/ 2081212 w 2724150"/>
                <a:gd name="connsiteY75" fmla="*/ 211932 h 785905"/>
                <a:gd name="connsiteX76" fmla="*/ 2097881 w 2724150"/>
                <a:gd name="connsiteY76" fmla="*/ 219075 h 785905"/>
                <a:gd name="connsiteX77" fmla="*/ 2114550 w 2724150"/>
                <a:gd name="connsiteY77" fmla="*/ 238125 h 785905"/>
                <a:gd name="connsiteX78" fmla="*/ 2147887 w 2724150"/>
                <a:gd name="connsiteY78" fmla="*/ 211932 h 785905"/>
                <a:gd name="connsiteX79" fmla="*/ 2157412 w 2724150"/>
                <a:gd name="connsiteY79" fmla="*/ 226219 h 785905"/>
                <a:gd name="connsiteX80" fmla="*/ 2176462 w 2724150"/>
                <a:gd name="connsiteY80" fmla="*/ 173832 h 785905"/>
                <a:gd name="connsiteX81" fmla="*/ 2188369 w 2724150"/>
                <a:gd name="connsiteY81" fmla="*/ 190500 h 785905"/>
                <a:gd name="connsiteX82" fmla="*/ 2202656 w 2724150"/>
                <a:gd name="connsiteY82" fmla="*/ 147638 h 785905"/>
                <a:gd name="connsiteX83" fmla="*/ 2216944 w 2724150"/>
                <a:gd name="connsiteY83" fmla="*/ 211932 h 785905"/>
                <a:gd name="connsiteX84" fmla="*/ 2233612 w 2724150"/>
                <a:gd name="connsiteY84" fmla="*/ 164307 h 785905"/>
                <a:gd name="connsiteX85" fmla="*/ 2247900 w 2724150"/>
                <a:gd name="connsiteY85" fmla="*/ 159544 h 785905"/>
                <a:gd name="connsiteX86" fmla="*/ 2274094 w 2724150"/>
                <a:gd name="connsiteY86" fmla="*/ 121444 h 785905"/>
                <a:gd name="connsiteX87" fmla="*/ 2297906 w 2724150"/>
                <a:gd name="connsiteY87" fmla="*/ 211932 h 785905"/>
                <a:gd name="connsiteX88" fmla="*/ 2316956 w 2724150"/>
                <a:gd name="connsiteY88" fmla="*/ 192882 h 785905"/>
                <a:gd name="connsiteX89" fmla="*/ 2319337 w 2724150"/>
                <a:gd name="connsiteY89" fmla="*/ 216694 h 785905"/>
                <a:gd name="connsiteX90" fmla="*/ 2369344 w 2724150"/>
                <a:gd name="connsiteY90" fmla="*/ 135732 h 785905"/>
                <a:gd name="connsiteX91" fmla="*/ 2378869 w 2724150"/>
                <a:gd name="connsiteY91" fmla="*/ 142875 h 785905"/>
                <a:gd name="connsiteX92" fmla="*/ 2378869 w 2724150"/>
                <a:gd name="connsiteY92" fmla="*/ 142875 h 785905"/>
                <a:gd name="connsiteX93" fmla="*/ 2395537 w 2724150"/>
                <a:gd name="connsiteY93" fmla="*/ 178594 h 785905"/>
                <a:gd name="connsiteX94" fmla="*/ 2428875 w 2724150"/>
                <a:gd name="connsiteY94" fmla="*/ 88107 h 785905"/>
                <a:gd name="connsiteX95" fmla="*/ 2438400 w 2724150"/>
                <a:gd name="connsiteY95" fmla="*/ 76200 h 785905"/>
                <a:gd name="connsiteX96" fmla="*/ 2455069 w 2724150"/>
                <a:gd name="connsiteY96" fmla="*/ 109538 h 785905"/>
                <a:gd name="connsiteX97" fmla="*/ 2490787 w 2724150"/>
                <a:gd name="connsiteY97" fmla="*/ 35719 h 785905"/>
                <a:gd name="connsiteX98" fmla="*/ 2495550 w 2724150"/>
                <a:gd name="connsiteY98" fmla="*/ 9525 h 785905"/>
                <a:gd name="connsiteX99" fmla="*/ 2516981 w 2724150"/>
                <a:gd name="connsiteY99" fmla="*/ 0 h 785905"/>
                <a:gd name="connsiteX100" fmla="*/ 2540794 w 2724150"/>
                <a:gd name="connsiteY100" fmla="*/ 97632 h 785905"/>
                <a:gd name="connsiteX101" fmla="*/ 2566987 w 2724150"/>
                <a:gd name="connsiteY101" fmla="*/ 159544 h 785905"/>
                <a:gd name="connsiteX102" fmla="*/ 2586037 w 2724150"/>
                <a:gd name="connsiteY102" fmla="*/ 169069 h 785905"/>
                <a:gd name="connsiteX103" fmla="*/ 2636044 w 2724150"/>
                <a:gd name="connsiteY103" fmla="*/ 173832 h 785905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12231 w 2724150"/>
                <a:gd name="connsiteY0" fmla="*/ 19288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12231 w 2724150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228600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407195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0794 w 2729295"/>
                <a:gd name="connsiteY99" fmla="*/ 97632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5557 w 2729295"/>
                <a:gd name="connsiteY99" fmla="*/ 90488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12231 w 2729295"/>
                <a:gd name="connsiteY103" fmla="*/ 228600 h 785376"/>
                <a:gd name="connsiteX0" fmla="*/ 2633662 w 2729295"/>
                <a:gd name="connsiteY0" fmla="*/ 226219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9295"/>
                <a:gd name="connsiteY0" fmla="*/ 226219 h 785376"/>
                <a:gd name="connsiteX1" fmla="*/ 2676525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197271 w 2728913"/>
                <a:gd name="connsiteY82" fmla="*/ 158124 h 785376"/>
                <a:gd name="connsiteX83" fmla="*/ 2216944 w 2728913"/>
                <a:gd name="connsiteY83" fmla="*/ 211932 h 785376"/>
                <a:gd name="connsiteX84" fmla="*/ 2233612 w 2728913"/>
                <a:gd name="connsiteY84" fmla="*/ 164307 h 785376"/>
                <a:gd name="connsiteX85" fmla="*/ 2247900 w 2728913"/>
                <a:gd name="connsiteY85" fmla="*/ 159544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47900 w 2728913"/>
                <a:gd name="connsiteY84" fmla="*/ 159544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59531 w 2728913"/>
                <a:gd name="connsiteY56" fmla="*/ 21907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73994 w 2728913"/>
                <a:gd name="connsiteY68" fmla="*/ 421481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6221 w 2728913"/>
                <a:gd name="connsiteY68" fmla="*/ 389106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466850 w 2728913"/>
                <a:gd name="connsiteY37" fmla="*/ 619125 h 785376"/>
                <a:gd name="connsiteX38" fmla="*/ 1354932 w 2728913"/>
                <a:gd name="connsiteY38" fmla="*/ 626269 h 785376"/>
                <a:gd name="connsiteX39" fmla="*/ 1245393 w 2728913"/>
                <a:gd name="connsiteY39" fmla="*/ 619126 h 785376"/>
                <a:gd name="connsiteX40" fmla="*/ 1069181 w 2728913"/>
                <a:gd name="connsiteY40" fmla="*/ 645319 h 785376"/>
                <a:gd name="connsiteX41" fmla="*/ 954881 w 2728913"/>
                <a:gd name="connsiteY41" fmla="*/ 688181 h 785376"/>
                <a:gd name="connsiteX42" fmla="*/ 816146 w 2728913"/>
                <a:gd name="connsiteY42" fmla="*/ 734388 h 785376"/>
                <a:gd name="connsiteX43" fmla="*/ 723900 w 2728913"/>
                <a:gd name="connsiteY43" fmla="*/ 757238 h 785376"/>
                <a:gd name="connsiteX44" fmla="*/ 635794 w 2728913"/>
                <a:gd name="connsiteY44" fmla="*/ 769144 h 785376"/>
                <a:gd name="connsiteX45" fmla="*/ 564356 w 2728913"/>
                <a:gd name="connsiteY45" fmla="*/ 766763 h 785376"/>
                <a:gd name="connsiteX46" fmla="*/ 478631 w 2728913"/>
                <a:gd name="connsiteY46" fmla="*/ 721519 h 785376"/>
                <a:gd name="connsiteX47" fmla="*/ 450056 w 2728913"/>
                <a:gd name="connsiteY47" fmla="*/ 681038 h 785376"/>
                <a:gd name="connsiteX48" fmla="*/ 376237 w 2728913"/>
                <a:gd name="connsiteY48" fmla="*/ 638175 h 785376"/>
                <a:gd name="connsiteX49" fmla="*/ 300037 w 2728913"/>
                <a:gd name="connsiteY49" fmla="*/ 635794 h 785376"/>
                <a:gd name="connsiteX50" fmla="*/ 221456 w 2728913"/>
                <a:gd name="connsiteY50" fmla="*/ 633413 h 785376"/>
                <a:gd name="connsiteX51" fmla="*/ 135731 w 2728913"/>
                <a:gd name="connsiteY51" fmla="*/ 581025 h 785376"/>
                <a:gd name="connsiteX52" fmla="*/ 78581 w 2728913"/>
                <a:gd name="connsiteY52" fmla="*/ 542925 h 785376"/>
                <a:gd name="connsiteX53" fmla="*/ 38100 w 2728913"/>
                <a:gd name="connsiteY53" fmla="*/ 361950 h 785376"/>
                <a:gd name="connsiteX54" fmla="*/ 23812 w 2728913"/>
                <a:gd name="connsiteY54" fmla="*/ 257175 h 785376"/>
                <a:gd name="connsiteX55" fmla="*/ 0 w 2728913"/>
                <a:gd name="connsiteY55" fmla="*/ 157163 h 785376"/>
                <a:gd name="connsiteX56" fmla="*/ 0 w 2728913"/>
                <a:gd name="connsiteY56" fmla="*/ 69057 h 785376"/>
                <a:gd name="connsiteX57" fmla="*/ 73819 w 2728913"/>
                <a:gd name="connsiteY57" fmla="*/ 221456 h 785376"/>
                <a:gd name="connsiteX58" fmla="*/ 245269 w 2728913"/>
                <a:gd name="connsiteY58" fmla="*/ 357188 h 785376"/>
                <a:gd name="connsiteX59" fmla="*/ 354806 w 2728913"/>
                <a:gd name="connsiteY59" fmla="*/ 383381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61950 w 2728913"/>
                <a:gd name="connsiteY58" fmla="*/ 373856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5409 w 2728913"/>
                <a:gd name="connsiteY57" fmla="*/ 294451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0646 w 2728913"/>
                <a:gd name="connsiteY57" fmla="*/ 303976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66937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0993 w 2728913"/>
                <a:gd name="connsiteY59" fmla="*/ 307181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95287 w 2728913"/>
                <a:gd name="connsiteY60" fmla="*/ 342900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3122 w 2728913"/>
                <a:gd name="connsiteY65" fmla="*/ 480188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2275"/>
                <a:gd name="connsiteX1" fmla="*/ 2676525 w 2728913"/>
                <a:gd name="connsiteY1" fmla="*/ 323850 h 782275"/>
                <a:gd name="connsiteX2" fmla="*/ 2702719 w 2728913"/>
                <a:gd name="connsiteY2" fmla="*/ 383382 h 782275"/>
                <a:gd name="connsiteX3" fmla="*/ 2721769 w 2728913"/>
                <a:gd name="connsiteY3" fmla="*/ 442913 h 782275"/>
                <a:gd name="connsiteX4" fmla="*/ 2724150 w 2728913"/>
                <a:gd name="connsiteY4" fmla="*/ 490538 h 782275"/>
                <a:gd name="connsiteX5" fmla="*/ 2659856 w 2728913"/>
                <a:gd name="connsiteY5" fmla="*/ 478632 h 782275"/>
                <a:gd name="connsiteX6" fmla="*/ 2614612 w 2728913"/>
                <a:gd name="connsiteY6" fmla="*/ 452438 h 782275"/>
                <a:gd name="connsiteX7" fmla="*/ 2533650 w 2728913"/>
                <a:gd name="connsiteY7" fmla="*/ 407195 h 782275"/>
                <a:gd name="connsiteX8" fmla="*/ 2490788 w 2728913"/>
                <a:gd name="connsiteY8" fmla="*/ 378619 h 782275"/>
                <a:gd name="connsiteX9" fmla="*/ 2433637 w 2728913"/>
                <a:gd name="connsiteY9" fmla="*/ 328613 h 782275"/>
                <a:gd name="connsiteX10" fmla="*/ 2388394 w 2728913"/>
                <a:gd name="connsiteY10" fmla="*/ 304800 h 782275"/>
                <a:gd name="connsiteX11" fmla="*/ 2357437 w 2728913"/>
                <a:gd name="connsiteY11" fmla="*/ 300038 h 782275"/>
                <a:gd name="connsiteX12" fmla="*/ 2336006 w 2728913"/>
                <a:gd name="connsiteY12" fmla="*/ 316707 h 782275"/>
                <a:gd name="connsiteX13" fmla="*/ 2333625 w 2728913"/>
                <a:gd name="connsiteY13" fmla="*/ 340520 h 782275"/>
                <a:gd name="connsiteX14" fmla="*/ 2388394 w 2728913"/>
                <a:gd name="connsiteY14" fmla="*/ 397669 h 782275"/>
                <a:gd name="connsiteX15" fmla="*/ 2388394 w 2728913"/>
                <a:gd name="connsiteY15" fmla="*/ 464344 h 782275"/>
                <a:gd name="connsiteX16" fmla="*/ 2371725 w 2728913"/>
                <a:gd name="connsiteY16" fmla="*/ 502444 h 782275"/>
                <a:gd name="connsiteX17" fmla="*/ 2347912 w 2728913"/>
                <a:gd name="connsiteY17" fmla="*/ 535782 h 782275"/>
                <a:gd name="connsiteX18" fmla="*/ 2293144 w 2728913"/>
                <a:gd name="connsiteY18" fmla="*/ 566738 h 782275"/>
                <a:gd name="connsiteX19" fmla="*/ 2233612 w 2728913"/>
                <a:gd name="connsiteY19" fmla="*/ 578644 h 782275"/>
                <a:gd name="connsiteX20" fmla="*/ 2174081 w 2728913"/>
                <a:gd name="connsiteY20" fmla="*/ 583407 h 782275"/>
                <a:gd name="connsiteX21" fmla="*/ 2147887 w 2728913"/>
                <a:gd name="connsiteY21" fmla="*/ 581025 h 782275"/>
                <a:gd name="connsiteX22" fmla="*/ 2112169 w 2728913"/>
                <a:gd name="connsiteY22" fmla="*/ 585788 h 782275"/>
                <a:gd name="connsiteX23" fmla="*/ 2102644 w 2728913"/>
                <a:gd name="connsiteY23" fmla="*/ 645320 h 782275"/>
                <a:gd name="connsiteX24" fmla="*/ 2176462 w 2728913"/>
                <a:gd name="connsiteY24" fmla="*/ 671513 h 782275"/>
                <a:gd name="connsiteX25" fmla="*/ 2155031 w 2728913"/>
                <a:gd name="connsiteY25" fmla="*/ 700088 h 782275"/>
                <a:gd name="connsiteX26" fmla="*/ 2088356 w 2728913"/>
                <a:gd name="connsiteY26" fmla="*/ 704850 h 782275"/>
                <a:gd name="connsiteX27" fmla="*/ 2026444 w 2728913"/>
                <a:gd name="connsiteY27" fmla="*/ 685800 h 782275"/>
                <a:gd name="connsiteX28" fmla="*/ 1971675 w 2728913"/>
                <a:gd name="connsiteY28" fmla="*/ 671513 h 782275"/>
                <a:gd name="connsiteX29" fmla="*/ 1864519 w 2728913"/>
                <a:gd name="connsiteY29" fmla="*/ 669132 h 782275"/>
                <a:gd name="connsiteX30" fmla="*/ 1852612 w 2728913"/>
                <a:gd name="connsiteY30" fmla="*/ 716757 h 782275"/>
                <a:gd name="connsiteX31" fmla="*/ 1909763 w 2728913"/>
                <a:gd name="connsiteY31" fmla="*/ 757237 h 782275"/>
                <a:gd name="connsiteX32" fmla="*/ 1881188 w 2728913"/>
                <a:gd name="connsiteY32" fmla="*/ 778669 h 782275"/>
                <a:gd name="connsiteX33" fmla="*/ 1793080 w 2728913"/>
                <a:gd name="connsiteY33" fmla="*/ 781050 h 782275"/>
                <a:gd name="connsiteX34" fmla="*/ 1734177 w 2728913"/>
                <a:gd name="connsiteY34" fmla="*/ 765938 h 782275"/>
                <a:gd name="connsiteX35" fmla="*/ 1654969 w 2728913"/>
                <a:gd name="connsiteY35" fmla="*/ 716757 h 782275"/>
                <a:gd name="connsiteX36" fmla="*/ 1576387 w 2728913"/>
                <a:gd name="connsiteY36" fmla="*/ 671513 h 782275"/>
                <a:gd name="connsiteX37" fmla="*/ 1478134 w 2728913"/>
                <a:gd name="connsiteY37" fmla="*/ 660568 h 782275"/>
                <a:gd name="connsiteX38" fmla="*/ 1354932 w 2728913"/>
                <a:gd name="connsiteY38" fmla="*/ 626269 h 782275"/>
                <a:gd name="connsiteX39" fmla="*/ 1245393 w 2728913"/>
                <a:gd name="connsiteY39" fmla="*/ 619126 h 782275"/>
                <a:gd name="connsiteX40" fmla="*/ 1069181 w 2728913"/>
                <a:gd name="connsiteY40" fmla="*/ 645319 h 782275"/>
                <a:gd name="connsiteX41" fmla="*/ 954881 w 2728913"/>
                <a:gd name="connsiteY41" fmla="*/ 688181 h 782275"/>
                <a:gd name="connsiteX42" fmla="*/ 816146 w 2728913"/>
                <a:gd name="connsiteY42" fmla="*/ 734388 h 782275"/>
                <a:gd name="connsiteX43" fmla="*/ 723900 w 2728913"/>
                <a:gd name="connsiteY43" fmla="*/ 757238 h 782275"/>
                <a:gd name="connsiteX44" fmla="*/ 635794 w 2728913"/>
                <a:gd name="connsiteY44" fmla="*/ 769144 h 782275"/>
                <a:gd name="connsiteX45" fmla="*/ 564356 w 2728913"/>
                <a:gd name="connsiteY45" fmla="*/ 766763 h 782275"/>
                <a:gd name="connsiteX46" fmla="*/ 478631 w 2728913"/>
                <a:gd name="connsiteY46" fmla="*/ 721519 h 782275"/>
                <a:gd name="connsiteX47" fmla="*/ 450056 w 2728913"/>
                <a:gd name="connsiteY47" fmla="*/ 681038 h 782275"/>
                <a:gd name="connsiteX48" fmla="*/ 376237 w 2728913"/>
                <a:gd name="connsiteY48" fmla="*/ 638175 h 782275"/>
                <a:gd name="connsiteX49" fmla="*/ 300037 w 2728913"/>
                <a:gd name="connsiteY49" fmla="*/ 635794 h 782275"/>
                <a:gd name="connsiteX50" fmla="*/ 221456 w 2728913"/>
                <a:gd name="connsiteY50" fmla="*/ 633413 h 782275"/>
                <a:gd name="connsiteX51" fmla="*/ 135731 w 2728913"/>
                <a:gd name="connsiteY51" fmla="*/ 581025 h 782275"/>
                <a:gd name="connsiteX52" fmla="*/ 78581 w 2728913"/>
                <a:gd name="connsiteY52" fmla="*/ 542925 h 782275"/>
                <a:gd name="connsiteX53" fmla="*/ 38100 w 2728913"/>
                <a:gd name="connsiteY53" fmla="*/ 361950 h 782275"/>
                <a:gd name="connsiteX54" fmla="*/ 11906 w 2728913"/>
                <a:gd name="connsiteY54" fmla="*/ 259556 h 782275"/>
                <a:gd name="connsiteX55" fmla="*/ 0 w 2728913"/>
                <a:gd name="connsiteY55" fmla="*/ 157163 h 782275"/>
                <a:gd name="connsiteX56" fmla="*/ 0 w 2728913"/>
                <a:gd name="connsiteY56" fmla="*/ 69057 h 782275"/>
                <a:gd name="connsiteX57" fmla="*/ 78581 w 2728913"/>
                <a:gd name="connsiteY57" fmla="*/ 221456 h 782275"/>
                <a:gd name="connsiteX58" fmla="*/ 160171 w 2728913"/>
                <a:gd name="connsiteY58" fmla="*/ 306358 h 782275"/>
                <a:gd name="connsiteX59" fmla="*/ 229228 w 2728913"/>
                <a:gd name="connsiteY59" fmla="*/ 318263 h 782275"/>
                <a:gd name="connsiteX60" fmla="*/ 333374 w 2728913"/>
                <a:gd name="connsiteY60" fmla="*/ 300037 h 782275"/>
                <a:gd name="connsiteX61" fmla="*/ 371474 w 2728913"/>
                <a:gd name="connsiteY61" fmla="*/ 330994 h 782275"/>
                <a:gd name="connsiteX62" fmla="*/ 471488 w 2728913"/>
                <a:gd name="connsiteY62" fmla="*/ 371475 h 782275"/>
                <a:gd name="connsiteX63" fmla="*/ 557212 w 2728913"/>
                <a:gd name="connsiteY63" fmla="*/ 469106 h 782275"/>
                <a:gd name="connsiteX64" fmla="*/ 704850 w 2728913"/>
                <a:gd name="connsiteY64" fmla="*/ 509588 h 782275"/>
                <a:gd name="connsiteX65" fmla="*/ 850106 w 2728913"/>
                <a:gd name="connsiteY65" fmla="*/ 495300 h 782275"/>
                <a:gd name="connsiteX66" fmla="*/ 903122 w 2728913"/>
                <a:gd name="connsiteY66" fmla="*/ 480188 h 782275"/>
                <a:gd name="connsiteX67" fmla="*/ 959643 w 2728913"/>
                <a:gd name="connsiteY67" fmla="*/ 461962 h 782275"/>
                <a:gd name="connsiteX68" fmla="*/ 1042987 w 2728913"/>
                <a:gd name="connsiteY68" fmla="*/ 383382 h 782275"/>
                <a:gd name="connsiteX69" fmla="*/ 1157288 w 2728913"/>
                <a:gd name="connsiteY69" fmla="*/ 404813 h 782275"/>
                <a:gd name="connsiteX70" fmla="*/ 1264443 w 2728913"/>
                <a:gd name="connsiteY70" fmla="*/ 397669 h 782275"/>
                <a:gd name="connsiteX71" fmla="*/ 1369219 w 2728913"/>
                <a:gd name="connsiteY71" fmla="*/ 357188 h 782275"/>
                <a:gd name="connsiteX72" fmla="*/ 1413840 w 2728913"/>
                <a:gd name="connsiteY72" fmla="*/ 401012 h 782275"/>
                <a:gd name="connsiteX73" fmla="*/ 1483519 w 2728913"/>
                <a:gd name="connsiteY73" fmla="*/ 409574 h 782275"/>
                <a:gd name="connsiteX74" fmla="*/ 1774031 w 2728913"/>
                <a:gd name="connsiteY74" fmla="*/ 378619 h 782275"/>
                <a:gd name="connsiteX75" fmla="*/ 1933575 w 2728913"/>
                <a:gd name="connsiteY75" fmla="*/ 359569 h 782275"/>
                <a:gd name="connsiteX76" fmla="*/ 1974056 w 2728913"/>
                <a:gd name="connsiteY76" fmla="*/ 283369 h 782275"/>
                <a:gd name="connsiteX77" fmla="*/ 2019300 w 2728913"/>
                <a:gd name="connsiteY77" fmla="*/ 209550 h 782275"/>
                <a:gd name="connsiteX78" fmla="*/ 2062162 w 2728913"/>
                <a:gd name="connsiteY78" fmla="*/ 233363 h 782275"/>
                <a:gd name="connsiteX79" fmla="*/ 2074068 w 2728913"/>
                <a:gd name="connsiteY79" fmla="*/ 211932 h 782275"/>
                <a:gd name="connsiteX80" fmla="*/ 2097881 w 2728913"/>
                <a:gd name="connsiteY80" fmla="*/ 219075 h 782275"/>
                <a:gd name="connsiteX81" fmla="*/ 2114550 w 2728913"/>
                <a:gd name="connsiteY81" fmla="*/ 238125 h 782275"/>
                <a:gd name="connsiteX82" fmla="*/ 2147887 w 2728913"/>
                <a:gd name="connsiteY82" fmla="*/ 211932 h 782275"/>
                <a:gd name="connsiteX83" fmla="*/ 2157412 w 2728913"/>
                <a:gd name="connsiteY83" fmla="*/ 226219 h 782275"/>
                <a:gd name="connsiteX84" fmla="*/ 2166937 w 2728913"/>
                <a:gd name="connsiteY84" fmla="*/ 173832 h 782275"/>
                <a:gd name="connsiteX85" fmla="*/ 2188369 w 2728913"/>
                <a:gd name="connsiteY85" fmla="*/ 190500 h 782275"/>
                <a:gd name="connsiteX86" fmla="*/ 2190750 w 2728913"/>
                <a:gd name="connsiteY86" fmla="*/ 147638 h 782275"/>
                <a:gd name="connsiteX87" fmla="*/ 2216944 w 2728913"/>
                <a:gd name="connsiteY87" fmla="*/ 211932 h 782275"/>
                <a:gd name="connsiteX88" fmla="*/ 2240756 w 2728913"/>
                <a:gd name="connsiteY88" fmla="*/ 157163 h 782275"/>
                <a:gd name="connsiteX89" fmla="*/ 2274094 w 2728913"/>
                <a:gd name="connsiteY89" fmla="*/ 121444 h 782275"/>
                <a:gd name="connsiteX90" fmla="*/ 2297906 w 2728913"/>
                <a:gd name="connsiteY90" fmla="*/ 211932 h 782275"/>
                <a:gd name="connsiteX91" fmla="*/ 2316956 w 2728913"/>
                <a:gd name="connsiteY91" fmla="*/ 192882 h 782275"/>
                <a:gd name="connsiteX92" fmla="*/ 2319337 w 2728913"/>
                <a:gd name="connsiteY92" fmla="*/ 216694 h 782275"/>
                <a:gd name="connsiteX93" fmla="*/ 2369344 w 2728913"/>
                <a:gd name="connsiteY93" fmla="*/ 135732 h 782275"/>
                <a:gd name="connsiteX94" fmla="*/ 2378869 w 2728913"/>
                <a:gd name="connsiteY94" fmla="*/ 142875 h 782275"/>
                <a:gd name="connsiteX95" fmla="*/ 2388394 w 2728913"/>
                <a:gd name="connsiteY95" fmla="*/ 142875 h 782275"/>
                <a:gd name="connsiteX96" fmla="*/ 2395537 w 2728913"/>
                <a:gd name="connsiteY96" fmla="*/ 178594 h 782275"/>
                <a:gd name="connsiteX97" fmla="*/ 2428875 w 2728913"/>
                <a:gd name="connsiteY97" fmla="*/ 88107 h 782275"/>
                <a:gd name="connsiteX98" fmla="*/ 2438400 w 2728913"/>
                <a:gd name="connsiteY98" fmla="*/ 76200 h 782275"/>
                <a:gd name="connsiteX99" fmla="*/ 2455069 w 2728913"/>
                <a:gd name="connsiteY99" fmla="*/ 109538 h 782275"/>
                <a:gd name="connsiteX100" fmla="*/ 2490787 w 2728913"/>
                <a:gd name="connsiteY100" fmla="*/ 35719 h 782275"/>
                <a:gd name="connsiteX101" fmla="*/ 2495550 w 2728913"/>
                <a:gd name="connsiteY101" fmla="*/ 9525 h 782275"/>
                <a:gd name="connsiteX102" fmla="*/ 2516981 w 2728913"/>
                <a:gd name="connsiteY102" fmla="*/ 0 h 782275"/>
                <a:gd name="connsiteX103" fmla="*/ 2545557 w 2728913"/>
                <a:gd name="connsiteY103" fmla="*/ 90488 h 782275"/>
                <a:gd name="connsiteX104" fmla="*/ 2574131 w 2728913"/>
                <a:gd name="connsiteY104" fmla="*/ 147638 h 782275"/>
                <a:gd name="connsiteX105" fmla="*/ 2600325 w 2728913"/>
                <a:gd name="connsiteY105" fmla="*/ 171450 h 782275"/>
                <a:gd name="connsiteX106" fmla="*/ 2633662 w 2728913"/>
                <a:gd name="connsiteY106" fmla="*/ 226219 h 78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2728913" h="782275">
                  <a:moveTo>
                    <a:pt x="2633662" y="226219"/>
                  </a:moveTo>
                  <a:cubicBezTo>
                    <a:pt x="2646362" y="251619"/>
                    <a:pt x="2665016" y="297656"/>
                    <a:pt x="2676525" y="323850"/>
                  </a:cubicBezTo>
                  <a:cubicBezTo>
                    <a:pt x="2688034" y="350044"/>
                    <a:pt x="2695178" y="363538"/>
                    <a:pt x="2702719" y="383382"/>
                  </a:cubicBezTo>
                  <a:cubicBezTo>
                    <a:pt x="2710260" y="403226"/>
                    <a:pt x="2718197" y="425054"/>
                    <a:pt x="2721769" y="442913"/>
                  </a:cubicBezTo>
                  <a:cubicBezTo>
                    <a:pt x="2725341" y="460772"/>
                    <a:pt x="2734469" y="484585"/>
                    <a:pt x="2724150" y="490538"/>
                  </a:cubicBezTo>
                  <a:cubicBezTo>
                    <a:pt x="2713831" y="496491"/>
                    <a:pt x="2674937" y="487363"/>
                    <a:pt x="2659856" y="478632"/>
                  </a:cubicBezTo>
                  <a:cubicBezTo>
                    <a:pt x="2644775" y="469901"/>
                    <a:pt x="2635646" y="464344"/>
                    <a:pt x="2614612" y="452438"/>
                  </a:cubicBezTo>
                  <a:cubicBezTo>
                    <a:pt x="2593578" y="440532"/>
                    <a:pt x="2554287" y="419498"/>
                    <a:pt x="2533650" y="407195"/>
                  </a:cubicBezTo>
                  <a:cubicBezTo>
                    <a:pt x="2513013" y="394892"/>
                    <a:pt x="2507457" y="391716"/>
                    <a:pt x="2490788" y="378619"/>
                  </a:cubicBezTo>
                  <a:cubicBezTo>
                    <a:pt x="2474119" y="365522"/>
                    <a:pt x="2450703" y="340916"/>
                    <a:pt x="2433637" y="328613"/>
                  </a:cubicBezTo>
                  <a:cubicBezTo>
                    <a:pt x="2416571" y="316310"/>
                    <a:pt x="2401094" y="309563"/>
                    <a:pt x="2388394" y="304800"/>
                  </a:cubicBezTo>
                  <a:cubicBezTo>
                    <a:pt x="2375694" y="300037"/>
                    <a:pt x="2366168" y="298054"/>
                    <a:pt x="2357437" y="300038"/>
                  </a:cubicBezTo>
                  <a:cubicBezTo>
                    <a:pt x="2348706" y="302022"/>
                    <a:pt x="2339975" y="309960"/>
                    <a:pt x="2336006" y="316707"/>
                  </a:cubicBezTo>
                  <a:cubicBezTo>
                    <a:pt x="2332037" y="323454"/>
                    <a:pt x="2324894" y="327026"/>
                    <a:pt x="2333625" y="340520"/>
                  </a:cubicBezTo>
                  <a:lnTo>
                    <a:pt x="2388394" y="397669"/>
                  </a:lnTo>
                  <a:cubicBezTo>
                    <a:pt x="2398316" y="417116"/>
                    <a:pt x="2391172" y="446882"/>
                    <a:pt x="2388394" y="464344"/>
                  </a:cubicBezTo>
                  <a:cubicBezTo>
                    <a:pt x="2385616" y="481806"/>
                    <a:pt x="2376884" y="490538"/>
                    <a:pt x="2371725" y="502444"/>
                  </a:cubicBezTo>
                  <a:cubicBezTo>
                    <a:pt x="2366566" y="514350"/>
                    <a:pt x="2361009" y="525066"/>
                    <a:pt x="2347912" y="535782"/>
                  </a:cubicBezTo>
                  <a:cubicBezTo>
                    <a:pt x="2334815" y="546498"/>
                    <a:pt x="2312194" y="559594"/>
                    <a:pt x="2293144" y="566738"/>
                  </a:cubicBezTo>
                  <a:cubicBezTo>
                    <a:pt x="2274094" y="573882"/>
                    <a:pt x="2253456" y="575866"/>
                    <a:pt x="2233612" y="578644"/>
                  </a:cubicBezTo>
                  <a:cubicBezTo>
                    <a:pt x="2213768" y="581422"/>
                    <a:pt x="2188368" y="583010"/>
                    <a:pt x="2174081" y="583407"/>
                  </a:cubicBezTo>
                  <a:cubicBezTo>
                    <a:pt x="2159794" y="583804"/>
                    <a:pt x="2158206" y="580628"/>
                    <a:pt x="2147887" y="581025"/>
                  </a:cubicBezTo>
                  <a:cubicBezTo>
                    <a:pt x="2137568" y="581422"/>
                    <a:pt x="2119709" y="575072"/>
                    <a:pt x="2112169" y="585788"/>
                  </a:cubicBezTo>
                  <a:cubicBezTo>
                    <a:pt x="2104629" y="596504"/>
                    <a:pt x="2091929" y="631033"/>
                    <a:pt x="2102644" y="645320"/>
                  </a:cubicBezTo>
                  <a:lnTo>
                    <a:pt x="2176462" y="671513"/>
                  </a:lnTo>
                  <a:cubicBezTo>
                    <a:pt x="2184400" y="683022"/>
                    <a:pt x="2169715" y="694532"/>
                    <a:pt x="2155031" y="700088"/>
                  </a:cubicBezTo>
                  <a:cubicBezTo>
                    <a:pt x="2140347" y="705644"/>
                    <a:pt x="2109787" y="707231"/>
                    <a:pt x="2088356" y="704850"/>
                  </a:cubicBezTo>
                  <a:cubicBezTo>
                    <a:pt x="2066925" y="702469"/>
                    <a:pt x="2045891" y="691356"/>
                    <a:pt x="2026444" y="685800"/>
                  </a:cubicBezTo>
                  <a:cubicBezTo>
                    <a:pt x="2006997" y="680244"/>
                    <a:pt x="1998663" y="674291"/>
                    <a:pt x="1971675" y="671513"/>
                  </a:cubicBezTo>
                  <a:cubicBezTo>
                    <a:pt x="1944688" y="668735"/>
                    <a:pt x="1884363" y="661591"/>
                    <a:pt x="1864519" y="669132"/>
                  </a:cubicBezTo>
                  <a:cubicBezTo>
                    <a:pt x="1859360" y="679451"/>
                    <a:pt x="1845071" y="702073"/>
                    <a:pt x="1852612" y="716757"/>
                  </a:cubicBezTo>
                  <a:lnTo>
                    <a:pt x="1909763" y="757237"/>
                  </a:lnTo>
                  <a:cubicBezTo>
                    <a:pt x="1914526" y="767556"/>
                    <a:pt x="1900635" y="774700"/>
                    <a:pt x="1881188" y="778669"/>
                  </a:cubicBezTo>
                  <a:cubicBezTo>
                    <a:pt x="1861741" y="782638"/>
                    <a:pt x="1817582" y="783172"/>
                    <a:pt x="1793080" y="781050"/>
                  </a:cubicBezTo>
                  <a:cubicBezTo>
                    <a:pt x="1768578" y="778928"/>
                    <a:pt x="1757196" y="776654"/>
                    <a:pt x="1734177" y="765938"/>
                  </a:cubicBezTo>
                  <a:cubicBezTo>
                    <a:pt x="1711158" y="755222"/>
                    <a:pt x="1681267" y="732494"/>
                    <a:pt x="1654969" y="716757"/>
                  </a:cubicBezTo>
                  <a:cubicBezTo>
                    <a:pt x="1628671" y="701020"/>
                    <a:pt x="1605859" y="680878"/>
                    <a:pt x="1576387" y="671513"/>
                  </a:cubicBezTo>
                  <a:cubicBezTo>
                    <a:pt x="1546915" y="662148"/>
                    <a:pt x="1515043" y="668109"/>
                    <a:pt x="1478134" y="660568"/>
                  </a:cubicBezTo>
                  <a:cubicBezTo>
                    <a:pt x="1441225" y="653027"/>
                    <a:pt x="1393722" y="633176"/>
                    <a:pt x="1354932" y="626269"/>
                  </a:cubicBezTo>
                  <a:lnTo>
                    <a:pt x="1245393" y="619126"/>
                  </a:lnTo>
                  <a:cubicBezTo>
                    <a:pt x="1196181" y="623492"/>
                    <a:pt x="1117600" y="633810"/>
                    <a:pt x="1069181" y="645319"/>
                  </a:cubicBezTo>
                  <a:cubicBezTo>
                    <a:pt x="1020762" y="656828"/>
                    <a:pt x="995069" y="669764"/>
                    <a:pt x="954881" y="688181"/>
                  </a:cubicBezTo>
                  <a:cubicBezTo>
                    <a:pt x="915090" y="703820"/>
                    <a:pt x="854643" y="722879"/>
                    <a:pt x="816146" y="734388"/>
                  </a:cubicBezTo>
                  <a:cubicBezTo>
                    <a:pt x="777649" y="745897"/>
                    <a:pt x="753959" y="751445"/>
                    <a:pt x="723900" y="757238"/>
                  </a:cubicBezTo>
                  <a:cubicBezTo>
                    <a:pt x="693841" y="763031"/>
                    <a:pt x="662385" y="767556"/>
                    <a:pt x="635794" y="769144"/>
                  </a:cubicBezTo>
                  <a:cubicBezTo>
                    <a:pt x="609203" y="770732"/>
                    <a:pt x="590550" y="774700"/>
                    <a:pt x="564356" y="766763"/>
                  </a:cubicBezTo>
                  <a:cubicBezTo>
                    <a:pt x="538162" y="758826"/>
                    <a:pt x="497681" y="735807"/>
                    <a:pt x="478631" y="721519"/>
                  </a:cubicBezTo>
                  <a:cubicBezTo>
                    <a:pt x="459581" y="707232"/>
                    <a:pt x="467122" y="694929"/>
                    <a:pt x="450056" y="681038"/>
                  </a:cubicBezTo>
                  <a:cubicBezTo>
                    <a:pt x="432990" y="667147"/>
                    <a:pt x="401240" y="645716"/>
                    <a:pt x="376237" y="638175"/>
                  </a:cubicBezTo>
                  <a:cubicBezTo>
                    <a:pt x="351234" y="630634"/>
                    <a:pt x="325834" y="636588"/>
                    <a:pt x="300037" y="635794"/>
                  </a:cubicBezTo>
                  <a:cubicBezTo>
                    <a:pt x="274240" y="635000"/>
                    <a:pt x="248840" y="642541"/>
                    <a:pt x="221456" y="633413"/>
                  </a:cubicBezTo>
                  <a:cubicBezTo>
                    <a:pt x="194072" y="624285"/>
                    <a:pt x="159544" y="596106"/>
                    <a:pt x="135731" y="581025"/>
                  </a:cubicBezTo>
                  <a:cubicBezTo>
                    <a:pt x="111918" y="565944"/>
                    <a:pt x="94853" y="579437"/>
                    <a:pt x="78581" y="542925"/>
                  </a:cubicBezTo>
                  <a:lnTo>
                    <a:pt x="38100" y="361950"/>
                  </a:lnTo>
                  <a:lnTo>
                    <a:pt x="11906" y="259556"/>
                  </a:lnTo>
                  <a:lnTo>
                    <a:pt x="0" y="157163"/>
                  </a:lnTo>
                  <a:lnTo>
                    <a:pt x="0" y="69057"/>
                  </a:lnTo>
                  <a:cubicBezTo>
                    <a:pt x="12303" y="79772"/>
                    <a:pt x="51886" y="181906"/>
                    <a:pt x="78581" y="221456"/>
                  </a:cubicBezTo>
                  <a:cubicBezTo>
                    <a:pt x="105276" y="261006"/>
                    <a:pt x="135063" y="290224"/>
                    <a:pt x="160171" y="306358"/>
                  </a:cubicBezTo>
                  <a:cubicBezTo>
                    <a:pt x="185279" y="322493"/>
                    <a:pt x="200361" y="319316"/>
                    <a:pt x="229228" y="318263"/>
                  </a:cubicBezTo>
                  <a:cubicBezTo>
                    <a:pt x="258095" y="317210"/>
                    <a:pt x="309667" y="297915"/>
                    <a:pt x="333374" y="300037"/>
                  </a:cubicBezTo>
                  <a:cubicBezTo>
                    <a:pt x="357081" y="302159"/>
                    <a:pt x="348455" y="319088"/>
                    <a:pt x="371474" y="330994"/>
                  </a:cubicBezTo>
                  <a:cubicBezTo>
                    <a:pt x="394493" y="342900"/>
                    <a:pt x="451644" y="349250"/>
                    <a:pt x="471488" y="371475"/>
                  </a:cubicBezTo>
                  <a:cubicBezTo>
                    <a:pt x="491332" y="393700"/>
                    <a:pt x="518318" y="446087"/>
                    <a:pt x="557212" y="469106"/>
                  </a:cubicBezTo>
                  <a:cubicBezTo>
                    <a:pt x="596106" y="492125"/>
                    <a:pt x="654844" y="509588"/>
                    <a:pt x="704850" y="509588"/>
                  </a:cubicBezTo>
                  <a:lnTo>
                    <a:pt x="850106" y="495300"/>
                  </a:lnTo>
                  <a:cubicBezTo>
                    <a:pt x="883945" y="491591"/>
                    <a:pt x="884866" y="485744"/>
                    <a:pt x="903122" y="480188"/>
                  </a:cubicBezTo>
                  <a:cubicBezTo>
                    <a:pt x="921378" y="474632"/>
                    <a:pt x="936332" y="478096"/>
                    <a:pt x="959643" y="461962"/>
                  </a:cubicBezTo>
                  <a:cubicBezTo>
                    <a:pt x="982954" y="445828"/>
                    <a:pt x="1012428" y="399257"/>
                    <a:pt x="1042987" y="383382"/>
                  </a:cubicBezTo>
                  <a:cubicBezTo>
                    <a:pt x="1076325" y="377826"/>
                    <a:pt x="1120379" y="402432"/>
                    <a:pt x="1157288" y="404813"/>
                  </a:cubicBezTo>
                  <a:cubicBezTo>
                    <a:pt x="1194197" y="407194"/>
                    <a:pt x="1228724" y="400844"/>
                    <a:pt x="1264443" y="397669"/>
                  </a:cubicBezTo>
                  <a:lnTo>
                    <a:pt x="1369219" y="357188"/>
                  </a:lnTo>
                  <a:cubicBezTo>
                    <a:pt x="1404144" y="343694"/>
                    <a:pt x="1394790" y="392281"/>
                    <a:pt x="1413840" y="401012"/>
                  </a:cubicBezTo>
                  <a:cubicBezTo>
                    <a:pt x="1432890" y="409743"/>
                    <a:pt x="1423487" y="413306"/>
                    <a:pt x="1483519" y="409574"/>
                  </a:cubicBezTo>
                  <a:cubicBezTo>
                    <a:pt x="1543551" y="405842"/>
                    <a:pt x="1699022" y="386953"/>
                    <a:pt x="1774031" y="378619"/>
                  </a:cubicBezTo>
                  <a:lnTo>
                    <a:pt x="1933575" y="359569"/>
                  </a:lnTo>
                  <a:lnTo>
                    <a:pt x="1974056" y="283369"/>
                  </a:lnTo>
                  <a:lnTo>
                    <a:pt x="2019300" y="209550"/>
                  </a:lnTo>
                  <a:lnTo>
                    <a:pt x="2062162" y="233363"/>
                  </a:lnTo>
                  <a:lnTo>
                    <a:pt x="2074068" y="211932"/>
                  </a:lnTo>
                  <a:lnTo>
                    <a:pt x="2097881" y="219075"/>
                  </a:lnTo>
                  <a:lnTo>
                    <a:pt x="2114550" y="238125"/>
                  </a:lnTo>
                  <a:lnTo>
                    <a:pt x="2147887" y="211932"/>
                  </a:lnTo>
                  <a:lnTo>
                    <a:pt x="2157412" y="226219"/>
                  </a:lnTo>
                  <a:lnTo>
                    <a:pt x="2166937" y="173832"/>
                  </a:lnTo>
                  <a:lnTo>
                    <a:pt x="2188369" y="190500"/>
                  </a:lnTo>
                  <a:lnTo>
                    <a:pt x="2190750" y="147638"/>
                  </a:lnTo>
                  <a:cubicBezTo>
                    <a:pt x="2195512" y="151210"/>
                    <a:pt x="2211785" y="209154"/>
                    <a:pt x="2216944" y="211932"/>
                  </a:cubicBezTo>
                  <a:lnTo>
                    <a:pt x="2240756" y="157163"/>
                  </a:lnTo>
                  <a:lnTo>
                    <a:pt x="2274094" y="121444"/>
                  </a:lnTo>
                  <a:lnTo>
                    <a:pt x="2297906" y="211932"/>
                  </a:lnTo>
                  <a:lnTo>
                    <a:pt x="2316956" y="192882"/>
                  </a:lnTo>
                  <a:lnTo>
                    <a:pt x="2319337" y="216694"/>
                  </a:lnTo>
                  <a:lnTo>
                    <a:pt x="2369344" y="135732"/>
                  </a:lnTo>
                  <a:cubicBezTo>
                    <a:pt x="2372519" y="138113"/>
                    <a:pt x="2375694" y="141685"/>
                    <a:pt x="2378869" y="142875"/>
                  </a:cubicBezTo>
                  <a:cubicBezTo>
                    <a:pt x="2382044" y="144065"/>
                    <a:pt x="2385219" y="142875"/>
                    <a:pt x="2388394" y="142875"/>
                  </a:cubicBezTo>
                  <a:lnTo>
                    <a:pt x="2395537" y="178594"/>
                  </a:lnTo>
                  <a:lnTo>
                    <a:pt x="2428875" y="88107"/>
                  </a:lnTo>
                  <a:lnTo>
                    <a:pt x="2438400" y="76200"/>
                  </a:lnTo>
                  <a:lnTo>
                    <a:pt x="2455069" y="109538"/>
                  </a:lnTo>
                  <a:lnTo>
                    <a:pt x="2490787" y="35719"/>
                  </a:lnTo>
                  <a:lnTo>
                    <a:pt x="2495550" y="9525"/>
                  </a:lnTo>
                  <a:lnTo>
                    <a:pt x="2516981" y="0"/>
                  </a:lnTo>
                  <a:lnTo>
                    <a:pt x="2545557" y="90488"/>
                  </a:lnTo>
                  <a:lnTo>
                    <a:pt x="2574131" y="147638"/>
                  </a:lnTo>
                  <a:lnTo>
                    <a:pt x="2600325" y="171450"/>
                  </a:lnTo>
                  <a:cubicBezTo>
                    <a:pt x="2607866" y="177006"/>
                    <a:pt x="2620962" y="200819"/>
                    <a:pt x="2633662" y="226219"/>
                  </a:cubicBezTo>
                  <a:close/>
                </a:path>
              </a:pathLst>
            </a:custGeom>
            <a:solidFill>
              <a:srgbClr val="D5C1C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5144632" y="5095081"/>
              <a:ext cx="2058303" cy="642981"/>
            </a:xfrm>
            <a:custGeom>
              <a:avLst/>
              <a:gdLst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78644 w 2024063"/>
                <a:gd name="connsiteY10" fmla="*/ 457200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90"/>
                <a:gd name="connsiteY0" fmla="*/ 69056 h 647700"/>
                <a:gd name="connsiteX1" fmla="*/ 140494 w 2024090"/>
                <a:gd name="connsiteY1" fmla="*/ 147637 h 647700"/>
                <a:gd name="connsiteX2" fmla="*/ 150019 w 2024090"/>
                <a:gd name="connsiteY2" fmla="*/ 250031 h 647700"/>
                <a:gd name="connsiteX3" fmla="*/ 190500 w 2024090"/>
                <a:gd name="connsiteY3" fmla="*/ 347662 h 647700"/>
                <a:gd name="connsiteX4" fmla="*/ 254794 w 2024090"/>
                <a:gd name="connsiteY4" fmla="*/ 392906 h 647700"/>
                <a:gd name="connsiteX5" fmla="*/ 328613 w 2024090"/>
                <a:gd name="connsiteY5" fmla="*/ 402431 h 647700"/>
                <a:gd name="connsiteX6" fmla="*/ 385763 w 2024090"/>
                <a:gd name="connsiteY6" fmla="*/ 402431 h 647700"/>
                <a:gd name="connsiteX7" fmla="*/ 447675 w 2024090"/>
                <a:gd name="connsiteY7" fmla="*/ 402431 h 647700"/>
                <a:gd name="connsiteX8" fmla="*/ 507206 w 2024090"/>
                <a:gd name="connsiteY8" fmla="*/ 385762 h 647700"/>
                <a:gd name="connsiteX9" fmla="*/ 533400 w 2024090"/>
                <a:gd name="connsiteY9" fmla="*/ 383381 h 647700"/>
                <a:gd name="connsiteX10" fmla="*/ 588169 w 2024090"/>
                <a:gd name="connsiteY10" fmla="*/ 454818 h 647700"/>
                <a:gd name="connsiteX11" fmla="*/ 621506 w 2024090"/>
                <a:gd name="connsiteY11" fmla="*/ 514350 h 647700"/>
                <a:gd name="connsiteX12" fmla="*/ 673893 w 2024090"/>
                <a:gd name="connsiteY12" fmla="*/ 540543 h 647700"/>
                <a:gd name="connsiteX13" fmla="*/ 740569 w 2024090"/>
                <a:gd name="connsiteY13" fmla="*/ 559593 h 647700"/>
                <a:gd name="connsiteX14" fmla="*/ 845344 w 2024090"/>
                <a:gd name="connsiteY14" fmla="*/ 552450 h 647700"/>
                <a:gd name="connsiteX15" fmla="*/ 919163 w 2024090"/>
                <a:gd name="connsiteY15" fmla="*/ 523875 h 647700"/>
                <a:gd name="connsiteX16" fmla="*/ 978694 w 2024090"/>
                <a:gd name="connsiteY16" fmla="*/ 483393 h 647700"/>
                <a:gd name="connsiteX17" fmla="*/ 1012031 w 2024090"/>
                <a:gd name="connsiteY17" fmla="*/ 450056 h 647700"/>
                <a:gd name="connsiteX18" fmla="*/ 1054894 w 2024090"/>
                <a:gd name="connsiteY18" fmla="*/ 466725 h 647700"/>
                <a:gd name="connsiteX19" fmla="*/ 1119188 w 2024090"/>
                <a:gd name="connsiteY19" fmla="*/ 478631 h 647700"/>
                <a:gd name="connsiteX20" fmla="*/ 1195388 w 2024090"/>
                <a:gd name="connsiteY20" fmla="*/ 481012 h 647700"/>
                <a:gd name="connsiteX21" fmla="*/ 1269206 w 2024090"/>
                <a:gd name="connsiteY21" fmla="*/ 473868 h 647700"/>
                <a:gd name="connsiteX22" fmla="*/ 1328738 w 2024090"/>
                <a:gd name="connsiteY22" fmla="*/ 428625 h 647700"/>
                <a:gd name="connsiteX23" fmla="*/ 1350169 w 2024090"/>
                <a:gd name="connsiteY23" fmla="*/ 378618 h 647700"/>
                <a:gd name="connsiteX24" fmla="*/ 1369219 w 2024090"/>
                <a:gd name="connsiteY24" fmla="*/ 338137 h 647700"/>
                <a:gd name="connsiteX25" fmla="*/ 1383506 w 2024090"/>
                <a:gd name="connsiteY25" fmla="*/ 395287 h 647700"/>
                <a:gd name="connsiteX26" fmla="*/ 1421606 w 2024090"/>
                <a:gd name="connsiteY26" fmla="*/ 452437 h 647700"/>
                <a:gd name="connsiteX27" fmla="*/ 1452563 w 2024090"/>
                <a:gd name="connsiteY27" fmla="*/ 478631 h 647700"/>
                <a:gd name="connsiteX28" fmla="*/ 1488281 w 2024090"/>
                <a:gd name="connsiteY28" fmla="*/ 495300 h 647700"/>
                <a:gd name="connsiteX29" fmla="*/ 1545431 w 2024090"/>
                <a:gd name="connsiteY29" fmla="*/ 495300 h 647700"/>
                <a:gd name="connsiteX30" fmla="*/ 1764507 w 2024090"/>
                <a:gd name="connsiteY30" fmla="*/ 504824 h 647700"/>
                <a:gd name="connsiteX31" fmla="*/ 1866900 w 2024090"/>
                <a:gd name="connsiteY31" fmla="*/ 516731 h 647700"/>
                <a:gd name="connsiteX32" fmla="*/ 1928813 w 2024090"/>
                <a:gd name="connsiteY32" fmla="*/ 473868 h 647700"/>
                <a:gd name="connsiteX33" fmla="*/ 1947863 w 2024090"/>
                <a:gd name="connsiteY33" fmla="*/ 452437 h 647700"/>
                <a:gd name="connsiteX34" fmla="*/ 1964531 w 2024090"/>
                <a:gd name="connsiteY34" fmla="*/ 414337 h 647700"/>
                <a:gd name="connsiteX35" fmla="*/ 1966913 w 2024090"/>
                <a:gd name="connsiteY35" fmla="*/ 388143 h 647700"/>
                <a:gd name="connsiteX36" fmla="*/ 1955006 w 2024090"/>
                <a:gd name="connsiteY36" fmla="*/ 350044 h 647700"/>
                <a:gd name="connsiteX37" fmla="*/ 1945481 w 2024090"/>
                <a:gd name="connsiteY37" fmla="*/ 300037 h 647700"/>
                <a:gd name="connsiteX38" fmla="*/ 1993106 w 2024090"/>
                <a:gd name="connsiteY38" fmla="*/ 376237 h 647700"/>
                <a:gd name="connsiteX39" fmla="*/ 2024063 w 2024090"/>
                <a:gd name="connsiteY39" fmla="*/ 383381 h 647700"/>
                <a:gd name="connsiteX40" fmla="*/ 1997869 w 2024090"/>
                <a:gd name="connsiteY40" fmla="*/ 452437 h 647700"/>
                <a:gd name="connsiteX41" fmla="*/ 1959769 w 2024090"/>
                <a:gd name="connsiteY41" fmla="*/ 540543 h 647700"/>
                <a:gd name="connsiteX42" fmla="*/ 1876425 w 2024090"/>
                <a:gd name="connsiteY42" fmla="*/ 569118 h 647700"/>
                <a:gd name="connsiteX43" fmla="*/ 1750219 w 2024090"/>
                <a:gd name="connsiteY43" fmla="*/ 569118 h 647700"/>
                <a:gd name="connsiteX44" fmla="*/ 1609725 w 2024090"/>
                <a:gd name="connsiteY44" fmla="*/ 554831 h 647700"/>
                <a:gd name="connsiteX45" fmla="*/ 1495425 w 2024090"/>
                <a:gd name="connsiteY45" fmla="*/ 550068 h 647700"/>
                <a:gd name="connsiteX46" fmla="*/ 1393031 w 2024090"/>
                <a:gd name="connsiteY46" fmla="*/ 521493 h 647700"/>
                <a:gd name="connsiteX47" fmla="*/ 1371600 w 2024090"/>
                <a:gd name="connsiteY47" fmla="*/ 476250 h 647700"/>
                <a:gd name="connsiteX48" fmla="*/ 1307306 w 2024090"/>
                <a:gd name="connsiteY48" fmla="*/ 502443 h 647700"/>
                <a:gd name="connsiteX49" fmla="*/ 1240631 w 2024090"/>
                <a:gd name="connsiteY49" fmla="*/ 542925 h 647700"/>
                <a:gd name="connsiteX50" fmla="*/ 1159669 w 2024090"/>
                <a:gd name="connsiteY50" fmla="*/ 540543 h 647700"/>
                <a:gd name="connsiteX51" fmla="*/ 1078706 w 2024090"/>
                <a:gd name="connsiteY51" fmla="*/ 519112 h 647700"/>
                <a:gd name="connsiteX52" fmla="*/ 1028700 w 2024090"/>
                <a:gd name="connsiteY52" fmla="*/ 531018 h 647700"/>
                <a:gd name="connsiteX53" fmla="*/ 959644 w 2024090"/>
                <a:gd name="connsiteY53" fmla="*/ 595312 h 647700"/>
                <a:gd name="connsiteX54" fmla="*/ 864394 w 2024090"/>
                <a:gd name="connsiteY54" fmla="*/ 626268 h 647700"/>
                <a:gd name="connsiteX55" fmla="*/ 731044 w 2024090"/>
                <a:gd name="connsiteY55" fmla="*/ 647700 h 647700"/>
                <a:gd name="connsiteX56" fmla="*/ 631031 w 2024090"/>
                <a:gd name="connsiteY56" fmla="*/ 642937 h 647700"/>
                <a:gd name="connsiteX57" fmla="*/ 540544 w 2024090"/>
                <a:gd name="connsiteY57" fmla="*/ 588168 h 647700"/>
                <a:gd name="connsiteX58" fmla="*/ 485775 w 2024090"/>
                <a:gd name="connsiteY58" fmla="*/ 511968 h 647700"/>
                <a:gd name="connsiteX59" fmla="*/ 454819 w 2024090"/>
                <a:gd name="connsiteY59" fmla="*/ 490537 h 647700"/>
                <a:gd name="connsiteX60" fmla="*/ 350044 w 2024090"/>
                <a:gd name="connsiteY60" fmla="*/ 531018 h 647700"/>
                <a:gd name="connsiteX61" fmla="*/ 283369 w 2024090"/>
                <a:gd name="connsiteY61" fmla="*/ 509587 h 647700"/>
                <a:gd name="connsiteX62" fmla="*/ 209550 w 2024090"/>
                <a:gd name="connsiteY62" fmla="*/ 457200 h 647700"/>
                <a:gd name="connsiteX63" fmla="*/ 140494 w 2024090"/>
                <a:gd name="connsiteY63" fmla="*/ 428625 h 647700"/>
                <a:gd name="connsiteX64" fmla="*/ 102394 w 2024090"/>
                <a:gd name="connsiteY64" fmla="*/ 388143 h 647700"/>
                <a:gd name="connsiteX65" fmla="*/ 80963 w 2024090"/>
                <a:gd name="connsiteY65" fmla="*/ 323850 h 647700"/>
                <a:gd name="connsiteX66" fmla="*/ 38100 w 2024090"/>
                <a:gd name="connsiteY66" fmla="*/ 254793 h 647700"/>
                <a:gd name="connsiteX67" fmla="*/ 9525 w 2024090"/>
                <a:gd name="connsiteY67" fmla="*/ 192881 h 647700"/>
                <a:gd name="connsiteX68" fmla="*/ 0 w 2024090"/>
                <a:gd name="connsiteY68" fmla="*/ 102393 h 647700"/>
                <a:gd name="connsiteX69" fmla="*/ 28575 w 2024090"/>
                <a:gd name="connsiteY69" fmla="*/ 97631 h 647700"/>
                <a:gd name="connsiteX70" fmla="*/ 50006 w 2024090"/>
                <a:gd name="connsiteY70" fmla="*/ 30956 h 647700"/>
                <a:gd name="connsiteX71" fmla="*/ 64294 w 2024090"/>
                <a:gd name="connsiteY71" fmla="*/ 0 h 647700"/>
                <a:gd name="connsiteX72" fmla="*/ 88106 w 2024090"/>
                <a:gd name="connsiteY72" fmla="*/ 11906 h 647700"/>
                <a:gd name="connsiteX73" fmla="*/ 135731 w 2024090"/>
                <a:gd name="connsiteY73" fmla="*/ 69056 h 647700"/>
                <a:gd name="connsiteX0" fmla="*/ 135731 w 2024094"/>
                <a:gd name="connsiteY0" fmla="*/ 69056 h 647700"/>
                <a:gd name="connsiteX1" fmla="*/ 140494 w 2024094"/>
                <a:gd name="connsiteY1" fmla="*/ 147637 h 647700"/>
                <a:gd name="connsiteX2" fmla="*/ 150019 w 2024094"/>
                <a:gd name="connsiteY2" fmla="*/ 250031 h 647700"/>
                <a:gd name="connsiteX3" fmla="*/ 190500 w 2024094"/>
                <a:gd name="connsiteY3" fmla="*/ 347662 h 647700"/>
                <a:gd name="connsiteX4" fmla="*/ 254794 w 2024094"/>
                <a:gd name="connsiteY4" fmla="*/ 392906 h 647700"/>
                <a:gd name="connsiteX5" fmla="*/ 328613 w 2024094"/>
                <a:gd name="connsiteY5" fmla="*/ 402431 h 647700"/>
                <a:gd name="connsiteX6" fmla="*/ 385763 w 2024094"/>
                <a:gd name="connsiteY6" fmla="*/ 402431 h 647700"/>
                <a:gd name="connsiteX7" fmla="*/ 447675 w 2024094"/>
                <a:gd name="connsiteY7" fmla="*/ 402431 h 647700"/>
                <a:gd name="connsiteX8" fmla="*/ 507206 w 2024094"/>
                <a:gd name="connsiteY8" fmla="*/ 385762 h 647700"/>
                <a:gd name="connsiteX9" fmla="*/ 533400 w 2024094"/>
                <a:gd name="connsiteY9" fmla="*/ 383381 h 647700"/>
                <a:gd name="connsiteX10" fmla="*/ 588169 w 2024094"/>
                <a:gd name="connsiteY10" fmla="*/ 454818 h 647700"/>
                <a:gd name="connsiteX11" fmla="*/ 621506 w 2024094"/>
                <a:gd name="connsiteY11" fmla="*/ 514350 h 647700"/>
                <a:gd name="connsiteX12" fmla="*/ 673893 w 2024094"/>
                <a:gd name="connsiteY12" fmla="*/ 540543 h 647700"/>
                <a:gd name="connsiteX13" fmla="*/ 740569 w 2024094"/>
                <a:gd name="connsiteY13" fmla="*/ 559593 h 647700"/>
                <a:gd name="connsiteX14" fmla="*/ 845344 w 2024094"/>
                <a:gd name="connsiteY14" fmla="*/ 552450 h 647700"/>
                <a:gd name="connsiteX15" fmla="*/ 919163 w 2024094"/>
                <a:gd name="connsiteY15" fmla="*/ 523875 h 647700"/>
                <a:gd name="connsiteX16" fmla="*/ 978694 w 2024094"/>
                <a:gd name="connsiteY16" fmla="*/ 483393 h 647700"/>
                <a:gd name="connsiteX17" fmla="*/ 1012031 w 2024094"/>
                <a:gd name="connsiteY17" fmla="*/ 450056 h 647700"/>
                <a:gd name="connsiteX18" fmla="*/ 1054894 w 2024094"/>
                <a:gd name="connsiteY18" fmla="*/ 466725 h 647700"/>
                <a:gd name="connsiteX19" fmla="*/ 1119188 w 2024094"/>
                <a:gd name="connsiteY19" fmla="*/ 478631 h 647700"/>
                <a:gd name="connsiteX20" fmla="*/ 1195388 w 2024094"/>
                <a:gd name="connsiteY20" fmla="*/ 481012 h 647700"/>
                <a:gd name="connsiteX21" fmla="*/ 1269206 w 2024094"/>
                <a:gd name="connsiteY21" fmla="*/ 473868 h 647700"/>
                <a:gd name="connsiteX22" fmla="*/ 1328738 w 2024094"/>
                <a:gd name="connsiteY22" fmla="*/ 428625 h 647700"/>
                <a:gd name="connsiteX23" fmla="*/ 1350169 w 2024094"/>
                <a:gd name="connsiteY23" fmla="*/ 378618 h 647700"/>
                <a:gd name="connsiteX24" fmla="*/ 1369219 w 2024094"/>
                <a:gd name="connsiteY24" fmla="*/ 338137 h 647700"/>
                <a:gd name="connsiteX25" fmla="*/ 1383506 w 2024094"/>
                <a:gd name="connsiteY25" fmla="*/ 395287 h 647700"/>
                <a:gd name="connsiteX26" fmla="*/ 1421606 w 2024094"/>
                <a:gd name="connsiteY26" fmla="*/ 452437 h 647700"/>
                <a:gd name="connsiteX27" fmla="*/ 1452563 w 2024094"/>
                <a:gd name="connsiteY27" fmla="*/ 478631 h 647700"/>
                <a:gd name="connsiteX28" fmla="*/ 1488281 w 2024094"/>
                <a:gd name="connsiteY28" fmla="*/ 495300 h 647700"/>
                <a:gd name="connsiteX29" fmla="*/ 1545431 w 2024094"/>
                <a:gd name="connsiteY29" fmla="*/ 495300 h 647700"/>
                <a:gd name="connsiteX30" fmla="*/ 1764507 w 2024094"/>
                <a:gd name="connsiteY30" fmla="*/ 504824 h 647700"/>
                <a:gd name="connsiteX31" fmla="*/ 1866900 w 2024094"/>
                <a:gd name="connsiteY31" fmla="*/ 516731 h 647700"/>
                <a:gd name="connsiteX32" fmla="*/ 1928813 w 2024094"/>
                <a:gd name="connsiteY32" fmla="*/ 473868 h 647700"/>
                <a:gd name="connsiteX33" fmla="*/ 1947863 w 2024094"/>
                <a:gd name="connsiteY33" fmla="*/ 452437 h 647700"/>
                <a:gd name="connsiteX34" fmla="*/ 1964531 w 2024094"/>
                <a:gd name="connsiteY34" fmla="*/ 414337 h 647700"/>
                <a:gd name="connsiteX35" fmla="*/ 1966913 w 2024094"/>
                <a:gd name="connsiteY35" fmla="*/ 388143 h 647700"/>
                <a:gd name="connsiteX36" fmla="*/ 1955006 w 2024094"/>
                <a:gd name="connsiteY36" fmla="*/ 350044 h 647700"/>
                <a:gd name="connsiteX37" fmla="*/ 1945481 w 2024094"/>
                <a:gd name="connsiteY37" fmla="*/ 300037 h 647700"/>
                <a:gd name="connsiteX38" fmla="*/ 1993106 w 2024094"/>
                <a:gd name="connsiteY38" fmla="*/ 376237 h 647700"/>
                <a:gd name="connsiteX39" fmla="*/ 2024063 w 2024094"/>
                <a:gd name="connsiteY39" fmla="*/ 383381 h 647700"/>
                <a:gd name="connsiteX40" fmla="*/ 1997869 w 2024094"/>
                <a:gd name="connsiteY40" fmla="*/ 452437 h 647700"/>
                <a:gd name="connsiteX41" fmla="*/ 1959769 w 2024094"/>
                <a:gd name="connsiteY41" fmla="*/ 540543 h 647700"/>
                <a:gd name="connsiteX42" fmla="*/ 1876425 w 2024094"/>
                <a:gd name="connsiteY42" fmla="*/ 569118 h 647700"/>
                <a:gd name="connsiteX43" fmla="*/ 1750219 w 2024094"/>
                <a:gd name="connsiteY43" fmla="*/ 569118 h 647700"/>
                <a:gd name="connsiteX44" fmla="*/ 1609725 w 2024094"/>
                <a:gd name="connsiteY44" fmla="*/ 554831 h 647700"/>
                <a:gd name="connsiteX45" fmla="*/ 1495425 w 2024094"/>
                <a:gd name="connsiteY45" fmla="*/ 550068 h 647700"/>
                <a:gd name="connsiteX46" fmla="*/ 1393031 w 2024094"/>
                <a:gd name="connsiteY46" fmla="*/ 521493 h 647700"/>
                <a:gd name="connsiteX47" fmla="*/ 1371600 w 2024094"/>
                <a:gd name="connsiteY47" fmla="*/ 476250 h 647700"/>
                <a:gd name="connsiteX48" fmla="*/ 1307306 w 2024094"/>
                <a:gd name="connsiteY48" fmla="*/ 502443 h 647700"/>
                <a:gd name="connsiteX49" fmla="*/ 1240631 w 2024094"/>
                <a:gd name="connsiteY49" fmla="*/ 542925 h 647700"/>
                <a:gd name="connsiteX50" fmla="*/ 1159669 w 2024094"/>
                <a:gd name="connsiteY50" fmla="*/ 540543 h 647700"/>
                <a:gd name="connsiteX51" fmla="*/ 1078706 w 2024094"/>
                <a:gd name="connsiteY51" fmla="*/ 519112 h 647700"/>
                <a:gd name="connsiteX52" fmla="*/ 1028700 w 2024094"/>
                <a:gd name="connsiteY52" fmla="*/ 531018 h 647700"/>
                <a:gd name="connsiteX53" fmla="*/ 959644 w 2024094"/>
                <a:gd name="connsiteY53" fmla="*/ 595312 h 647700"/>
                <a:gd name="connsiteX54" fmla="*/ 864394 w 2024094"/>
                <a:gd name="connsiteY54" fmla="*/ 626268 h 647700"/>
                <a:gd name="connsiteX55" fmla="*/ 731044 w 2024094"/>
                <a:gd name="connsiteY55" fmla="*/ 647700 h 647700"/>
                <a:gd name="connsiteX56" fmla="*/ 631031 w 2024094"/>
                <a:gd name="connsiteY56" fmla="*/ 642937 h 647700"/>
                <a:gd name="connsiteX57" fmla="*/ 540544 w 2024094"/>
                <a:gd name="connsiteY57" fmla="*/ 588168 h 647700"/>
                <a:gd name="connsiteX58" fmla="*/ 485775 w 2024094"/>
                <a:gd name="connsiteY58" fmla="*/ 511968 h 647700"/>
                <a:gd name="connsiteX59" fmla="*/ 454819 w 2024094"/>
                <a:gd name="connsiteY59" fmla="*/ 490537 h 647700"/>
                <a:gd name="connsiteX60" fmla="*/ 350044 w 2024094"/>
                <a:gd name="connsiteY60" fmla="*/ 531018 h 647700"/>
                <a:gd name="connsiteX61" fmla="*/ 283369 w 2024094"/>
                <a:gd name="connsiteY61" fmla="*/ 509587 h 647700"/>
                <a:gd name="connsiteX62" fmla="*/ 209550 w 2024094"/>
                <a:gd name="connsiteY62" fmla="*/ 457200 h 647700"/>
                <a:gd name="connsiteX63" fmla="*/ 140494 w 2024094"/>
                <a:gd name="connsiteY63" fmla="*/ 428625 h 647700"/>
                <a:gd name="connsiteX64" fmla="*/ 102394 w 2024094"/>
                <a:gd name="connsiteY64" fmla="*/ 388143 h 647700"/>
                <a:gd name="connsiteX65" fmla="*/ 80963 w 2024094"/>
                <a:gd name="connsiteY65" fmla="*/ 323850 h 647700"/>
                <a:gd name="connsiteX66" fmla="*/ 38100 w 2024094"/>
                <a:gd name="connsiteY66" fmla="*/ 254793 h 647700"/>
                <a:gd name="connsiteX67" fmla="*/ 9525 w 2024094"/>
                <a:gd name="connsiteY67" fmla="*/ 192881 h 647700"/>
                <a:gd name="connsiteX68" fmla="*/ 0 w 2024094"/>
                <a:gd name="connsiteY68" fmla="*/ 102393 h 647700"/>
                <a:gd name="connsiteX69" fmla="*/ 28575 w 2024094"/>
                <a:gd name="connsiteY69" fmla="*/ 97631 h 647700"/>
                <a:gd name="connsiteX70" fmla="*/ 50006 w 2024094"/>
                <a:gd name="connsiteY70" fmla="*/ 30956 h 647700"/>
                <a:gd name="connsiteX71" fmla="*/ 64294 w 2024094"/>
                <a:gd name="connsiteY71" fmla="*/ 0 h 647700"/>
                <a:gd name="connsiteX72" fmla="*/ 88106 w 2024094"/>
                <a:gd name="connsiteY72" fmla="*/ 11906 h 647700"/>
                <a:gd name="connsiteX73" fmla="*/ 135731 w 202409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38100 w 2034389"/>
                <a:gd name="connsiteY69" fmla="*/ 97631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2862 w 2034389"/>
                <a:gd name="connsiteY69" fmla="*/ 92868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11906 w 2034389"/>
                <a:gd name="connsiteY69" fmla="*/ 126206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26206 w 2034389"/>
                <a:gd name="connsiteY74" fmla="*/ 47625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38099 w 2034389"/>
                <a:gd name="connsiteY70" fmla="*/ 76199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78619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4824"/>
                <a:gd name="connsiteX1" fmla="*/ 150019 w 2034389"/>
                <a:gd name="connsiteY1" fmla="*/ 140494 h 644824"/>
                <a:gd name="connsiteX2" fmla="*/ 164306 w 2034389"/>
                <a:gd name="connsiteY2" fmla="*/ 228600 h 644824"/>
                <a:gd name="connsiteX3" fmla="*/ 216694 w 2034389"/>
                <a:gd name="connsiteY3" fmla="*/ 333375 h 644824"/>
                <a:gd name="connsiteX4" fmla="*/ 264319 w 2034389"/>
                <a:gd name="connsiteY4" fmla="*/ 385763 h 644824"/>
                <a:gd name="connsiteX5" fmla="*/ 347663 w 2034389"/>
                <a:gd name="connsiteY5" fmla="*/ 381001 h 644824"/>
                <a:gd name="connsiteX6" fmla="*/ 395288 w 2034389"/>
                <a:gd name="connsiteY6" fmla="*/ 395288 h 644824"/>
                <a:gd name="connsiteX7" fmla="*/ 457200 w 2034389"/>
                <a:gd name="connsiteY7" fmla="*/ 395288 h 644824"/>
                <a:gd name="connsiteX8" fmla="*/ 516731 w 2034389"/>
                <a:gd name="connsiteY8" fmla="*/ 369094 h 644824"/>
                <a:gd name="connsiteX9" fmla="*/ 542925 w 2034389"/>
                <a:gd name="connsiteY9" fmla="*/ 376238 h 644824"/>
                <a:gd name="connsiteX10" fmla="*/ 597694 w 2034389"/>
                <a:gd name="connsiteY10" fmla="*/ 447675 h 644824"/>
                <a:gd name="connsiteX11" fmla="*/ 645318 w 2034389"/>
                <a:gd name="connsiteY11" fmla="*/ 500064 h 644824"/>
                <a:gd name="connsiteX12" fmla="*/ 683418 w 2034389"/>
                <a:gd name="connsiteY12" fmla="*/ 533400 h 644824"/>
                <a:gd name="connsiteX13" fmla="*/ 750094 w 2034389"/>
                <a:gd name="connsiteY13" fmla="*/ 552450 h 644824"/>
                <a:gd name="connsiteX14" fmla="*/ 854869 w 2034389"/>
                <a:gd name="connsiteY14" fmla="*/ 545307 h 644824"/>
                <a:gd name="connsiteX15" fmla="*/ 928688 w 2034389"/>
                <a:gd name="connsiteY15" fmla="*/ 516732 h 644824"/>
                <a:gd name="connsiteX16" fmla="*/ 988219 w 2034389"/>
                <a:gd name="connsiteY16" fmla="*/ 476250 h 644824"/>
                <a:gd name="connsiteX17" fmla="*/ 1021556 w 2034389"/>
                <a:gd name="connsiteY17" fmla="*/ 442913 h 644824"/>
                <a:gd name="connsiteX18" fmla="*/ 1064419 w 2034389"/>
                <a:gd name="connsiteY18" fmla="*/ 459582 h 644824"/>
                <a:gd name="connsiteX19" fmla="*/ 1128713 w 2034389"/>
                <a:gd name="connsiteY19" fmla="*/ 471488 h 644824"/>
                <a:gd name="connsiteX20" fmla="*/ 1204913 w 2034389"/>
                <a:gd name="connsiteY20" fmla="*/ 473869 h 644824"/>
                <a:gd name="connsiteX21" fmla="*/ 1278731 w 2034389"/>
                <a:gd name="connsiteY21" fmla="*/ 466725 h 644824"/>
                <a:gd name="connsiteX22" fmla="*/ 1338263 w 2034389"/>
                <a:gd name="connsiteY22" fmla="*/ 421482 h 644824"/>
                <a:gd name="connsiteX23" fmla="*/ 1352550 w 2034389"/>
                <a:gd name="connsiteY23" fmla="*/ 364331 h 644824"/>
                <a:gd name="connsiteX24" fmla="*/ 1369219 w 2034389"/>
                <a:gd name="connsiteY24" fmla="*/ 316707 h 644824"/>
                <a:gd name="connsiteX25" fmla="*/ 1393031 w 2034389"/>
                <a:gd name="connsiteY25" fmla="*/ 388144 h 644824"/>
                <a:gd name="connsiteX26" fmla="*/ 1431131 w 2034389"/>
                <a:gd name="connsiteY26" fmla="*/ 445294 h 644824"/>
                <a:gd name="connsiteX27" fmla="*/ 1462088 w 2034389"/>
                <a:gd name="connsiteY27" fmla="*/ 471488 h 644824"/>
                <a:gd name="connsiteX28" fmla="*/ 1497806 w 2034389"/>
                <a:gd name="connsiteY28" fmla="*/ 488157 h 644824"/>
                <a:gd name="connsiteX29" fmla="*/ 1554956 w 2034389"/>
                <a:gd name="connsiteY29" fmla="*/ 488157 h 644824"/>
                <a:gd name="connsiteX30" fmla="*/ 1774032 w 2034389"/>
                <a:gd name="connsiteY30" fmla="*/ 497681 h 644824"/>
                <a:gd name="connsiteX31" fmla="*/ 1876425 w 2034389"/>
                <a:gd name="connsiteY31" fmla="*/ 509588 h 644824"/>
                <a:gd name="connsiteX32" fmla="*/ 1938338 w 2034389"/>
                <a:gd name="connsiteY32" fmla="*/ 466725 h 644824"/>
                <a:gd name="connsiteX33" fmla="*/ 1957388 w 2034389"/>
                <a:gd name="connsiteY33" fmla="*/ 445294 h 644824"/>
                <a:gd name="connsiteX34" fmla="*/ 1974056 w 2034389"/>
                <a:gd name="connsiteY34" fmla="*/ 407194 h 644824"/>
                <a:gd name="connsiteX35" fmla="*/ 1976438 w 2034389"/>
                <a:gd name="connsiteY35" fmla="*/ 381000 h 644824"/>
                <a:gd name="connsiteX36" fmla="*/ 1964531 w 2034389"/>
                <a:gd name="connsiteY36" fmla="*/ 342901 h 644824"/>
                <a:gd name="connsiteX37" fmla="*/ 1955006 w 2034389"/>
                <a:gd name="connsiteY37" fmla="*/ 292894 h 644824"/>
                <a:gd name="connsiteX38" fmla="*/ 2002631 w 2034389"/>
                <a:gd name="connsiteY38" fmla="*/ 369094 h 644824"/>
                <a:gd name="connsiteX39" fmla="*/ 2033588 w 2034389"/>
                <a:gd name="connsiteY39" fmla="*/ 376238 h 644824"/>
                <a:gd name="connsiteX40" fmla="*/ 2019301 w 2034389"/>
                <a:gd name="connsiteY40" fmla="*/ 452437 h 644824"/>
                <a:gd name="connsiteX41" fmla="*/ 1969294 w 2034389"/>
                <a:gd name="connsiteY41" fmla="*/ 533400 h 644824"/>
                <a:gd name="connsiteX42" fmla="*/ 1885950 w 2034389"/>
                <a:gd name="connsiteY42" fmla="*/ 561975 h 644824"/>
                <a:gd name="connsiteX43" fmla="*/ 1759744 w 2034389"/>
                <a:gd name="connsiteY43" fmla="*/ 561975 h 644824"/>
                <a:gd name="connsiteX44" fmla="*/ 1619250 w 2034389"/>
                <a:gd name="connsiteY44" fmla="*/ 547688 h 644824"/>
                <a:gd name="connsiteX45" fmla="*/ 1504950 w 2034389"/>
                <a:gd name="connsiteY45" fmla="*/ 542925 h 644824"/>
                <a:gd name="connsiteX46" fmla="*/ 1402556 w 2034389"/>
                <a:gd name="connsiteY46" fmla="*/ 514350 h 644824"/>
                <a:gd name="connsiteX47" fmla="*/ 1381125 w 2034389"/>
                <a:gd name="connsiteY47" fmla="*/ 469107 h 644824"/>
                <a:gd name="connsiteX48" fmla="*/ 1323975 w 2034389"/>
                <a:gd name="connsiteY48" fmla="*/ 502444 h 644824"/>
                <a:gd name="connsiteX49" fmla="*/ 1250156 w 2034389"/>
                <a:gd name="connsiteY49" fmla="*/ 535782 h 644824"/>
                <a:gd name="connsiteX50" fmla="*/ 1169194 w 2034389"/>
                <a:gd name="connsiteY50" fmla="*/ 533400 h 644824"/>
                <a:gd name="connsiteX51" fmla="*/ 1088231 w 2034389"/>
                <a:gd name="connsiteY51" fmla="*/ 511969 h 644824"/>
                <a:gd name="connsiteX52" fmla="*/ 1038225 w 2034389"/>
                <a:gd name="connsiteY52" fmla="*/ 523875 h 644824"/>
                <a:gd name="connsiteX53" fmla="*/ 969169 w 2034389"/>
                <a:gd name="connsiteY53" fmla="*/ 588169 h 644824"/>
                <a:gd name="connsiteX54" fmla="*/ 873919 w 2034389"/>
                <a:gd name="connsiteY54" fmla="*/ 619125 h 644824"/>
                <a:gd name="connsiteX55" fmla="*/ 740569 w 2034389"/>
                <a:gd name="connsiteY55" fmla="*/ 640557 h 644824"/>
                <a:gd name="connsiteX56" fmla="*/ 640556 w 2034389"/>
                <a:gd name="connsiteY56" fmla="*/ 635794 h 644824"/>
                <a:gd name="connsiteX57" fmla="*/ 550069 w 2034389"/>
                <a:gd name="connsiteY57" fmla="*/ 581025 h 644824"/>
                <a:gd name="connsiteX58" fmla="*/ 495300 w 2034389"/>
                <a:gd name="connsiteY58" fmla="*/ 504825 h 644824"/>
                <a:gd name="connsiteX59" fmla="*/ 459581 w 2034389"/>
                <a:gd name="connsiteY59" fmla="*/ 500063 h 644824"/>
                <a:gd name="connsiteX60" fmla="*/ 373857 w 2034389"/>
                <a:gd name="connsiteY60" fmla="*/ 507206 h 644824"/>
                <a:gd name="connsiteX61" fmla="*/ 295276 w 2034389"/>
                <a:gd name="connsiteY61" fmla="*/ 502444 h 644824"/>
                <a:gd name="connsiteX62" fmla="*/ 219075 w 2034389"/>
                <a:gd name="connsiteY62" fmla="*/ 450057 h 644824"/>
                <a:gd name="connsiteX63" fmla="*/ 150019 w 2034389"/>
                <a:gd name="connsiteY63" fmla="*/ 421482 h 644824"/>
                <a:gd name="connsiteX64" fmla="*/ 111919 w 2034389"/>
                <a:gd name="connsiteY64" fmla="*/ 381000 h 644824"/>
                <a:gd name="connsiteX65" fmla="*/ 73819 w 2034389"/>
                <a:gd name="connsiteY65" fmla="*/ 316707 h 644824"/>
                <a:gd name="connsiteX66" fmla="*/ 47625 w 2034389"/>
                <a:gd name="connsiteY66" fmla="*/ 247650 h 644824"/>
                <a:gd name="connsiteX67" fmla="*/ 19050 w 2034389"/>
                <a:gd name="connsiteY67" fmla="*/ 185738 h 644824"/>
                <a:gd name="connsiteX68" fmla="*/ 0 w 2034389"/>
                <a:gd name="connsiteY68" fmla="*/ 135731 h 644824"/>
                <a:gd name="connsiteX69" fmla="*/ 4762 w 2034389"/>
                <a:gd name="connsiteY69" fmla="*/ 95250 h 644824"/>
                <a:gd name="connsiteX70" fmla="*/ 38099 w 2034389"/>
                <a:gd name="connsiteY70" fmla="*/ 69056 h 644824"/>
                <a:gd name="connsiteX71" fmla="*/ 52387 w 2034389"/>
                <a:gd name="connsiteY71" fmla="*/ 23813 h 644824"/>
                <a:gd name="connsiteX72" fmla="*/ 66676 w 2034389"/>
                <a:gd name="connsiteY72" fmla="*/ 0 h 644824"/>
                <a:gd name="connsiteX73" fmla="*/ 97631 w 2034389"/>
                <a:gd name="connsiteY73" fmla="*/ 4763 h 644824"/>
                <a:gd name="connsiteX74" fmla="*/ 138112 w 2034389"/>
                <a:gd name="connsiteY74" fmla="*/ 30957 h 644824"/>
                <a:gd name="connsiteX75" fmla="*/ 145256 w 2034389"/>
                <a:gd name="connsiteY75" fmla="*/ 61913 h 644824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0057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885950 w 2033633"/>
                <a:gd name="connsiteY32" fmla="*/ 492919 h 642981"/>
                <a:gd name="connsiteX33" fmla="*/ 1938338 w 2033633"/>
                <a:gd name="connsiteY33" fmla="*/ 466725 h 642981"/>
                <a:gd name="connsiteX34" fmla="*/ 1957388 w 2033633"/>
                <a:gd name="connsiteY34" fmla="*/ 445294 h 642981"/>
                <a:gd name="connsiteX35" fmla="*/ 1974056 w 2033633"/>
                <a:gd name="connsiteY35" fmla="*/ 407194 h 642981"/>
                <a:gd name="connsiteX36" fmla="*/ 1976438 w 2033633"/>
                <a:gd name="connsiteY36" fmla="*/ 381000 h 642981"/>
                <a:gd name="connsiteX37" fmla="*/ 1964531 w 2033633"/>
                <a:gd name="connsiteY37" fmla="*/ 342901 h 642981"/>
                <a:gd name="connsiteX38" fmla="*/ 1955006 w 2033633"/>
                <a:gd name="connsiteY38" fmla="*/ 292894 h 642981"/>
                <a:gd name="connsiteX39" fmla="*/ 2016918 w 2033633"/>
                <a:gd name="connsiteY39" fmla="*/ 369094 h 642981"/>
                <a:gd name="connsiteX40" fmla="*/ 2033588 w 2033633"/>
                <a:gd name="connsiteY40" fmla="*/ 376238 h 642981"/>
                <a:gd name="connsiteX41" fmla="*/ 2019301 w 2033633"/>
                <a:gd name="connsiteY41" fmla="*/ 452437 h 642981"/>
                <a:gd name="connsiteX42" fmla="*/ 1969294 w 2033633"/>
                <a:gd name="connsiteY42" fmla="*/ 533400 h 642981"/>
                <a:gd name="connsiteX43" fmla="*/ 1885950 w 2033633"/>
                <a:gd name="connsiteY43" fmla="*/ 561975 h 642981"/>
                <a:gd name="connsiteX44" fmla="*/ 1759744 w 2033633"/>
                <a:gd name="connsiteY44" fmla="*/ 561975 h 642981"/>
                <a:gd name="connsiteX45" fmla="*/ 1619250 w 2033633"/>
                <a:gd name="connsiteY45" fmla="*/ 547688 h 642981"/>
                <a:gd name="connsiteX46" fmla="*/ 1504950 w 2033633"/>
                <a:gd name="connsiteY46" fmla="*/ 542925 h 642981"/>
                <a:gd name="connsiteX47" fmla="*/ 1402556 w 2033633"/>
                <a:gd name="connsiteY47" fmla="*/ 514350 h 642981"/>
                <a:gd name="connsiteX48" fmla="*/ 1381125 w 2033633"/>
                <a:gd name="connsiteY48" fmla="*/ 469107 h 642981"/>
                <a:gd name="connsiteX49" fmla="*/ 1323975 w 2033633"/>
                <a:gd name="connsiteY49" fmla="*/ 502444 h 642981"/>
                <a:gd name="connsiteX50" fmla="*/ 1250156 w 2033633"/>
                <a:gd name="connsiteY50" fmla="*/ 535782 h 642981"/>
                <a:gd name="connsiteX51" fmla="*/ 1169194 w 2033633"/>
                <a:gd name="connsiteY51" fmla="*/ 533400 h 642981"/>
                <a:gd name="connsiteX52" fmla="*/ 1088231 w 2033633"/>
                <a:gd name="connsiteY52" fmla="*/ 511969 h 642981"/>
                <a:gd name="connsiteX53" fmla="*/ 1038225 w 2033633"/>
                <a:gd name="connsiteY53" fmla="*/ 523875 h 642981"/>
                <a:gd name="connsiteX54" fmla="*/ 969169 w 2033633"/>
                <a:gd name="connsiteY54" fmla="*/ 588169 h 642981"/>
                <a:gd name="connsiteX55" fmla="*/ 873919 w 2033633"/>
                <a:gd name="connsiteY55" fmla="*/ 619125 h 642981"/>
                <a:gd name="connsiteX56" fmla="*/ 740569 w 2033633"/>
                <a:gd name="connsiteY56" fmla="*/ 640557 h 642981"/>
                <a:gd name="connsiteX57" fmla="*/ 640556 w 2033633"/>
                <a:gd name="connsiteY57" fmla="*/ 635794 h 642981"/>
                <a:gd name="connsiteX58" fmla="*/ 550069 w 2033633"/>
                <a:gd name="connsiteY58" fmla="*/ 581025 h 642981"/>
                <a:gd name="connsiteX59" fmla="*/ 495300 w 2033633"/>
                <a:gd name="connsiteY59" fmla="*/ 504825 h 642981"/>
                <a:gd name="connsiteX60" fmla="*/ 459581 w 2033633"/>
                <a:gd name="connsiteY60" fmla="*/ 500063 h 642981"/>
                <a:gd name="connsiteX61" fmla="*/ 373857 w 2033633"/>
                <a:gd name="connsiteY61" fmla="*/ 507206 h 642981"/>
                <a:gd name="connsiteX62" fmla="*/ 295276 w 2033633"/>
                <a:gd name="connsiteY62" fmla="*/ 502444 h 642981"/>
                <a:gd name="connsiteX63" fmla="*/ 219075 w 2033633"/>
                <a:gd name="connsiteY63" fmla="*/ 459582 h 642981"/>
                <a:gd name="connsiteX64" fmla="*/ 159544 w 2033633"/>
                <a:gd name="connsiteY64" fmla="*/ 416719 h 642981"/>
                <a:gd name="connsiteX65" fmla="*/ 119063 w 2033633"/>
                <a:gd name="connsiteY65" fmla="*/ 373856 h 642981"/>
                <a:gd name="connsiteX66" fmla="*/ 73819 w 2033633"/>
                <a:gd name="connsiteY66" fmla="*/ 316707 h 642981"/>
                <a:gd name="connsiteX67" fmla="*/ 47625 w 2033633"/>
                <a:gd name="connsiteY67" fmla="*/ 247650 h 642981"/>
                <a:gd name="connsiteX68" fmla="*/ 19050 w 2033633"/>
                <a:gd name="connsiteY68" fmla="*/ 185738 h 642981"/>
                <a:gd name="connsiteX69" fmla="*/ 0 w 2033633"/>
                <a:gd name="connsiteY69" fmla="*/ 135731 h 642981"/>
                <a:gd name="connsiteX70" fmla="*/ 4762 w 2033633"/>
                <a:gd name="connsiteY70" fmla="*/ 95250 h 642981"/>
                <a:gd name="connsiteX71" fmla="*/ 38099 w 2033633"/>
                <a:gd name="connsiteY71" fmla="*/ 69056 h 642981"/>
                <a:gd name="connsiteX72" fmla="*/ 52387 w 2033633"/>
                <a:gd name="connsiteY72" fmla="*/ 23813 h 642981"/>
                <a:gd name="connsiteX73" fmla="*/ 66676 w 2033633"/>
                <a:gd name="connsiteY73" fmla="*/ 0 h 642981"/>
                <a:gd name="connsiteX74" fmla="*/ 97631 w 2033633"/>
                <a:gd name="connsiteY74" fmla="*/ 4763 h 642981"/>
                <a:gd name="connsiteX75" fmla="*/ 138112 w 2033633"/>
                <a:gd name="connsiteY75" fmla="*/ 30957 h 642981"/>
                <a:gd name="connsiteX76" fmla="*/ 145256 w 2033633"/>
                <a:gd name="connsiteY76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85950 w 2033633"/>
                <a:gd name="connsiteY31" fmla="*/ 492919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8228"/>
                <a:gd name="connsiteY0" fmla="*/ 61913 h 642981"/>
                <a:gd name="connsiteX1" fmla="*/ 150019 w 2038228"/>
                <a:gd name="connsiteY1" fmla="*/ 140494 h 642981"/>
                <a:gd name="connsiteX2" fmla="*/ 164306 w 2038228"/>
                <a:gd name="connsiteY2" fmla="*/ 228600 h 642981"/>
                <a:gd name="connsiteX3" fmla="*/ 216694 w 2038228"/>
                <a:gd name="connsiteY3" fmla="*/ 333375 h 642981"/>
                <a:gd name="connsiteX4" fmla="*/ 269081 w 2038228"/>
                <a:gd name="connsiteY4" fmla="*/ 376238 h 642981"/>
                <a:gd name="connsiteX5" fmla="*/ 347663 w 2038228"/>
                <a:gd name="connsiteY5" fmla="*/ 381001 h 642981"/>
                <a:gd name="connsiteX6" fmla="*/ 395288 w 2038228"/>
                <a:gd name="connsiteY6" fmla="*/ 395288 h 642981"/>
                <a:gd name="connsiteX7" fmla="*/ 457200 w 2038228"/>
                <a:gd name="connsiteY7" fmla="*/ 395288 h 642981"/>
                <a:gd name="connsiteX8" fmla="*/ 514350 w 2038228"/>
                <a:gd name="connsiteY8" fmla="*/ 381000 h 642981"/>
                <a:gd name="connsiteX9" fmla="*/ 557213 w 2038228"/>
                <a:gd name="connsiteY9" fmla="*/ 395287 h 642981"/>
                <a:gd name="connsiteX10" fmla="*/ 597694 w 2038228"/>
                <a:gd name="connsiteY10" fmla="*/ 447675 h 642981"/>
                <a:gd name="connsiteX11" fmla="*/ 645318 w 2038228"/>
                <a:gd name="connsiteY11" fmla="*/ 500064 h 642981"/>
                <a:gd name="connsiteX12" fmla="*/ 683418 w 2038228"/>
                <a:gd name="connsiteY12" fmla="*/ 533400 h 642981"/>
                <a:gd name="connsiteX13" fmla="*/ 750094 w 2038228"/>
                <a:gd name="connsiteY13" fmla="*/ 552450 h 642981"/>
                <a:gd name="connsiteX14" fmla="*/ 854869 w 2038228"/>
                <a:gd name="connsiteY14" fmla="*/ 545307 h 642981"/>
                <a:gd name="connsiteX15" fmla="*/ 928688 w 2038228"/>
                <a:gd name="connsiteY15" fmla="*/ 516732 h 642981"/>
                <a:gd name="connsiteX16" fmla="*/ 988219 w 2038228"/>
                <a:gd name="connsiteY16" fmla="*/ 476250 h 642981"/>
                <a:gd name="connsiteX17" fmla="*/ 1021556 w 2038228"/>
                <a:gd name="connsiteY17" fmla="*/ 442913 h 642981"/>
                <a:gd name="connsiteX18" fmla="*/ 1064419 w 2038228"/>
                <a:gd name="connsiteY18" fmla="*/ 459582 h 642981"/>
                <a:gd name="connsiteX19" fmla="*/ 1128713 w 2038228"/>
                <a:gd name="connsiteY19" fmla="*/ 471488 h 642981"/>
                <a:gd name="connsiteX20" fmla="*/ 1204913 w 2038228"/>
                <a:gd name="connsiteY20" fmla="*/ 473869 h 642981"/>
                <a:gd name="connsiteX21" fmla="*/ 1278731 w 2038228"/>
                <a:gd name="connsiteY21" fmla="*/ 466725 h 642981"/>
                <a:gd name="connsiteX22" fmla="*/ 1338263 w 2038228"/>
                <a:gd name="connsiteY22" fmla="*/ 421482 h 642981"/>
                <a:gd name="connsiteX23" fmla="*/ 1352550 w 2038228"/>
                <a:gd name="connsiteY23" fmla="*/ 364331 h 642981"/>
                <a:gd name="connsiteX24" fmla="*/ 1369219 w 2038228"/>
                <a:gd name="connsiteY24" fmla="*/ 316707 h 642981"/>
                <a:gd name="connsiteX25" fmla="*/ 1393031 w 2038228"/>
                <a:gd name="connsiteY25" fmla="*/ 388144 h 642981"/>
                <a:gd name="connsiteX26" fmla="*/ 1438275 w 2038228"/>
                <a:gd name="connsiteY26" fmla="*/ 435769 h 642981"/>
                <a:gd name="connsiteX27" fmla="*/ 1462088 w 2038228"/>
                <a:gd name="connsiteY27" fmla="*/ 471488 h 642981"/>
                <a:gd name="connsiteX28" fmla="*/ 1497806 w 2038228"/>
                <a:gd name="connsiteY28" fmla="*/ 488157 h 642981"/>
                <a:gd name="connsiteX29" fmla="*/ 1554956 w 2038228"/>
                <a:gd name="connsiteY29" fmla="*/ 488157 h 642981"/>
                <a:gd name="connsiteX30" fmla="*/ 1774032 w 2038228"/>
                <a:gd name="connsiteY30" fmla="*/ 497681 h 642981"/>
                <a:gd name="connsiteX31" fmla="*/ 1885950 w 2038228"/>
                <a:gd name="connsiteY31" fmla="*/ 492919 h 642981"/>
                <a:gd name="connsiteX32" fmla="*/ 1938338 w 2038228"/>
                <a:gd name="connsiteY32" fmla="*/ 466725 h 642981"/>
                <a:gd name="connsiteX33" fmla="*/ 1957388 w 2038228"/>
                <a:gd name="connsiteY33" fmla="*/ 445294 h 642981"/>
                <a:gd name="connsiteX34" fmla="*/ 1974056 w 2038228"/>
                <a:gd name="connsiteY34" fmla="*/ 407194 h 642981"/>
                <a:gd name="connsiteX35" fmla="*/ 1976438 w 2038228"/>
                <a:gd name="connsiteY35" fmla="*/ 381000 h 642981"/>
                <a:gd name="connsiteX36" fmla="*/ 1964531 w 2038228"/>
                <a:gd name="connsiteY36" fmla="*/ 342901 h 642981"/>
                <a:gd name="connsiteX37" fmla="*/ 1955006 w 2038228"/>
                <a:gd name="connsiteY37" fmla="*/ 292894 h 642981"/>
                <a:gd name="connsiteX38" fmla="*/ 2016918 w 2038228"/>
                <a:gd name="connsiteY38" fmla="*/ 369094 h 642981"/>
                <a:gd name="connsiteX39" fmla="*/ 2033588 w 2038228"/>
                <a:gd name="connsiteY39" fmla="*/ 376238 h 642981"/>
                <a:gd name="connsiteX40" fmla="*/ 2031207 w 2038228"/>
                <a:gd name="connsiteY40" fmla="*/ 471487 h 642981"/>
                <a:gd name="connsiteX41" fmla="*/ 1969294 w 2038228"/>
                <a:gd name="connsiteY41" fmla="*/ 533400 h 642981"/>
                <a:gd name="connsiteX42" fmla="*/ 1885950 w 2038228"/>
                <a:gd name="connsiteY42" fmla="*/ 561975 h 642981"/>
                <a:gd name="connsiteX43" fmla="*/ 1759744 w 2038228"/>
                <a:gd name="connsiteY43" fmla="*/ 561975 h 642981"/>
                <a:gd name="connsiteX44" fmla="*/ 1619250 w 2038228"/>
                <a:gd name="connsiteY44" fmla="*/ 547688 h 642981"/>
                <a:gd name="connsiteX45" fmla="*/ 1504950 w 2038228"/>
                <a:gd name="connsiteY45" fmla="*/ 542925 h 642981"/>
                <a:gd name="connsiteX46" fmla="*/ 1402556 w 2038228"/>
                <a:gd name="connsiteY46" fmla="*/ 514350 h 642981"/>
                <a:gd name="connsiteX47" fmla="*/ 1381125 w 2038228"/>
                <a:gd name="connsiteY47" fmla="*/ 469107 h 642981"/>
                <a:gd name="connsiteX48" fmla="*/ 1323975 w 2038228"/>
                <a:gd name="connsiteY48" fmla="*/ 502444 h 642981"/>
                <a:gd name="connsiteX49" fmla="*/ 1250156 w 2038228"/>
                <a:gd name="connsiteY49" fmla="*/ 535782 h 642981"/>
                <a:gd name="connsiteX50" fmla="*/ 1169194 w 2038228"/>
                <a:gd name="connsiteY50" fmla="*/ 533400 h 642981"/>
                <a:gd name="connsiteX51" fmla="*/ 1088231 w 2038228"/>
                <a:gd name="connsiteY51" fmla="*/ 511969 h 642981"/>
                <a:gd name="connsiteX52" fmla="*/ 1038225 w 2038228"/>
                <a:gd name="connsiteY52" fmla="*/ 523875 h 642981"/>
                <a:gd name="connsiteX53" fmla="*/ 969169 w 2038228"/>
                <a:gd name="connsiteY53" fmla="*/ 588169 h 642981"/>
                <a:gd name="connsiteX54" fmla="*/ 873919 w 2038228"/>
                <a:gd name="connsiteY54" fmla="*/ 619125 h 642981"/>
                <a:gd name="connsiteX55" fmla="*/ 740569 w 2038228"/>
                <a:gd name="connsiteY55" fmla="*/ 640557 h 642981"/>
                <a:gd name="connsiteX56" fmla="*/ 640556 w 2038228"/>
                <a:gd name="connsiteY56" fmla="*/ 635794 h 642981"/>
                <a:gd name="connsiteX57" fmla="*/ 550069 w 2038228"/>
                <a:gd name="connsiteY57" fmla="*/ 581025 h 642981"/>
                <a:gd name="connsiteX58" fmla="*/ 495300 w 2038228"/>
                <a:gd name="connsiteY58" fmla="*/ 504825 h 642981"/>
                <a:gd name="connsiteX59" fmla="*/ 459581 w 2038228"/>
                <a:gd name="connsiteY59" fmla="*/ 500063 h 642981"/>
                <a:gd name="connsiteX60" fmla="*/ 373857 w 2038228"/>
                <a:gd name="connsiteY60" fmla="*/ 507206 h 642981"/>
                <a:gd name="connsiteX61" fmla="*/ 295276 w 2038228"/>
                <a:gd name="connsiteY61" fmla="*/ 502444 h 642981"/>
                <a:gd name="connsiteX62" fmla="*/ 219075 w 2038228"/>
                <a:gd name="connsiteY62" fmla="*/ 459582 h 642981"/>
                <a:gd name="connsiteX63" fmla="*/ 159544 w 2038228"/>
                <a:gd name="connsiteY63" fmla="*/ 416719 h 642981"/>
                <a:gd name="connsiteX64" fmla="*/ 119063 w 2038228"/>
                <a:gd name="connsiteY64" fmla="*/ 373856 h 642981"/>
                <a:gd name="connsiteX65" fmla="*/ 73819 w 2038228"/>
                <a:gd name="connsiteY65" fmla="*/ 316707 h 642981"/>
                <a:gd name="connsiteX66" fmla="*/ 47625 w 2038228"/>
                <a:gd name="connsiteY66" fmla="*/ 247650 h 642981"/>
                <a:gd name="connsiteX67" fmla="*/ 19050 w 2038228"/>
                <a:gd name="connsiteY67" fmla="*/ 185738 h 642981"/>
                <a:gd name="connsiteX68" fmla="*/ 0 w 2038228"/>
                <a:gd name="connsiteY68" fmla="*/ 135731 h 642981"/>
                <a:gd name="connsiteX69" fmla="*/ 4762 w 2038228"/>
                <a:gd name="connsiteY69" fmla="*/ 95250 h 642981"/>
                <a:gd name="connsiteX70" fmla="*/ 38099 w 2038228"/>
                <a:gd name="connsiteY70" fmla="*/ 69056 h 642981"/>
                <a:gd name="connsiteX71" fmla="*/ 52387 w 2038228"/>
                <a:gd name="connsiteY71" fmla="*/ 23813 h 642981"/>
                <a:gd name="connsiteX72" fmla="*/ 66676 w 2038228"/>
                <a:gd name="connsiteY72" fmla="*/ 0 h 642981"/>
                <a:gd name="connsiteX73" fmla="*/ 97631 w 2038228"/>
                <a:gd name="connsiteY73" fmla="*/ 4763 h 642981"/>
                <a:gd name="connsiteX74" fmla="*/ 138112 w 2038228"/>
                <a:gd name="connsiteY74" fmla="*/ 30957 h 642981"/>
                <a:gd name="connsiteX75" fmla="*/ 145256 w 203822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1969294 w 2045568"/>
                <a:gd name="connsiteY41" fmla="*/ 533400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2031206 w 2045568"/>
                <a:gd name="connsiteY41" fmla="*/ 523875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97631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297657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39387 w 2058303"/>
                <a:gd name="connsiteY62" fmla="*/ 443508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058303" h="642981">
                  <a:moveTo>
                    <a:pt x="145256" y="61913"/>
                  </a:moveTo>
                  <a:lnTo>
                    <a:pt x="150019" y="140494"/>
                  </a:lnTo>
                  <a:cubicBezTo>
                    <a:pt x="152400" y="170657"/>
                    <a:pt x="153194" y="196453"/>
                    <a:pt x="164306" y="228600"/>
                  </a:cubicBezTo>
                  <a:cubicBezTo>
                    <a:pt x="175419" y="260747"/>
                    <a:pt x="194866" y="315119"/>
                    <a:pt x="216694" y="333375"/>
                  </a:cubicBezTo>
                  <a:cubicBezTo>
                    <a:pt x="238522" y="351631"/>
                    <a:pt x="274032" y="343992"/>
                    <a:pt x="295275" y="338138"/>
                  </a:cubicBezTo>
                  <a:cubicBezTo>
                    <a:pt x="316518" y="332284"/>
                    <a:pt x="328672" y="303411"/>
                    <a:pt x="344150" y="298252"/>
                  </a:cubicBezTo>
                  <a:cubicBezTo>
                    <a:pt x="359628" y="293093"/>
                    <a:pt x="377240" y="296964"/>
                    <a:pt x="388144" y="307183"/>
                  </a:cubicBezTo>
                  <a:cubicBezTo>
                    <a:pt x="399048" y="317402"/>
                    <a:pt x="396478" y="346472"/>
                    <a:pt x="409575" y="359569"/>
                  </a:cubicBezTo>
                  <a:cubicBezTo>
                    <a:pt x="422672" y="372666"/>
                    <a:pt x="449264" y="382191"/>
                    <a:pt x="466726" y="385763"/>
                  </a:cubicBezTo>
                  <a:cubicBezTo>
                    <a:pt x="484189" y="389335"/>
                    <a:pt x="499269" y="379413"/>
                    <a:pt x="514350" y="381000"/>
                  </a:cubicBezTo>
                  <a:cubicBezTo>
                    <a:pt x="529431" y="382587"/>
                    <a:pt x="543322" y="384175"/>
                    <a:pt x="557213" y="395287"/>
                  </a:cubicBezTo>
                  <a:cubicBezTo>
                    <a:pt x="571104" y="406399"/>
                    <a:pt x="583010" y="430212"/>
                    <a:pt x="597694" y="447675"/>
                  </a:cubicBezTo>
                  <a:cubicBezTo>
                    <a:pt x="612378" y="465138"/>
                    <a:pt x="629443" y="482601"/>
                    <a:pt x="645318" y="500064"/>
                  </a:cubicBezTo>
                  <a:cubicBezTo>
                    <a:pt x="656430" y="519908"/>
                    <a:pt x="665955" y="524669"/>
                    <a:pt x="683418" y="533400"/>
                  </a:cubicBezTo>
                  <a:cubicBezTo>
                    <a:pt x="700881" y="542131"/>
                    <a:pt x="717153" y="552847"/>
                    <a:pt x="750094" y="552450"/>
                  </a:cubicBezTo>
                  <a:lnTo>
                    <a:pt x="854869" y="545307"/>
                  </a:lnTo>
                  <a:lnTo>
                    <a:pt x="928688" y="516732"/>
                  </a:lnTo>
                  <a:lnTo>
                    <a:pt x="978694" y="476250"/>
                  </a:lnTo>
                  <a:cubicBezTo>
                    <a:pt x="994172" y="463947"/>
                    <a:pt x="1007268" y="445691"/>
                    <a:pt x="1021556" y="442913"/>
                  </a:cubicBezTo>
                  <a:cubicBezTo>
                    <a:pt x="1035844" y="440135"/>
                    <a:pt x="1046560" y="454820"/>
                    <a:pt x="1064419" y="459582"/>
                  </a:cubicBezTo>
                  <a:lnTo>
                    <a:pt x="1138238" y="471488"/>
                  </a:lnTo>
                  <a:cubicBezTo>
                    <a:pt x="1162844" y="475457"/>
                    <a:pt x="1181498" y="474663"/>
                    <a:pt x="1204913" y="473869"/>
                  </a:cubicBezTo>
                  <a:lnTo>
                    <a:pt x="1278731" y="466725"/>
                  </a:lnTo>
                  <a:lnTo>
                    <a:pt x="1338263" y="421482"/>
                  </a:lnTo>
                  <a:cubicBezTo>
                    <a:pt x="1351757" y="405607"/>
                    <a:pt x="1347391" y="381794"/>
                    <a:pt x="1352550" y="364331"/>
                  </a:cubicBezTo>
                  <a:cubicBezTo>
                    <a:pt x="1357709" y="346869"/>
                    <a:pt x="1362472" y="312738"/>
                    <a:pt x="1369219" y="316707"/>
                  </a:cubicBezTo>
                  <a:cubicBezTo>
                    <a:pt x="1375966" y="320676"/>
                    <a:pt x="1384300" y="369094"/>
                    <a:pt x="1393031" y="388144"/>
                  </a:cubicBezTo>
                  <a:lnTo>
                    <a:pt x="1438275" y="435769"/>
                  </a:lnTo>
                  <a:lnTo>
                    <a:pt x="1462088" y="471488"/>
                  </a:lnTo>
                  <a:lnTo>
                    <a:pt x="1497806" y="488157"/>
                  </a:lnTo>
                  <a:lnTo>
                    <a:pt x="1554956" y="488157"/>
                  </a:lnTo>
                  <a:lnTo>
                    <a:pt x="1774032" y="497681"/>
                  </a:lnTo>
                  <a:cubicBezTo>
                    <a:pt x="1829198" y="498475"/>
                    <a:pt x="1858566" y="498078"/>
                    <a:pt x="1885950" y="492919"/>
                  </a:cubicBezTo>
                  <a:cubicBezTo>
                    <a:pt x="1913334" y="487760"/>
                    <a:pt x="1926432" y="474662"/>
                    <a:pt x="1938338" y="466725"/>
                  </a:cubicBezTo>
                  <a:cubicBezTo>
                    <a:pt x="1950244" y="458788"/>
                    <a:pt x="1951038" y="452438"/>
                    <a:pt x="1957388" y="445294"/>
                  </a:cubicBezTo>
                  <a:lnTo>
                    <a:pt x="1974056" y="407194"/>
                  </a:lnTo>
                  <a:lnTo>
                    <a:pt x="1976438" y="381000"/>
                  </a:lnTo>
                  <a:cubicBezTo>
                    <a:pt x="1974851" y="370285"/>
                    <a:pt x="1968103" y="357585"/>
                    <a:pt x="1964531" y="342901"/>
                  </a:cubicBezTo>
                  <a:cubicBezTo>
                    <a:pt x="1960959" y="328217"/>
                    <a:pt x="1948656" y="288529"/>
                    <a:pt x="1955006" y="292894"/>
                  </a:cubicBezTo>
                  <a:lnTo>
                    <a:pt x="2016918" y="369094"/>
                  </a:lnTo>
                  <a:cubicBezTo>
                    <a:pt x="2030015" y="382985"/>
                    <a:pt x="2027238" y="357982"/>
                    <a:pt x="2033588" y="376238"/>
                  </a:cubicBezTo>
                  <a:cubicBezTo>
                    <a:pt x="2039938" y="394494"/>
                    <a:pt x="2067719" y="449261"/>
                    <a:pt x="2055019" y="478630"/>
                  </a:cubicBezTo>
                  <a:cubicBezTo>
                    <a:pt x="2038350" y="505618"/>
                    <a:pt x="2047875" y="496887"/>
                    <a:pt x="2031206" y="523875"/>
                  </a:cubicBezTo>
                  <a:cubicBezTo>
                    <a:pt x="2014537" y="550863"/>
                    <a:pt x="1920875" y="557213"/>
                    <a:pt x="1885950" y="561975"/>
                  </a:cubicBezTo>
                  <a:lnTo>
                    <a:pt x="1759744" y="561975"/>
                  </a:lnTo>
                  <a:cubicBezTo>
                    <a:pt x="1715294" y="559594"/>
                    <a:pt x="1657350" y="549276"/>
                    <a:pt x="1619250" y="547688"/>
                  </a:cubicBezTo>
                  <a:lnTo>
                    <a:pt x="1504950" y="542925"/>
                  </a:lnTo>
                  <a:cubicBezTo>
                    <a:pt x="1468834" y="537369"/>
                    <a:pt x="1409700" y="529431"/>
                    <a:pt x="1402556" y="514350"/>
                  </a:cubicBezTo>
                  <a:cubicBezTo>
                    <a:pt x="1395412" y="499269"/>
                    <a:pt x="1394222" y="471091"/>
                    <a:pt x="1381125" y="469107"/>
                  </a:cubicBezTo>
                  <a:cubicBezTo>
                    <a:pt x="1368028" y="467123"/>
                    <a:pt x="1348581" y="491331"/>
                    <a:pt x="1323975" y="502444"/>
                  </a:cubicBezTo>
                  <a:lnTo>
                    <a:pt x="1250156" y="535782"/>
                  </a:lnTo>
                  <a:lnTo>
                    <a:pt x="1169194" y="533400"/>
                  </a:lnTo>
                  <a:cubicBezTo>
                    <a:pt x="1142207" y="529431"/>
                    <a:pt x="1110059" y="513556"/>
                    <a:pt x="1088231" y="511969"/>
                  </a:cubicBezTo>
                  <a:cubicBezTo>
                    <a:pt x="1066403" y="510382"/>
                    <a:pt x="1061244" y="502444"/>
                    <a:pt x="1038225" y="523875"/>
                  </a:cubicBezTo>
                  <a:lnTo>
                    <a:pt x="969169" y="588169"/>
                  </a:lnTo>
                  <a:cubicBezTo>
                    <a:pt x="941785" y="604044"/>
                    <a:pt x="918369" y="611981"/>
                    <a:pt x="873919" y="619125"/>
                  </a:cubicBezTo>
                  <a:lnTo>
                    <a:pt x="740569" y="640557"/>
                  </a:lnTo>
                  <a:cubicBezTo>
                    <a:pt x="701675" y="643335"/>
                    <a:pt x="672306" y="645716"/>
                    <a:pt x="640556" y="635794"/>
                  </a:cubicBezTo>
                  <a:cubicBezTo>
                    <a:pt x="608806" y="625872"/>
                    <a:pt x="572691" y="604441"/>
                    <a:pt x="550069" y="581025"/>
                  </a:cubicBezTo>
                  <a:cubicBezTo>
                    <a:pt x="527447" y="557609"/>
                    <a:pt x="521097" y="512763"/>
                    <a:pt x="504825" y="495300"/>
                  </a:cubicBezTo>
                  <a:cubicBezTo>
                    <a:pt x="488553" y="477837"/>
                    <a:pt x="472678" y="482997"/>
                    <a:pt x="452437" y="476250"/>
                  </a:cubicBezTo>
                  <a:cubicBezTo>
                    <a:pt x="432197" y="469503"/>
                    <a:pt x="401033" y="465037"/>
                    <a:pt x="383382" y="454817"/>
                  </a:cubicBezTo>
                  <a:cubicBezTo>
                    <a:pt x="365731" y="444598"/>
                    <a:pt x="363200" y="417314"/>
                    <a:pt x="346531" y="414933"/>
                  </a:cubicBezTo>
                  <a:cubicBezTo>
                    <a:pt x="329862" y="412552"/>
                    <a:pt x="306596" y="435868"/>
                    <a:pt x="283369" y="440531"/>
                  </a:cubicBezTo>
                  <a:cubicBezTo>
                    <a:pt x="260142" y="445194"/>
                    <a:pt x="227806" y="446882"/>
                    <a:pt x="207169" y="442913"/>
                  </a:cubicBezTo>
                  <a:cubicBezTo>
                    <a:pt x="186532" y="438944"/>
                    <a:pt x="174228" y="428229"/>
                    <a:pt x="159544" y="416719"/>
                  </a:cubicBezTo>
                  <a:cubicBezTo>
                    <a:pt x="144860" y="405210"/>
                    <a:pt x="133350" y="390525"/>
                    <a:pt x="119063" y="373856"/>
                  </a:cubicBezTo>
                  <a:cubicBezTo>
                    <a:pt x="104776" y="357187"/>
                    <a:pt x="85725" y="337741"/>
                    <a:pt x="73819" y="316707"/>
                  </a:cubicBezTo>
                  <a:cubicBezTo>
                    <a:pt x="61913" y="295673"/>
                    <a:pt x="56356" y="270669"/>
                    <a:pt x="47625" y="247650"/>
                  </a:cubicBezTo>
                  <a:lnTo>
                    <a:pt x="19050" y="185738"/>
                  </a:lnTo>
                  <a:lnTo>
                    <a:pt x="0" y="135731"/>
                  </a:lnTo>
                  <a:lnTo>
                    <a:pt x="4762" y="95250"/>
                  </a:lnTo>
                  <a:cubicBezTo>
                    <a:pt x="11906" y="86916"/>
                    <a:pt x="30162" y="80962"/>
                    <a:pt x="38099" y="69056"/>
                  </a:cubicBezTo>
                  <a:cubicBezTo>
                    <a:pt x="46036" y="57150"/>
                    <a:pt x="47624" y="35322"/>
                    <a:pt x="52387" y="23813"/>
                  </a:cubicBezTo>
                  <a:cubicBezTo>
                    <a:pt x="57150" y="12304"/>
                    <a:pt x="61913" y="10319"/>
                    <a:pt x="66676" y="0"/>
                  </a:cubicBezTo>
                  <a:cubicBezTo>
                    <a:pt x="76994" y="1588"/>
                    <a:pt x="92869" y="-396"/>
                    <a:pt x="104775" y="4763"/>
                  </a:cubicBezTo>
                  <a:cubicBezTo>
                    <a:pt x="116681" y="9922"/>
                    <a:pt x="131365" y="21432"/>
                    <a:pt x="138112" y="30957"/>
                  </a:cubicBezTo>
                  <a:cubicBezTo>
                    <a:pt x="144859" y="40482"/>
                    <a:pt x="143272" y="43657"/>
                    <a:pt x="145256" y="61913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cxnSp>
          <p:nvCxnSpPr>
            <p:cNvPr id="242" name="Straight Connector 241"/>
            <p:cNvCxnSpPr/>
            <p:nvPr/>
          </p:nvCxnSpPr>
          <p:spPr>
            <a:xfrm>
              <a:off x="7458208" y="5552083"/>
              <a:ext cx="279604" cy="274042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12" name="TextBox 139"/>
            <p:cNvSpPr txBox="1">
              <a:spLocks noChangeArrowheads="1"/>
            </p:cNvSpPr>
            <p:nvPr/>
          </p:nvSpPr>
          <p:spPr bwMode="auto">
            <a:xfrm>
              <a:off x="7301900" y="5400346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sp>
          <p:nvSpPr>
            <p:cNvPr id="254" name="TextBox 190"/>
            <p:cNvSpPr txBox="1">
              <a:spLocks noChangeArrowheads="1"/>
            </p:cNvSpPr>
            <p:nvPr/>
          </p:nvSpPr>
          <p:spPr bwMode="auto">
            <a:xfrm>
              <a:off x="6698720" y="5446741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190" name="TextBox 190"/>
            <p:cNvSpPr txBox="1">
              <a:spLocks noChangeArrowheads="1"/>
            </p:cNvSpPr>
            <p:nvPr/>
          </p:nvSpPr>
          <p:spPr bwMode="auto">
            <a:xfrm>
              <a:off x="6705863" y="5517593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203" name="TextBox 190"/>
            <p:cNvSpPr txBox="1">
              <a:spLocks noChangeArrowheads="1"/>
            </p:cNvSpPr>
            <p:nvPr/>
          </p:nvSpPr>
          <p:spPr bwMode="auto">
            <a:xfrm>
              <a:off x="6699712" y="5672289"/>
              <a:ext cx="305183" cy="1911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210" name="TextBox 139"/>
            <p:cNvSpPr txBox="1">
              <a:spLocks noChangeArrowheads="1"/>
            </p:cNvSpPr>
            <p:nvPr/>
          </p:nvSpPr>
          <p:spPr bwMode="auto">
            <a:xfrm>
              <a:off x="6765475" y="5753821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208" name="Straight Arrow Connector 207"/>
            <p:cNvCxnSpPr>
              <a:cxnSpLocks noChangeAspect="1"/>
            </p:cNvCxnSpPr>
            <p:nvPr/>
          </p:nvCxnSpPr>
          <p:spPr bwMode="auto">
            <a:xfrm rot="8280000">
              <a:off x="7189163" y="5996145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cxnSpLocks noChangeAspect="1"/>
            </p:cNvCxnSpPr>
            <p:nvPr/>
          </p:nvCxnSpPr>
          <p:spPr bwMode="auto">
            <a:xfrm rot="19140000">
              <a:off x="7158677" y="6063970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TextBox 139"/>
            <p:cNvSpPr txBox="1">
              <a:spLocks noChangeArrowheads="1"/>
            </p:cNvSpPr>
            <p:nvPr/>
          </p:nvSpPr>
          <p:spPr bwMode="auto">
            <a:xfrm>
              <a:off x="7019595" y="5693718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257" name="Straight Arrow Connector 256"/>
            <p:cNvCxnSpPr>
              <a:cxnSpLocks noChangeAspect="1"/>
            </p:cNvCxnSpPr>
            <p:nvPr/>
          </p:nvCxnSpPr>
          <p:spPr bwMode="auto">
            <a:xfrm rot="7620000">
              <a:off x="7514553" y="5886993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Arrow Connector 257"/>
            <p:cNvCxnSpPr>
              <a:cxnSpLocks noChangeAspect="1"/>
            </p:cNvCxnSpPr>
            <p:nvPr/>
          </p:nvCxnSpPr>
          <p:spPr bwMode="auto">
            <a:xfrm rot="18480000">
              <a:off x="7484067" y="5954818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/>
          </p:nvCxnSpPr>
          <p:spPr>
            <a:xfrm>
              <a:off x="7176263" y="5851819"/>
              <a:ext cx="409149" cy="150519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5" name="Straight Connector 194"/>
            <p:cNvCxnSpPr/>
            <p:nvPr/>
          </p:nvCxnSpPr>
          <p:spPr>
            <a:xfrm>
              <a:off x="6921706" y="5907239"/>
              <a:ext cx="332713" cy="218924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64" name="TextBox 146"/>
            <p:cNvSpPr txBox="1">
              <a:spLocks noChangeArrowheads="1"/>
            </p:cNvSpPr>
            <p:nvPr/>
          </p:nvSpPr>
          <p:spPr bwMode="auto">
            <a:xfrm>
              <a:off x="5220072" y="5589240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0" name="Freeform 49"/>
            <p:cNvSpPr/>
            <p:nvPr/>
          </p:nvSpPr>
          <p:spPr bwMode="auto">
            <a:xfrm>
              <a:off x="4642251" y="5494602"/>
              <a:ext cx="993126" cy="860822"/>
            </a:xfrm>
            <a:custGeom>
              <a:avLst/>
              <a:gdLst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16794 w 1212056"/>
                <a:gd name="connsiteY13" fmla="*/ 1102519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04888 w 1212056"/>
                <a:gd name="connsiteY13" fmla="*/ 1100137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9200"/>
                <a:gd name="connsiteY0" fmla="*/ 750094 h 1231106"/>
                <a:gd name="connsiteX1" fmla="*/ 161925 w 1219200"/>
                <a:gd name="connsiteY1" fmla="*/ 957262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35744 w 1219200"/>
                <a:gd name="connsiteY31" fmla="*/ 635794 h 1231106"/>
                <a:gd name="connsiteX32" fmla="*/ 219075 w 1219200"/>
                <a:gd name="connsiteY32" fmla="*/ 640556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71438 w 1219200"/>
                <a:gd name="connsiteY1" fmla="*/ 847725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35744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2390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3392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40556 w 1219200"/>
                <a:gd name="connsiteY26" fmla="*/ 228600 h 1223962"/>
                <a:gd name="connsiteX27" fmla="*/ 552450 w 1219200"/>
                <a:gd name="connsiteY27" fmla="*/ 404813 h 1223962"/>
                <a:gd name="connsiteX28" fmla="*/ 469106 w 1219200"/>
                <a:gd name="connsiteY28" fmla="*/ 545306 h 1223962"/>
                <a:gd name="connsiteX29" fmla="*/ 359569 w 1219200"/>
                <a:gd name="connsiteY29" fmla="*/ 659606 h 1223962"/>
                <a:gd name="connsiteX30" fmla="*/ 288131 w 1219200"/>
                <a:gd name="connsiteY30" fmla="*/ 647700 h 1223962"/>
                <a:gd name="connsiteX31" fmla="*/ 226219 w 1219200"/>
                <a:gd name="connsiteY31" fmla="*/ 628649 h 1223962"/>
                <a:gd name="connsiteX32" fmla="*/ 161925 w 1219200"/>
                <a:gd name="connsiteY32" fmla="*/ 607218 h 1223962"/>
                <a:gd name="connsiteX33" fmla="*/ 78581 w 1219200"/>
                <a:gd name="connsiteY33" fmla="*/ 673893 h 1223962"/>
                <a:gd name="connsiteX34" fmla="*/ 0 w 1219200"/>
                <a:gd name="connsiteY34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80427 w 1219200"/>
                <a:gd name="connsiteY26" fmla="*/ 101967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640983 h 1121995"/>
                <a:gd name="connsiteX1" fmla="*/ 69056 w 1219200"/>
                <a:gd name="connsiteY1" fmla="*/ 748139 h 1121995"/>
                <a:gd name="connsiteX2" fmla="*/ 150019 w 1219200"/>
                <a:gd name="connsiteY2" fmla="*/ 843389 h 1121995"/>
                <a:gd name="connsiteX3" fmla="*/ 338138 w 1219200"/>
                <a:gd name="connsiteY3" fmla="*/ 1036270 h 1121995"/>
                <a:gd name="connsiteX4" fmla="*/ 469106 w 1219200"/>
                <a:gd name="connsiteY4" fmla="*/ 1121995 h 1121995"/>
                <a:gd name="connsiteX5" fmla="*/ 790575 w 1219200"/>
                <a:gd name="connsiteY5" fmla="*/ 1107708 h 1121995"/>
                <a:gd name="connsiteX6" fmla="*/ 785813 w 1219200"/>
                <a:gd name="connsiteY6" fmla="*/ 1079133 h 1121995"/>
                <a:gd name="connsiteX7" fmla="*/ 845344 w 1219200"/>
                <a:gd name="connsiteY7" fmla="*/ 1031508 h 1121995"/>
                <a:gd name="connsiteX8" fmla="*/ 914400 w 1219200"/>
                <a:gd name="connsiteY8" fmla="*/ 981501 h 1121995"/>
                <a:gd name="connsiteX9" fmla="*/ 976313 w 1219200"/>
                <a:gd name="connsiteY9" fmla="*/ 921970 h 1121995"/>
                <a:gd name="connsiteX10" fmla="*/ 1028700 w 1219200"/>
                <a:gd name="connsiteY10" fmla="*/ 867201 h 1121995"/>
                <a:gd name="connsiteX11" fmla="*/ 1057275 w 1219200"/>
                <a:gd name="connsiteY11" fmla="*/ 857676 h 1121995"/>
                <a:gd name="connsiteX12" fmla="*/ 1090613 w 1219200"/>
                <a:gd name="connsiteY12" fmla="*/ 864820 h 1121995"/>
                <a:gd name="connsiteX13" fmla="*/ 1071563 w 1219200"/>
                <a:gd name="connsiteY13" fmla="*/ 919589 h 1121995"/>
                <a:gd name="connsiteX14" fmla="*/ 1012032 w 1219200"/>
                <a:gd name="connsiteY14" fmla="*/ 991026 h 1121995"/>
                <a:gd name="connsiteX15" fmla="*/ 1002506 w 1219200"/>
                <a:gd name="connsiteY15" fmla="*/ 1026745 h 1121995"/>
                <a:gd name="connsiteX16" fmla="*/ 1076325 w 1219200"/>
                <a:gd name="connsiteY16" fmla="*/ 1014839 h 1121995"/>
                <a:gd name="connsiteX17" fmla="*/ 1147763 w 1219200"/>
                <a:gd name="connsiteY17" fmla="*/ 988645 h 1121995"/>
                <a:gd name="connsiteX18" fmla="*/ 1183481 w 1219200"/>
                <a:gd name="connsiteY18" fmla="*/ 955308 h 1121995"/>
                <a:gd name="connsiteX19" fmla="*/ 1219200 w 1219200"/>
                <a:gd name="connsiteY19" fmla="*/ 938639 h 1121995"/>
                <a:gd name="connsiteX20" fmla="*/ 1062038 w 1219200"/>
                <a:gd name="connsiteY20" fmla="*/ 757664 h 1121995"/>
                <a:gd name="connsiteX21" fmla="*/ 931069 w 1219200"/>
                <a:gd name="connsiteY21" fmla="*/ 576689 h 1121995"/>
                <a:gd name="connsiteX22" fmla="*/ 847725 w 1219200"/>
                <a:gd name="connsiteY22" fmla="*/ 402858 h 1121995"/>
                <a:gd name="connsiteX23" fmla="*/ 802481 w 1219200"/>
                <a:gd name="connsiteY23" fmla="*/ 267126 h 1121995"/>
                <a:gd name="connsiteX24" fmla="*/ 757238 w 1219200"/>
                <a:gd name="connsiteY24" fmla="*/ 95676 h 1121995"/>
                <a:gd name="connsiteX25" fmla="*/ 746817 w 1219200"/>
                <a:gd name="connsiteY25" fmla="*/ 20779 h 1121995"/>
                <a:gd name="connsiteX26" fmla="*/ 680427 w 1219200"/>
                <a:gd name="connsiteY26" fmla="*/ 0 h 1121995"/>
                <a:gd name="connsiteX27" fmla="*/ 640556 w 1219200"/>
                <a:gd name="connsiteY27" fmla="*/ 126633 h 1121995"/>
                <a:gd name="connsiteX28" fmla="*/ 552450 w 1219200"/>
                <a:gd name="connsiteY28" fmla="*/ 302846 h 1121995"/>
                <a:gd name="connsiteX29" fmla="*/ 469106 w 1219200"/>
                <a:gd name="connsiteY29" fmla="*/ 443339 h 1121995"/>
                <a:gd name="connsiteX30" fmla="*/ 359569 w 1219200"/>
                <a:gd name="connsiteY30" fmla="*/ 557639 h 1121995"/>
                <a:gd name="connsiteX31" fmla="*/ 288131 w 1219200"/>
                <a:gd name="connsiteY31" fmla="*/ 545733 h 1121995"/>
                <a:gd name="connsiteX32" fmla="*/ 226219 w 1219200"/>
                <a:gd name="connsiteY32" fmla="*/ 526682 h 1121995"/>
                <a:gd name="connsiteX33" fmla="*/ 161925 w 1219200"/>
                <a:gd name="connsiteY33" fmla="*/ 505251 h 1121995"/>
                <a:gd name="connsiteX34" fmla="*/ 78581 w 1219200"/>
                <a:gd name="connsiteY34" fmla="*/ 571926 h 1121995"/>
                <a:gd name="connsiteX35" fmla="*/ 0 w 1219200"/>
                <a:gd name="connsiteY35" fmla="*/ 640983 h 1121995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78581 w 1219200"/>
                <a:gd name="connsiteY34" fmla="*/ 578370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6936 w 1219200"/>
                <a:gd name="connsiteY33" fmla="*/ 52171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17203 w 1219200"/>
                <a:gd name="connsiteY31" fmla="*/ 527484 h 1128439"/>
                <a:gd name="connsiteX32" fmla="*/ 300657 w 1219200"/>
                <a:gd name="connsiteY32" fmla="*/ 544661 h 1128439"/>
                <a:gd name="connsiteX33" fmla="*/ 238744 w 1219200"/>
                <a:gd name="connsiteY33" fmla="*/ 528117 h 1128439"/>
                <a:gd name="connsiteX34" fmla="*/ 156916 w 1219200"/>
                <a:gd name="connsiteY34" fmla="*/ 509190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69984 w 1219200"/>
                <a:gd name="connsiteY28" fmla="*/ 181535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1757 h 1122769"/>
                <a:gd name="connsiteX1" fmla="*/ 69056 w 1219200"/>
                <a:gd name="connsiteY1" fmla="*/ 748913 h 1122769"/>
                <a:gd name="connsiteX2" fmla="*/ 150019 w 1219200"/>
                <a:gd name="connsiteY2" fmla="*/ 844163 h 1122769"/>
                <a:gd name="connsiteX3" fmla="*/ 338138 w 1219200"/>
                <a:gd name="connsiteY3" fmla="*/ 1037044 h 1122769"/>
                <a:gd name="connsiteX4" fmla="*/ 469106 w 1219200"/>
                <a:gd name="connsiteY4" fmla="*/ 1122769 h 1122769"/>
                <a:gd name="connsiteX5" fmla="*/ 790575 w 1219200"/>
                <a:gd name="connsiteY5" fmla="*/ 1108482 h 1122769"/>
                <a:gd name="connsiteX6" fmla="*/ 785813 w 1219200"/>
                <a:gd name="connsiteY6" fmla="*/ 1079907 h 1122769"/>
                <a:gd name="connsiteX7" fmla="*/ 845344 w 1219200"/>
                <a:gd name="connsiteY7" fmla="*/ 1032282 h 1122769"/>
                <a:gd name="connsiteX8" fmla="*/ 914400 w 1219200"/>
                <a:gd name="connsiteY8" fmla="*/ 982275 h 1122769"/>
                <a:gd name="connsiteX9" fmla="*/ 976313 w 1219200"/>
                <a:gd name="connsiteY9" fmla="*/ 922744 h 1122769"/>
                <a:gd name="connsiteX10" fmla="*/ 1028700 w 1219200"/>
                <a:gd name="connsiteY10" fmla="*/ 867975 h 1122769"/>
                <a:gd name="connsiteX11" fmla="*/ 1057275 w 1219200"/>
                <a:gd name="connsiteY11" fmla="*/ 858450 h 1122769"/>
                <a:gd name="connsiteX12" fmla="*/ 1090613 w 1219200"/>
                <a:gd name="connsiteY12" fmla="*/ 865594 h 1122769"/>
                <a:gd name="connsiteX13" fmla="*/ 1071563 w 1219200"/>
                <a:gd name="connsiteY13" fmla="*/ 920363 h 1122769"/>
                <a:gd name="connsiteX14" fmla="*/ 1012032 w 1219200"/>
                <a:gd name="connsiteY14" fmla="*/ 991800 h 1122769"/>
                <a:gd name="connsiteX15" fmla="*/ 1002506 w 1219200"/>
                <a:gd name="connsiteY15" fmla="*/ 1027519 h 1122769"/>
                <a:gd name="connsiteX16" fmla="*/ 1076325 w 1219200"/>
                <a:gd name="connsiteY16" fmla="*/ 1015613 h 1122769"/>
                <a:gd name="connsiteX17" fmla="*/ 1147763 w 1219200"/>
                <a:gd name="connsiteY17" fmla="*/ 989419 h 1122769"/>
                <a:gd name="connsiteX18" fmla="*/ 1183481 w 1219200"/>
                <a:gd name="connsiteY18" fmla="*/ 956082 h 1122769"/>
                <a:gd name="connsiteX19" fmla="*/ 1219200 w 1219200"/>
                <a:gd name="connsiteY19" fmla="*/ 939413 h 1122769"/>
                <a:gd name="connsiteX20" fmla="*/ 1062038 w 1219200"/>
                <a:gd name="connsiteY20" fmla="*/ 758438 h 1122769"/>
                <a:gd name="connsiteX21" fmla="*/ 931069 w 1219200"/>
                <a:gd name="connsiteY21" fmla="*/ 577463 h 1122769"/>
                <a:gd name="connsiteX22" fmla="*/ 847725 w 1219200"/>
                <a:gd name="connsiteY22" fmla="*/ 403632 h 1122769"/>
                <a:gd name="connsiteX23" fmla="*/ 802481 w 1219200"/>
                <a:gd name="connsiteY23" fmla="*/ 267900 h 1122769"/>
                <a:gd name="connsiteX24" fmla="*/ 757238 w 1219200"/>
                <a:gd name="connsiteY24" fmla="*/ 96450 h 1122769"/>
                <a:gd name="connsiteX25" fmla="*/ 746817 w 1219200"/>
                <a:gd name="connsiteY25" fmla="*/ 21553 h 1122769"/>
                <a:gd name="connsiteX26" fmla="*/ 680427 w 1219200"/>
                <a:gd name="connsiteY26" fmla="*/ 774 h 1122769"/>
                <a:gd name="connsiteX27" fmla="*/ 628031 w 1219200"/>
                <a:gd name="connsiteY27" fmla="*/ 42238 h 1122769"/>
                <a:gd name="connsiteX28" fmla="*/ 569984 w 1219200"/>
                <a:gd name="connsiteY28" fmla="*/ 175865 h 1122769"/>
                <a:gd name="connsiteX29" fmla="*/ 501671 w 1219200"/>
                <a:gd name="connsiteY29" fmla="*/ 321368 h 1122769"/>
                <a:gd name="connsiteX30" fmla="*/ 424917 w 1219200"/>
                <a:gd name="connsiteY30" fmla="*/ 436643 h 1122769"/>
                <a:gd name="connsiteX31" fmla="*/ 300657 w 1219200"/>
                <a:gd name="connsiteY31" fmla="*/ 538991 h 1122769"/>
                <a:gd name="connsiteX32" fmla="*/ 238744 w 1219200"/>
                <a:gd name="connsiteY32" fmla="*/ 522447 h 1122769"/>
                <a:gd name="connsiteX33" fmla="*/ 181966 w 1219200"/>
                <a:gd name="connsiteY33" fmla="*/ 460935 h 1122769"/>
                <a:gd name="connsiteX34" fmla="*/ 104278 w 1219200"/>
                <a:gd name="connsiteY34" fmla="*/ 459188 h 1122769"/>
                <a:gd name="connsiteX35" fmla="*/ 58541 w 1219200"/>
                <a:gd name="connsiteY35" fmla="*/ 522602 h 1122769"/>
                <a:gd name="connsiteX36" fmla="*/ 0 w 1219200"/>
                <a:gd name="connsiteY36" fmla="*/ 641757 h 1122769"/>
                <a:gd name="connsiteX0" fmla="*/ 0 w 1219200"/>
                <a:gd name="connsiteY0" fmla="*/ 723742 h 1204754"/>
                <a:gd name="connsiteX1" fmla="*/ 69056 w 1219200"/>
                <a:gd name="connsiteY1" fmla="*/ 830898 h 1204754"/>
                <a:gd name="connsiteX2" fmla="*/ 150019 w 1219200"/>
                <a:gd name="connsiteY2" fmla="*/ 926148 h 1204754"/>
                <a:gd name="connsiteX3" fmla="*/ 338138 w 1219200"/>
                <a:gd name="connsiteY3" fmla="*/ 1119029 h 1204754"/>
                <a:gd name="connsiteX4" fmla="*/ 469106 w 1219200"/>
                <a:gd name="connsiteY4" fmla="*/ 1204754 h 1204754"/>
                <a:gd name="connsiteX5" fmla="*/ 790575 w 1219200"/>
                <a:gd name="connsiteY5" fmla="*/ 1190467 h 1204754"/>
                <a:gd name="connsiteX6" fmla="*/ 785813 w 1219200"/>
                <a:gd name="connsiteY6" fmla="*/ 1161892 h 1204754"/>
                <a:gd name="connsiteX7" fmla="*/ 845344 w 1219200"/>
                <a:gd name="connsiteY7" fmla="*/ 1114267 h 1204754"/>
                <a:gd name="connsiteX8" fmla="*/ 914400 w 1219200"/>
                <a:gd name="connsiteY8" fmla="*/ 1064260 h 1204754"/>
                <a:gd name="connsiteX9" fmla="*/ 976313 w 1219200"/>
                <a:gd name="connsiteY9" fmla="*/ 1004729 h 1204754"/>
                <a:gd name="connsiteX10" fmla="*/ 1028700 w 1219200"/>
                <a:gd name="connsiteY10" fmla="*/ 949960 h 1204754"/>
                <a:gd name="connsiteX11" fmla="*/ 1057275 w 1219200"/>
                <a:gd name="connsiteY11" fmla="*/ 940435 h 1204754"/>
                <a:gd name="connsiteX12" fmla="*/ 1090613 w 1219200"/>
                <a:gd name="connsiteY12" fmla="*/ 947579 h 1204754"/>
                <a:gd name="connsiteX13" fmla="*/ 1071563 w 1219200"/>
                <a:gd name="connsiteY13" fmla="*/ 1002348 h 1204754"/>
                <a:gd name="connsiteX14" fmla="*/ 1012032 w 1219200"/>
                <a:gd name="connsiteY14" fmla="*/ 1073785 h 1204754"/>
                <a:gd name="connsiteX15" fmla="*/ 1002506 w 1219200"/>
                <a:gd name="connsiteY15" fmla="*/ 1109504 h 1204754"/>
                <a:gd name="connsiteX16" fmla="*/ 1076325 w 1219200"/>
                <a:gd name="connsiteY16" fmla="*/ 1097598 h 1204754"/>
                <a:gd name="connsiteX17" fmla="*/ 1147763 w 1219200"/>
                <a:gd name="connsiteY17" fmla="*/ 1071404 h 1204754"/>
                <a:gd name="connsiteX18" fmla="*/ 1183481 w 1219200"/>
                <a:gd name="connsiteY18" fmla="*/ 1038067 h 1204754"/>
                <a:gd name="connsiteX19" fmla="*/ 1219200 w 1219200"/>
                <a:gd name="connsiteY19" fmla="*/ 1021398 h 1204754"/>
                <a:gd name="connsiteX20" fmla="*/ 1062038 w 1219200"/>
                <a:gd name="connsiteY20" fmla="*/ 840423 h 1204754"/>
                <a:gd name="connsiteX21" fmla="*/ 931069 w 1219200"/>
                <a:gd name="connsiteY21" fmla="*/ 659448 h 1204754"/>
                <a:gd name="connsiteX22" fmla="*/ 847725 w 1219200"/>
                <a:gd name="connsiteY22" fmla="*/ 485617 h 1204754"/>
                <a:gd name="connsiteX23" fmla="*/ 802481 w 1219200"/>
                <a:gd name="connsiteY23" fmla="*/ 349885 h 1204754"/>
                <a:gd name="connsiteX24" fmla="*/ 757238 w 1219200"/>
                <a:gd name="connsiteY24" fmla="*/ 178435 h 1204754"/>
                <a:gd name="connsiteX25" fmla="*/ 746817 w 1219200"/>
                <a:gd name="connsiteY25" fmla="*/ 103538 h 1204754"/>
                <a:gd name="connsiteX26" fmla="*/ 655377 w 1219200"/>
                <a:gd name="connsiteY26" fmla="*/ 95 h 1204754"/>
                <a:gd name="connsiteX27" fmla="*/ 628031 w 1219200"/>
                <a:gd name="connsiteY27" fmla="*/ 124223 h 1204754"/>
                <a:gd name="connsiteX28" fmla="*/ 569984 w 1219200"/>
                <a:gd name="connsiteY28" fmla="*/ 257850 h 1204754"/>
                <a:gd name="connsiteX29" fmla="*/ 501671 w 1219200"/>
                <a:gd name="connsiteY29" fmla="*/ 403353 h 1204754"/>
                <a:gd name="connsiteX30" fmla="*/ 424917 w 1219200"/>
                <a:gd name="connsiteY30" fmla="*/ 518628 h 1204754"/>
                <a:gd name="connsiteX31" fmla="*/ 300657 w 1219200"/>
                <a:gd name="connsiteY31" fmla="*/ 620976 h 1204754"/>
                <a:gd name="connsiteX32" fmla="*/ 238744 w 1219200"/>
                <a:gd name="connsiteY32" fmla="*/ 604432 h 1204754"/>
                <a:gd name="connsiteX33" fmla="*/ 181966 w 1219200"/>
                <a:gd name="connsiteY33" fmla="*/ 542920 h 1204754"/>
                <a:gd name="connsiteX34" fmla="*/ 104278 w 1219200"/>
                <a:gd name="connsiteY34" fmla="*/ 541173 h 1204754"/>
                <a:gd name="connsiteX35" fmla="*/ 58541 w 1219200"/>
                <a:gd name="connsiteY35" fmla="*/ 604587 h 1204754"/>
                <a:gd name="connsiteX36" fmla="*/ 0 w 1219200"/>
                <a:gd name="connsiteY36" fmla="*/ 723742 h 1204754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36797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5574 h 1206586"/>
                <a:gd name="connsiteX1" fmla="*/ 69056 w 1219200"/>
                <a:gd name="connsiteY1" fmla="*/ 832730 h 1206586"/>
                <a:gd name="connsiteX2" fmla="*/ 150019 w 1219200"/>
                <a:gd name="connsiteY2" fmla="*/ 927980 h 1206586"/>
                <a:gd name="connsiteX3" fmla="*/ 338138 w 1219200"/>
                <a:gd name="connsiteY3" fmla="*/ 1120861 h 1206586"/>
                <a:gd name="connsiteX4" fmla="*/ 469106 w 1219200"/>
                <a:gd name="connsiteY4" fmla="*/ 1206586 h 1206586"/>
                <a:gd name="connsiteX5" fmla="*/ 790575 w 1219200"/>
                <a:gd name="connsiteY5" fmla="*/ 1192299 h 1206586"/>
                <a:gd name="connsiteX6" fmla="*/ 785813 w 1219200"/>
                <a:gd name="connsiteY6" fmla="*/ 1163724 h 1206586"/>
                <a:gd name="connsiteX7" fmla="*/ 845344 w 1219200"/>
                <a:gd name="connsiteY7" fmla="*/ 1116099 h 1206586"/>
                <a:gd name="connsiteX8" fmla="*/ 914400 w 1219200"/>
                <a:gd name="connsiteY8" fmla="*/ 1066092 h 1206586"/>
                <a:gd name="connsiteX9" fmla="*/ 976313 w 1219200"/>
                <a:gd name="connsiteY9" fmla="*/ 1006561 h 1206586"/>
                <a:gd name="connsiteX10" fmla="*/ 1028700 w 1219200"/>
                <a:gd name="connsiteY10" fmla="*/ 951792 h 1206586"/>
                <a:gd name="connsiteX11" fmla="*/ 1057275 w 1219200"/>
                <a:gd name="connsiteY11" fmla="*/ 942267 h 1206586"/>
                <a:gd name="connsiteX12" fmla="*/ 1090613 w 1219200"/>
                <a:gd name="connsiteY12" fmla="*/ 949411 h 1206586"/>
                <a:gd name="connsiteX13" fmla="*/ 1071563 w 1219200"/>
                <a:gd name="connsiteY13" fmla="*/ 1004180 h 1206586"/>
                <a:gd name="connsiteX14" fmla="*/ 1012032 w 1219200"/>
                <a:gd name="connsiteY14" fmla="*/ 1075617 h 1206586"/>
                <a:gd name="connsiteX15" fmla="*/ 1002506 w 1219200"/>
                <a:gd name="connsiteY15" fmla="*/ 1111336 h 1206586"/>
                <a:gd name="connsiteX16" fmla="*/ 1076325 w 1219200"/>
                <a:gd name="connsiteY16" fmla="*/ 1099430 h 1206586"/>
                <a:gd name="connsiteX17" fmla="*/ 1147763 w 1219200"/>
                <a:gd name="connsiteY17" fmla="*/ 1073236 h 1206586"/>
                <a:gd name="connsiteX18" fmla="*/ 1183481 w 1219200"/>
                <a:gd name="connsiteY18" fmla="*/ 1039899 h 1206586"/>
                <a:gd name="connsiteX19" fmla="*/ 1219200 w 1219200"/>
                <a:gd name="connsiteY19" fmla="*/ 1023230 h 1206586"/>
                <a:gd name="connsiteX20" fmla="*/ 1062038 w 1219200"/>
                <a:gd name="connsiteY20" fmla="*/ 842255 h 1206586"/>
                <a:gd name="connsiteX21" fmla="*/ 931069 w 1219200"/>
                <a:gd name="connsiteY21" fmla="*/ 661280 h 1206586"/>
                <a:gd name="connsiteX22" fmla="*/ 847725 w 1219200"/>
                <a:gd name="connsiteY22" fmla="*/ 487449 h 1206586"/>
                <a:gd name="connsiteX23" fmla="*/ 802481 w 1219200"/>
                <a:gd name="connsiteY23" fmla="*/ 351717 h 1206586"/>
                <a:gd name="connsiteX24" fmla="*/ 757238 w 1219200"/>
                <a:gd name="connsiteY24" fmla="*/ 180267 h 1206586"/>
                <a:gd name="connsiteX25" fmla="*/ 736797 w 1219200"/>
                <a:gd name="connsiteY25" fmla="*/ 42745 h 1206586"/>
                <a:gd name="connsiteX26" fmla="*/ 655377 w 1219200"/>
                <a:gd name="connsiteY26" fmla="*/ 1927 h 1206586"/>
                <a:gd name="connsiteX27" fmla="*/ 625526 w 1219200"/>
                <a:gd name="connsiteY27" fmla="*/ 106015 h 1206586"/>
                <a:gd name="connsiteX28" fmla="*/ 569984 w 1219200"/>
                <a:gd name="connsiteY28" fmla="*/ 259682 h 1206586"/>
                <a:gd name="connsiteX29" fmla="*/ 501671 w 1219200"/>
                <a:gd name="connsiteY29" fmla="*/ 405185 h 1206586"/>
                <a:gd name="connsiteX30" fmla="*/ 424917 w 1219200"/>
                <a:gd name="connsiteY30" fmla="*/ 520460 h 1206586"/>
                <a:gd name="connsiteX31" fmla="*/ 300657 w 1219200"/>
                <a:gd name="connsiteY31" fmla="*/ 622808 h 1206586"/>
                <a:gd name="connsiteX32" fmla="*/ 238744 w 1219200"/>
                <a:gd name="connsiteY32" fmla="*/ 606264 h 1206586"/>
                <a:gd name="connsiteX33" fmla="*/ 181966 w 1219200"/>
                <a:gd name="connsiteY33" fmla="*/ 544752 h 1206586"/>
                <a:gd name="connsiteX34" fmla="*/ 104278 w 1219200"/>
                <a:gd name="connsiteY34" fmla="*/ 543005 h 1206586"/>
                <a:gd name="connsiteX35" fmla="*/ 58541 w 1219200"/>
                <a:gd name="connsiteY35" fmla="*/ 606419 h 1206586"/>
                <a:gd name="connsiteX36" fmla="*/ 0 w 1219200"/>
                <a:gd name="connsiteY36" fmla="*/ 725574 h 1206586"/>
                <a:gd name="connsiteX0" fmla="*/ 0 w 1236734"/>
                <a:gd name="connsiteY0" fmla="*/ 705534 h 1206586"/>
                <a:gd name="connsiteX1" fmla="*/ 86590 w 1236734"/>
                <a:gd name="connsiteY1" fmla="*/ 832730 h 1206586"/>
                <a:gd name="connsiteX2" fmla="*/ 167553 w 1236734"/>
                <a:gd name="connsiteY2" fmla="*/ 927980 h 1206586"/>
                <a:gd name="connsiteX3" fmla="*/ 355672 w 1236734"/>
                <a:gd name="connsiteY3" fmla="*/ 1120861 h 1206586"/>
                <a:gd name="connsiteX4" fmla="*/ 486640 w 1236734"/>
                <a:gd name="connsiteY4" fmla="*/ 1206586 h 1206586"/>
                <a:gd name="connsiteX5" fmla="*/ 808109 w 1236734"/>
                <a:gd name="connsiteY5" fmla="*/ 1192299 h 1206586"/>
                <a:gd name="connsiteX6" fmla="*/ 803347 w 1236734"/>
                <a:gd name="connsiteY6" fmla="*/ 1163724 h 1206586"/>
                <a:gd name="connsiteX7" fmla="*/ 862878 w 1236734"/>
                <a:gd name="connsiteY7" fmla="*/ 1116099 h 1206586"/>
                <a:gd name="connsiteX8" fmla="*/ 931934 w 1236734"/>
                <a:gd name="connsiteY8" fmla="*/ 1066092 h 1206586"/>
                <a:gd name="connsiteX9" fmla="*/ 993847 w 1236734"/>
                <a:gd name="connsiteY9" fmla="*/ 1006561 h 1206586"/>
                <a:gd name="connsiteX10" fmla="*/ 1046234 w 1236734"/>
                <a:gd name="connsiteY10" fmla="*/ 951792 h 1206586"/>
                <a:gd name="connsiteX11" fmla="*/ 1074809 w 1236734"/>
                <a:gd name="connsiteY11" fmla="*/ 942267 h 1206586"/>
                <a:gd name="connsiteX12" fmla="*/ 1108147 w 1236734"/>
                <a:gd name="connsiteY12" fmla="*/ 949411 h 1206586"/>
                <a:gd name="connsiteX13" fmla="*/ 1089097 w 1236734"/>
                <a:gd name="connsiteY13" fmla="*/ 1004180 h 1206586"/>
                <a:gd name="connsiteX14" fmla="*/ 1029566 w 1236734"/>
                <a:gd name="connsiteY14" fmla="*/ 1075617 h 1206586"/>
                <a:gd name="connsiteX15" fmla="*/ 1020040 w 1236734"/>
                <a:gd name="connsiteY15" fmla="*/ 1111336 h 1206586"/>
                <a:gd name="connsiteX16" fmla="*/ 1093859 w 1236734"/>
                <a:gd name="connsiteY16" fmla="*/ 1099430 h 1206586"/>
                <a:gd name="connsiteX17" fmla="*/ 1165297 w 1236734"/>
                <a:gd name="connsiteY17" fmla="*/ 1073236 h 1206586"/>
                <a:gd name="connsiteX18" fmla="*/ 1201015 w 1236734"/>
                <a:gd name="connsiteY18" fmla="*/ 1039899 h 1206586"/>
                <a:gd name="connsiteX19" fmla="*/ 1236734 w 1236734"/>
                <a:gd name="connsiteY19" fmla="*/ 1023230 h 1206586"/>
                <a:gd name="connsiteX20" fmla="*/ 1079572 w 1236734"/>
                <a:gd name="connsiteY20" fmla="*/ 842255 h 1206586"/>
                <a:gd name="connsiteX21" fmla="*/ 948603 w 1236734"/>
                <a:gd name="connsiteY21" fmla="*/ 661280 h 1206586"/>
                <a:gd name="connsiteX22" fmla="*/ 865259 w 1236734"/>
                <a:gd name="connsiteY22" fmla="*/ 487449 h 1206586"/>
                <a:gd name="connsiteX23" fmla="*/ 820015 w 1236734"/>
                <a:gd name="connsiteY23" fmla="*/ 351717 h 1206586"/>
                <a:gd name="connsiteX24" fmla="*/ 774772 w 1236734"/>
                <a:gd name="connsiteY24" fmla="*/ 180267 h 1206586"/>
                <a:gd name="connsiteX25" fmla="*/ 754331 w 1236734"/>
                <a:gd name="connsiteY25" fmla="*/ 42745 h 1206586"/>
                <a:gd name="connsiteX26" fmla="*/ 672911 w 1236734"/>
                <a:gd name="connsiteY26" fmla="*/ 1927 h 1206586"/>
                <a:gd name="connsiteX27" fmla="*/ 643060 w 1236734"/>
                <a:gd name="connsiteY27" fmla="*/ 106015 h 1206586"/>
                <a:gd name="connsiteX28" fmla="*/ 587518 w 1236734"/>
                <a:gd name="connsiteY28" fmla="*/ 259682 h 1206586"/>
                <a:gd name="connsiteX29" fmla="*/ 519205 w 1236734"/>
                <a:gd name="connsiteY29" fmla="*/ 405185 h 1206586"/>
                <a:gd name="connsiteX30" fmla="*/ 442451 w 1236734"/>
                <a:gd name="connsiteY30" fmla="*/ 520460 h 1206586"/>
                <a:gd name="connsiteX31" fmla="*/ 318191 w 1236734"/>
                <a:gd name="connsiteY31" fmla="*/ 622808 h 1206586"/>
                <a:gd name="connsiteX32" fmla="*/ 256278 w 1236734"/>
                <a:gd name="connsiteY32" fmla="*/ 606264 h 1206586"/>
                <a:gd name="connsiteX33" fmla="*/ 199500 w 1236734"/>
                <a:gd name="connsiteY33" fmla="*/ 544752 h 1206586"/>
                <a:gd name="connsiteX34" fmla="*/ 121812 w 1236734"/>
                <a:gd name="connsiteY34" fmla="*/ 543005 h 1206586"/>
                <a:gd name="connsiteX35" fmla="*/ 76075 w 1236734"/>
                <a:gd name="connsiteY35" fmla="*/ 606419 h 1206586"/>
                <a:gd name="connsiteX36" fmla="*/ 0 w 1236734"/>
                <a:gd name="connsiteY36" fmla="*/ 705534 h 1206586"/>
                <a:gd name="connsiteX0" fmla="*/ 0 w 1236734"/>
                <a:gd name="connsiteY0" fmla="*/ 704943 h 1205995"/>
                <a:gd name="connsiteX1" fmla="*/ 86590 w 1236734"/>
                <a:gd name="connsiteY1" fmla="*/ 832139 h 1205995"/>
                <a:gd name="connsiteX2" fmla="*/ 167553 w 1236734"/>
                <a:gd name="connsiteY2" fmla="*/ 927389 h 1205995"/>
                <a:gd name="connsiteX3" fmla="*/ 355672 w 1236734"/>
                <a:gd name="connsiteY3" fmla="*/ 1120270 h 1205995"/>
                <a:gd name="connsiteX4" fmla="*/ 486640 w 1236734"/>
                <a:gd name="connsiteY4" fmla="*/ 1205995 h 1205995"/>
                <a:gd name="connsiteX5" fmla="*/ 808109 w 1236734"/>
                <a:gd name="connsiteY5" fmla="*/ 1191708 h 1205995"/>
                <a:gd name="connsiteX6" fmla="*/ 803347 w 1236734"/>
                <a:gd name="connsiteY6" fmla="*/ 1163133 h 1205995"/>
                <a:gd name="connsiteX7" fmla="*/ 862878 w 1236734"/>
                <a:gd name="connsiteY7" fmla="*/ 1115508 h 1205995"/>
                <a:gd name="connsiteX8" fmla="*/ 931934 w 1236734"/>
                <a:gd name="connsiteY8" fmla="*/ 1065501 h 1205995"/>
                <a:gd name="connsiteX9" fmla="*/ 993847 w 1236734"/>
                <a:gd name="connsiteY9" fmla="*/ 1005970 h 1205995"/>
                <a:gd name="connsiteX10" fmla="*/ 1046234 w 1236734"/>
                <a:gd name="connsiteY10" fmla="*/ 951201 h 1205995"/>
                <a:gd name="connsiteX11" fmla="*/ 1074809 w 1236734"/>
                <a:gd name="connsiteY11" fmla="*/ 941676 h 1205995"/>
                <a:gd name="connsiteX12" fmla="*/ 1108147 w 1236734"/>
                <a:gd name="connsiteY12" fmla="*/ 948820 h 1205995"/>
                <a:gd name="connsiteX13" fmla="*/ 1089097 w 1236734"/>
                <a:gd name="connsiteY13" fmla="*/ 1003589 h 1205995"/>
                <a:gd name="connsiteX14" fmla="*/ 1029566 w 1236734"/>
                <a:gd name="connsiteY14" fmla="*/ 1075026 h 1205995"/>
                <a:gd name="connsiteX15" fmla="*/ 1020040 w 1236734"/>
                <a:gd name="connsiteY15" fmla="*/ 1110745 h 1205995"/>
                <a:gd name="connsiteX16" fmla="*/ 1093859 w 1236734"/>
                <a:gd name="connsiteY16" fmla="*/ 1098839 h 1205995"/>
                <a:gd name="connsiteX17" fmla="*/ 1165297 w 1236734"/>
                <a:gd name="connsiteY17" fmla="*/ 1072645 h 1205995"/>
                <a:gd name="connsiteX18" fmla="*/ 1201015 w 1236734"/>
                <a:gd name="connsiteY18" fmla="*/ 1039308 h 1205995"/>
                <a:gd name="connsiteX19" fmla="*/ 1236734 w 1236734"/>
                <a:gd name="connsiteY19" fmla="*/ 1022639 h 1205995"/>
                <a:gd name="connsiteX20" fmla="*/ 1079572 w 1236734"/>
                <a:gd name="connsiteY20" fmla="*/ 841664 h 1205995"/>
                <a:gd name="connsiteX21" fmla="*/ 948603 w 1236734"/>
                <a:gd name="connsiteY21" fmla="*/ 660689 h 1205995"/>
                <a:gd name="connsiteX22" fmla="*/ 865259 w 1236734"/>
                <a:gd name="connsiteY22" fmla="*/ 486858 h 1205995"/>
                <a:gd name="connsiteX23" fmla="*/ 820015 w 1236734"/>
                <a:gd name="connsiteY23" fmla="*/ 351126 h 1205995"/>
                <a:gd name="connsiteX24" fmla="*/ 774772 w 1236734"/>
                <a:gd name="connsiteY24" fmla="*/ 179676 h 1205995"/>
                <a:gd name="connsiteX25" fmla="*/ 754331 w 1236734"/>
                <a:gd name="connsiteY25" fmla="*/ 49669 h 1205995"/>
                <a:gd name="connsiteX26" fmla="*/ 672911 w 1236734"/>
                <a:gd name="connsiteY26" fmla="*/ 1336 h 1205995"/>
                <a:gd name="connsiteX27" fmla="*/ 643060 w 1236734"/>
                <a:gd name="connsiteY27" fmla="*/ 105424 h 1205995"/>
                <a:gd name="connsiteX28" fmla="*/ 587518 w 1236734"/>
                <a:gd name="connsiteY28" fmla="*/ 259091 h 1205995"/>
                <a:gd name="connsiteX29" fmla="*/ 519205 w 1236734"/>
                <a:gd name="connsiteY29" fmla="*/ 404594 h 1205995"/>
                <a:gd name="connsiteX30" fmla="*/ 442451 w 1236734"/>
                <a:gd name="connsiteY30" fmla="*/ 519869 h 1205995"/>
                <a:gd name="connsiteX31" fmla="*/ 318191 w 1236734"/>
                <a:gd name="connsiteY31" fmla="*/ 622217 h 1205995"/>
                <a:gd name="connsiteX32" fmla="*/ 256278 w 1236734"/>
                <a:gd name="connsiteY32" fmla="*/ 605673 h 1205995"/>
                <a:gd name="connsiteX33" fmla="*/ 199500 w 1236734"/>
                <a:gd name="connsiteY33" fmla="*/ 544161 h 1205995"/>
                <a:gd name="connsiteX34" fmla="*/ 121812 w 1236734"/>
                <a:gd name="connsiteY34" fmla="*/ 542414 h 1205995"/>
                <a:gd name="connsiteX35" fmla="*/ 76075 w 1236734"/>
                <a:gd name="connsiteY35" fmla="*/ 605828 h 1205995"/>
                <a:gd name="connsiteX36" fmla="*/ 0 w 1236734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201015 w 1393832"/>
                <a:gd name="connsiteY18" fmla="*/ 1039308 h 1205995"/>
                <a:gd name="connsiteX19" fmla="*/ 1393832 w 1393832"/>
                <a:gd name="connsiteY19" fmla="*/ 1202787 h 1205995"/>
                <a:gd name="connsiteX20" fmla="*/ 1079572 w 1393832"/>
                <a:gd name="connsiteY20" fmla="*/ 841664 h 1205995"/>
                <a:gd name="connsiteX21" fmla="*/ 948603 w 1393832"/>
                <a:gd name="connsiteY21" fmla="*/ 660689 h 1205995"/>
                <a:gd name="connsiteX22" fmla="*/ 865259 w 1393832"/>
                <a:gd name="connsiteY22" fmla="*/ 486858 h 1205995"/>
                <a:gd name="connsiteX23" fmla="*/ 820015 w 1393832"/>
                <a:gd name="connsiteY23" fmla="*/ 351126 h 1205995"/>
                <a:gd name="connsiteX24" fmla="*/ 774772 w 1393832"/>
                <a:gd name="connsiteY24" fmla="*/ 179676 h 1205995"/>
                <a:gd name="connsiteX25" fmla="*/ 754331 w 1393832"/>
                <a:gd name="connsiteY25" fmla="*/ 49669 h 1205995"/>
                <a:gd name="connsiteX26" fmla="*/ 672911 w 1393832"/>
                <a:gd name="connsiteY26" fmla="*/ 1336 h 1205995"/>
                <a:gd name="connsiteX27" fmla="*/ 643060 w 1393832"/>
                <a:gd name="connsiteY27" fmla="*/ 105424 h 1205995"/>
                <a:gd name="connsiteX28" fmla="*/ 587518 w 1393832"/>
                <a:gd name="connsiteY28" fmla="*/ 259091 h 1205995"/>
                <a:gd name="connsiteX29" fmla="*/ 519205 w 1393832"/>
                <a:gd name="connsiteY29" fmla="*/ 404594 h 1205995"/>
                <a:gd name="connsiteX30" fmla="*/ 442451 w 1393832"/>
                <a:gd name="connsiteY30" fmla="*/ 519869 h 1205995"/>
                <a:gd name="connsiteX31" fmla="*/ 318191 w 1393832"/>
                <a:gd name="connsiteY31" fmla="*/ 622217 h 1205995"/>
                <a:gd name="connsiteX32" fmla="*/ 256278 w 1393832"/>
                <a:gd name="connsiteY32" fmla="*/ 605673 h 1205995"/>
                <a:gd name="connsiteX33" fmla="*/ 199500 w 1393832"/>
                <a:gd name="connsiteY33" fmla="*/ 544161 h 1205995"/>
                <a:gd name="connsiteX34" fmla="*/ 121812 w 1393832"/>
                <a:gd name="connsiteY34" fmla="*/ 542414 h 1205995"/>
                <a:gd name="connsiteX35" fmla="*/ 76075 w 1393832"/>
                <a:gd name="connsiteY35" fmla="*/ 605828 h 1205995"/>
                <a:gd name="connsiteX36" fmla="*/ 0 w 1393832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393832 w 1393832"/>
                <a:gd name="connsiteY18" fmla="*/ 1202787 h 1205995"/>
                <a:gd name="connsiteX19" fmla="*/ 1079572 w 1393832"/>
                <a:gd name="connsiteY19" fmla="*/ 841664 h 1205995"/>
                <a:gd name="connsiteX20" fmla="*/ 948603 w 1393832"/>
                <a:gd name="connsiteY20" fmla="*/ 660689 h 1205995"/>
                <a:gd name="connsiteX21" fmla="*/ 865259 w 1393832"/>
                <a:gd name="connsiteY21" fmla="*/ 486858 h 1205995"/>
                <a:gd name="connsiteX22" fmla="*/ 820015 w 1393832"/>
                <a:gd name="connsiteY22" fmla="*/ 351126 h 1205995"/>
                <a:gd name="connsiteX23" fmla="*/ 774772 w 1393832"/>
                <a:gd name="connsiteY23" fmla="*/ 179676 h 1205995"/>
                <a:gd name="connsiteX24" fmla="*/ 754331 w 1393832"/>
                <a:gd name="connsiteY24" fmla="*/ 49669 h 1205995"/>
                <a:gd name="connsiteX25" fmla="*/ 672911 w 1393832"/>
                <a:gd name="connsiteY25" fmla="*/ 1336 h 1205995"/>
                <a:gd name="connsiteX26" fmla="*/ 643060 w 1393832"/>
                <a:gd name="connsiteY26" fmla="*/ 105424 h 1205995"/>
                <a:gd name="connsiteX27" fmla="*/ 587518 w 1393832"/>
                <a:gd name="connsiteY27" fmla="*/ 259091 h 1205995"/>
                <a:gd name="connsiteX28" fmla="*/ 519205 w 1393832"/>
                <a:gd name="connsiteY28" fmla="*/ 404594 h 1205995"/>
                <a:gd name="connsiteX29" fmla="*/ 442451 w 1393832"/>
                <a:gd name="connsiteY29" fmla="*/ 519869 h 1205995"/>
                <a:gd name="connsiteX30" fmla="*/ 318191 w 1393832"/>
                <a:gd name="connsiteY30" fmla="*/ 622217 h 1205995"/>
                <a:gd name="connsiteX31" fmla="*/ 256278 w 1393832"/>
                <a:gd name="connsiteY31" fmla="*/ 605673 h 1205995"/>
                <a:gd name="connsiteX32" fmla="*/ 199500 w 1393832"/>
                <a:gd name="connsiteY32" fmla="*/ 544161 h 1205995"/>
                <a:gd name="connsiteX33" fmla="*/ 121812 w 1393832"/>
                <a:gd name="connsiteY33" fmla="*/ 542414 h 1205995"/>
                <a:gd name="connsiteX34" fmla="*/ 76075 w 1393832"/>
                <a:gd name="connsiteY34" fmla="*/ 605828 h 1205995"/>
                <a:gd name="connsiteX35" fmla="*/ 0 w 1393832"/>
                <a:gd name="connsiteY35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393832 w 1393832"/>
                <a:gd name="connsiteY17" fmla="*/ 1202787 h 1205995"/>
                <a:gd name="connsiteX18" fmla="*/ 1079572 w 1393832"/>
                <a:gd name="connsiteY18" fmla="*/ 841664 h 1205995"/>
                <a:gd name="connsiteX19" fmla="*/ 948603 w 1393832"/>
                <a:gd name="connsiteY19" fmla="*/ 660689 h 1205995"/>
                <a:gd name="connsiteX20" fmla="*/ 865259 w 1393832"/>
                <a:gd name="connsiteY20" fmla="*/ 486858 h 1205995"/>
                <a:gd name="connsiteX21" fmla="*/ 820015 w 1393832"/>
                <a:gd name="connsiteY21" fmla="*/ 351126 h 1205995"/>
                <a:gd name="connsiteX22" fmla="*/ 774772 w 1393832"/>
                <a:gd name="connsiteY22" fmla="*/ 179676 h 1205995"/>
                <a:gd name="connsiteX23" fmla="*/ 754331 w 1393832"/>
                <a:gd name="connsiteY23" fmla="*/ 49669 h 1205995"/>
                <a:gd name="connsiteX24" fmla="*/ 672911 w 1393832"/>
                <a:gd name="connsiteY24" fmla="*/ 1336 h 1205995"/>
                <a:gd name="connsiteX25" fmla="*/ 643060 w 1393832"/>
                <a:gd name="connsiteY25" fmla="*/ 105424 h 1205995"/>
                <a:gd name="connsiteX26" fmla="*/ 587518 w 1393832"/>
                <a:gd name="connsiteY26" fmla="*/ 259091 h 1205995"/>
                <a:gd name="connsiteX27" fmla="*/ 519205 w 1393832"/>
                <a:gd name="connsiteY27" fmla="*/ 404594 h 1205995"/>
                <a:gd name="connsiteX28" fmla="*/ 442451 w 1393832"/>
                <a:gd name="connsiteY28" fmla="*/ 519869 h 1205995"/>
                <a:gd name="connsiteX29" fmla="*/ 318191 w 1393832"/>
                <a:gd name="connsiteY29" fmla="*/ 622217 h 1205995"/>
                <a:gd name="connsiteX30" fmla="*/ 256278 w 1393832"/>
                <a:gd name="connsiteY30" fmla="*/ 605673 h 1205995"/>
                <a:gd name="connsiteX31" fmla="*/ 199500 w 1393832"/>
                <a:gd name="connsiteY31" fmla="*/ 544161 h 1205995"/>
                <a:gd name="connsiteX32" fmla="*/ 121812 w 1393832"/>
                <a:gd name="connsiteY32" fmla="*/ 542414 h 1205995"/>
                <a:gd name="connsiteX33" fmla="*/ 76075 w 1393832"/>
                <a:gd name="connsiteY33" fmla="*/ 605828 h 1205995"/>
                <a:gd name="connsiteX34" fmla="*/ 0 w 1393832"/>
                <a:gd name="connsiteY34" fmla="*/ 704943 h 1205995"/>
                <a:gd name="connsiteX0" fmla="*/ 0 w 1394118"/>
                <a:gd name="connsiteY0" fmla="*/ 704943 h 1213034"/>
                <a:gd name="connsiteX1" fmla="*/ 86590 w 1394118"/>
                <a:gd name="connsiteY1" fmla="*/ 832139 h 1213034"/>
                <a:gd name="connsiteX2" fmla="*/ 167553 w 1394118"/>
                <a:gd name="connsiteY2" fmla="*/ 927389 h 1213034"/>
                <a:gd name="connsiteX3" fmla="*/ 355672 w 1394118"/>
                <a:gd name="connsiteY3" fmla="*/ 1120270 h 1213034"/>
                <a:gd name="connsiteX4" fmla="*/ 486640 w 1394118"/>
                <a:gd name="connsiteY4" fmla="*/ 1205995 h 1213034"/>
                <a:gd name="connsiteX5" fmla="*/ 808109 w 1394118"/>
                <a:gd name="connsiteY5" fmla="*/ 1191708 h 1213034"/>
                <a:gd name="connsiteX6" fmla="*/ 803347 w 1394118"/>
                <a:gd name="connsiteY6" fmla="*/ 1163133 h 1213034"/>
                <a:gd name="connsiteX7" fmla="*/ 862878 w 1394118"/>
                <a:gd name="connsiteY7" fmla="*/ 1115508 h 1213034"/>
                <a:gd name="connsiteX8" fmla="*/ 931934 w 1394118"/>
                <a:gd name="connsiteY8" fmla="*/ 1065501 h 1213034"/>
                <a:gd name="connsiteX9" fmla="*/ 993847 w 1394118"/>
                <a:gd name="connsiteY9" fmla="*/ 1005970 h 1213034"/>
                <a:gd name="connsiteX10" fmla="*/ 1046234 w 1394118"/>
                <a:gd name="connsiteY10" fmla="*/ 951201 h 1213034"/>
                <a:gd name="connsiteX11" fmla="*/ 1074809 w 1394118"/>
                <a:gd name="connsiteY11" fmla="*/ 941676 h 1213034"/>
                <a:gd name="connsiteX12" fmla="*/ 1108147 w 1394118"/>
                <a:gd name="connsiteY12" fmla="*/ 948820 h 1213034"/>
                <a:gd name="connsiteX13" fmla="*/ 1089097 w 1394118"/>
                <a:gd name="connsiteY13" fmla="*/ 1003589 h 1213034"/>
                <a:gd name="connsiteX14" fmla="*/ 1029566 w 1394118"/>
                <a:gd name="connsiteY14" fmla="*/ 1075026 h 1213034"/>
                <a:gd name="connsiteX15" fmla="*/ 1020040 w 1394118"/>
                <a:gd name="connsiteY15" fmla="*/ 1110745 h 1213034"/>
                <a:gd name="connsiteX16" fmla="*/ 1393832 w 1394118"/>
                <a:gd name="connsiteY16" fmla="*/ 1202787 h 1213034"/>
                <a:gd name="connsiteX17" fmla="*/ 1079572 w 1394118"/>
                <a:gd name="connsiteY17" fmla="*/ 841664 h 1213034"/>
                <a:gd name="connsiteX18" fmla="*/ 948603 w 1394118"/>
                <a:gd name="connsiteY18" fmla="*/ 660689 h 1213034"/>
                <a:gd name="connsiteX19" fmla="*/ 865259 w 1394118"/>
                <a:gd name="connsiteY19" fmla="*/ 486858 h 1213034"/>
                <a:gd name="connsiteX20" fmla="*/ 820015 w 1394118"/>
                <a:gd name="connsiteY20" fmla="*/ 351126 h 1213034"/>
                <a:gd name="connsiteX21" fmla="*/ 774772 w 1394118"/>
                <a:gd name="connsiteY21" fmla="*/ 179676 h 1213034"/>
                <a:gd name="connsiteX22" fmla="*/ 754331 w 1394118"/>
                <a:gd name="connsiteY22" fmla="*/ 49669 h 1213034"/>
                <a:gd name="connsiteX23" fmla="*/ 672911 w 1394118"/>
                <a:gd name="connsiteY23" fmla="*/ 1336 h 1213034"/>
                <a:gd name="connsiteX24" fmla="*/ 643060 w 1394118"/>
                <a:gd name="connsiteY24" fmla="*/ 105424 h 1213034"/>
                <a:gd name="connsiteX25" fmla="*/ 587518 w 1394118"/>
                <a:gd name="connsiteY25" fmla="*/ 259091 h 1213034"/>
                <a:gd name="connsiteX26" fmla="*/ 519205 w 1394118"/>
                <a:gd name="connsiteY26" fmla="*/ 404594 h 1213034"/>
                <a:gd name="connsiteX27" fmla="*/ 442451 w 1394118"/>
                <a:gd name="connsiteY27" fmla="*/ 519869 h 1213034"/>
                <a:gd name="connsiteX28" fmla="*/ 318191 w 1394118"/>
                <a:gd name="connsiteY28" fmla="*/ 622217 h 1213034"/>
                <a:gd name="connsiteX29" fmla="*/ 256278 w 1394118"/>
                <a:gd name="connsiteY29" fmla="*/ 605673 h 1213034"/>
                <a:gd name="connsiteX30" fmla="*/ 199500 w 1394118"/>
                <a:gd name="connsiteY30" fmla="*/ 544161 h 1213034"/>
                <a:gd name="connsiteX31" fmla="*/ 121812 w 1394118"/>
                <a:gd name="connsiteY31" fmla="*/ 542414 h 1213034"/>
                <a:gd name="connsiteX32" fmla="*/ 76075 w 1394118"/>
                <a:gd name="connsiteY32" fmla="*/ 605828 h 1213034"/>
                <a:gd name="connsiteX33" fmla="*/ 0 w 1394118"/>
                <a:gd name="connsiteY33" fmla="*/ 704943 h 1213034"/>
                <a:gd name="connsiteX0" fmla="*/ 0 w 1394037"/>
                <a:gd name="connsiteY0" fmla="*/ 704943 h 1209824"/>
                <a:gd name="connsiteX1" fmla="*/ 86590 w 1394037"/>
                <a:gd name="connsiteY1" fmla="*/ 832139 h 1209824"/>
                <a:gd name="connsiteX2" fmla="*/ 167553 w 1394037"/>
                <a:gd name="connsiteY2" fmla="*/ 927389 h 1209824"/>
                <a:gd name="connsiteX3" fmla="*/ 355672 w 1394037"/>
                <a:gd name="connsiteY3" fmla="*/ 1120270 h 1209824"/>
                <a:gd name="connsiteX4" fmla="*/ 486640 w 1394037"/>
                <a:gd name="connsiteY4" fmla="*/ 1205995 h 1209824"/>
                <a:gd name="connsiteX5" fmla="*/ 808109 w 1394037"/>
                <a:gd name="connsiteY5" fmla="*/ 1191708 h 1209824"/>
                <a:gd name="connsiteX6" fmla="*/ 803347 w 1394037"/>
                <a:gd name="connsiteY6" fmla="*/ 1163133 h 1209824"/>
                <a:gd name="connsiteX7" fmla="*/ 862878 w 1394037"/>
                <a:gd name="connsiteY7" fmla="*/ 1115508 h 1209824"/>
                <a:gd name="connsiteX8" fmla="*/ 931934 w 1394037"/>
                <a:gd name="connsiteY8" fmla="*/ 1065501 h 1209824"/>
                <a:gd name="connsiteX9" fmla="*/ 993847 w 1394037"/>
                <a:gd name="connsiteY9" fmla="*/ 1005970 h 1209824"/>
                <a:gd name="connsiteX10" fmla="*/ 1046234 w 1394037"/>
                <a:gd name="connsiteY10" fmla="*/ 951201 h 1209824"/>
                <a:gd name="connsiteX11" fmla="*/ 1074809 w 1394037"/>
                <a:gd name="connsiteY11" fmla="*/ 941676 h 1209824"/>
                <a:gd name="connsiteX12" fmla="*/ 1108147 w 1394037"/>
                <a:gd name="connsiteY12" fmla="*/ 948820 h 1209824"/>
                <a:gd name="connsiteX13" fmla="*/ 1089097 w 1394037"/>
                <a:gd name="connsiteY13" fmla="*/ 1003589 h 1209824"/>
                <a:gd name="connsiteX14" fmla="*/ 1029566 w 1394037"/>
                <a:gd name="connsiteY14" fmla="*/ 1075026 h 1209824"/>
                <a:gd name="connsiteX15" fmla="*/ 1393832 w 1394037"/>
                <a:gd name="connsiteY15" fmla="*/ 1202787 h 1209824"/>
                <a:gd name="connsiteX16" fmla="*/ 1079572 w 1394037"/>
                <a:gd name="connsiteY16" fmla="*/ 841664 h 1209824"/>
                <a:gd name="connsiteX17" fmla="*/ 948603 w 1394037"/>
                <a:gd name="connsiteY17" fmla="*/ 660689 h 1209824"/>
                <a:gd name="connsiteX18" fmla="*/ 865259 w 1394037"/>
                <a:gd name="connsiteY18" fmla="*/ 486858 h 1209824"/>
                <a:gd name="connsiteX19" fmla="*/ 820015 w 1394037"/>
                <a:gd name="connsiteY19" fmla="*/ 351126 h 1209824"/>
                <a:gd name="connsiteX20" fmla="*/ 774772 w 1394037"/>
                <a:gd name="connsiteY20" fmla="*/ 179676 h 1209824"/>
                <a:gd name="connsiteX21" fmla="*/ 754331 w 1394037"/>
                <a:gd name="connsiteY21" fmla="*/ 49669 h 1209824"/>
                <a:gd name="connsiteX22" fmla="*/ 672911 w 1394037"/>
                <a:gd name="connsiteY22" fmla="*/ 1336 h 1209824"/>
                <a:gd name="connsiteX23" fmla="*/ 643060 w 1394037"/>
                <a:gd name="connsiteY23" fmla="*/ 105424 h 1209824"/>
                <a:gd name="connsiteX24" fmla="*/ 587518 w 1394037"/>
                <a:gd name="connsiteY24" fmla="*/ 259091 h 1209824"/>
                <a:gd name="connsiteX25" fmla="*/ 519205 w 1394037"/>
                <a:gd name="connsiteY25" fmla="*/ 404594 h 1209824"/>
                <a:gd name="connsiteX26" fmla="*/ 442451 w 1394037"/>
                <a:gd name="connsiteY26" fmla="*/ 519869 h 1209824"/>
                <a:gd name="connsiteX27" fmla="*/ 318191 w 1394037"/>
                <a:gd name="connsiteY27" fmla="*/ 622217 h 1209824"/>
                <a:gd name="connsiteX28" fmla="*/ 256278 w 1394037"/>
                <a:gd name="connsiteY28" fmla="*/ 605673 h 1209824"/>
                <a:gd name="connsiteX29" fmla="*/ 199500 w 1394037"/>
                <a:gd name="connsiteY29" fmla="*/ 544161 h 1209824"/>
                <a:gd name="connsiteX30" fmla="*/ 121812 w 1394037"/>
                <a:gd name="connsiteY30" fmla="*/ 542414 h 1209824"/>
                <a:gd name="connsiteX31" fmla="*/ 76075 w 1394037"/>
                <a:gd name="connsiteY31" fmla="*/ 605828 h 1209824"/>
                <a:gd name="connsiteX32" fmla="*/ 0 w 1394037"/>
                <a:gd name="connsiteY32" fmla="*/ 704943 h 1209824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108147 w 1394036"/>
                <a:gd name="connsiteY12" fmla="*/ 948820 h 1209825"/>
                <a:gd name="connsiteX13" fmla="*/ 1029566 w 1394036"/>
                <a:gd name="connsiteY13" fmla="*/ 1075026 h 1209825"/>
                <a:gd name="connsiteX14" fmla="*/ 1393832 w 1394036"/>
                <a:gd name="connsiteY14" fmla="*/ 1202787 h 1209825"/>
                <a:gd name="connsiteX15" fmla="*/ 1079572 w 1394036"/>
                <a:gd name="connsiteY15" fmla="*/ 841664 h 1209825"/>
                <a:gd name="connsiteX16" fmla="*/ 948603 w 1394036"/>
                <a:gd name="connsiteY16" fmla="*/ 660689 h 1209825"/>
                <a:gd name="connsiteX17" fmla="*/ 865259 w 1394036"/>
                <a:gd name="connsiteY17" fmla="*/ 486858 h 1209825"/>
                <a:gd name="connsiteX18" fmla="*/ 820015 w 1394036"/>
                <a:gd name="connsiteY18" fmla="*/ 351126 h 1209825"/>
                <a:gd name="connsiteX19" fmla="*/ 774772 w 1394036"/>
                <a:gd name="connsiteY19" fmla="*/ 179676 h 1209825"/>
                <a:gd name="connsiteX20" fmla="*/ 754331 w 1394036"/>
                <a:gd name="connsiteY20" fmla="*/ 49669 h 1209825"/>
                <a:gd name="connsiteX21" fmla="*/ 672911 w 1394036"/>
                <a:gd name="connsiteY21" fmla="*/ 1336 h 1209825"/>
                <a:gd name="connsiteX22" fmla="*/ 643060 w 1394036"/>
                <a:gd name="connsiteY22" fmla="*/ 105424 h 1209825"/>
                <a:gd name="connsiteX23" fmla="*/ 587518 w 1394036"/>
                <a:gd name="connsiteY23" fmla="*/ 259091 h 1209825"/>
                <a:gd name="connsiteX24" fmla="*/ 519205 w 1394036"/>
                <a:gd name="connsiteY24" fmla="*/ 404594 h 1209825"/>
                <a:gd name="connsiteX25" fmla="*/ 442451 w 1394036"/>
                <a:gd name="connsiteY25" fmla="*/ 519869 h 1209825"/>
                <a:gd name="connsiteX26" fmla="*/ 318191 w 1394036"/>
                <a:gd name="connsiteY26" fmla="*/ 622217 h 1209825"/>
                <a:gd name="connsiteX27" fmla="*/ 256278 w 1394036"/>
                <a:gd name="connsiteY27" fmla="*/ 605673 h 1209825"/>
                <a:gd name="connsiteX28" fmla="*/ 199500 w 1394036"/>
                <a:gd name="connsiteY28" fmla="*/ 544161 h 1209825"/>
                <a:gd name="connsiteX29" fmla="*/ 121812 w 1394036"/>
                <a:gd name="connsiteY29" fmla="*/ 542414 h 1209825"/>
                <a:gd name="connsiteX30" fmla="*/ 76075 w 1394036"/>
                <a:gd name="connsiteY30" fmla="*/ 605828 h 1209825"/>
                <a:gd name="connsiteX31" fmla="*/ 0 w 1394036"/>
                <a:gd name="connsiteY31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029566 w 1394036"/>
                <a:gd name="connsiteY12" fmla="*/ 1075026 h 1209825"/>
                <a:gd name="connsiteX13" fmla="*/ 1393832 w 1394036"/>
                <a:gd name="connsiteY13" fmla="*/ 1202787 h 1209825"/>
                <a:gd name="connsiteX14" fmla="*/ 1079572 w 1394036"/>
                <a:gd name="connsiteY14" fmla="*/ 841664 h 1209825"/>
                <a:gd name="connsiteX15" fmla="*/ 948603 w 1394036"/>
                <a:gd name="connsiteY15" fmla="*/ 660689 h 1209825"/>
                <a:gd name="connsiteX16" fmla="*/ 865259 w 1394036"/>
                <a:gd name="connsiteY16" fmla="*/ 486858 h 1209825"/>
                <a:gd name="connsiteX17" fmla="*/ 820015 w 1394036"/>
                <a:gd name="connsiteY17" fmla="*/ 351126 h 1209825"/>
                <a:gd name="connsiteX18" fmla="*/ 774772 w 1394036"/>
                <a:gd name="connsiteY18" fmla="*/ 179676 h 1209825"/>
                <a:gd name="connsiteX19" fmla="*/ 754331 w 1394036"/>
                <a:gd name="connsiteY19" fmla="*/ 49669 h 1209825"/>
                <a:gd name="connsiteX20" fmla="*/ 672911 w 1394036"/>
                <a:gd name="connsiteY20" fmla="*/ 1336 h 1209825"/>
                <a:gd name="connsiteX21" fmla="*/ 643060 w 1394036"/>
                <a:gd name="connsiteY21" fmla="*/ 105424 h 1209825"/>
                <a:gd name="connsiteX22" fmla="*/ 587518 w 1394036"/>
                <a:gd name="connsiteY22" fmla="*/ 259091 h 1209825"/>
                <a:gd name="connsiteX23" fmla="*/ 519205 w 1394036"/>
                <a:gd name="connsiteY23" fmla="*/ 404594 h 1209825"/>
                <a:gd name="connsiteX24" fmla="*/ 442451 w 1394036"/>
                <a:gd name="connsiteY24" fmla="*/ 519869 h 1209825"/>
                <a:gd name="connsiteX25" fmla="*/ 318191 w 1394036"/>
                <a:gd name="connsiteY25" fmla="*/ 622217 h 1209825"/>
                <a:gd name="connsiteX26" fmla="*/ 256278 w 1394036"/>
                <a:gd name="connsiteY26" fmla="*/ 605673 h 1209825"/>
                <a:gd name="connsiteX27" fmla="*/ 199500 w 1394036"/>
                <a:gd name="connsiteY27" fmla="*/ 544161 h 1209825"/>
                <a:gd name="connsiteX28" fmla="*/ 121812 w 1394036"/>
                <a:gd name="connsiteY28" fmla="*/ 542414 h 1209825"/>
                <a:gd name="connsiteX29" fmla="*/ 76075 w 1394036"/>
                <a:gd name="connsiteY29" fmla="*/ 605828 h 1209825"/>
                <a:gd name="connsiteX30" fmla="*/ 0 w 1394036"/>
                <a:gd name="connsiteY30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29566 w 1394036"/>
                <a:gd name="connsiteY11" fmla="*/ 1075026 h 1209825"/>
                <a:gd name="connsiteX12" fmla="*/ 1393832 w 1394036"/>
                <a:gd name="connsiteY12" fmla="*/ 1202787 h 1209825"/>
                <a:gd name="connsiteX13" fmla="*/ 1079572 w 1394036"/>
                <a:gd name="connsiteY13" fmla="*/ 841664 h 1209825"/>
                <a:gd name="connsiteX14" fmla="*/ 948603 w 1394036"/>
                <a:gd name="connsiteY14" fmla="*/ 660689 h 1209825"/>
                <a:gd name="connsiteX15" fmla="*/ 865259 w 1394036"/>
                <a:gd name="connsiteY15" fmla="*/ 486858 h 1209825"/>
                <a:gd name="connsiteX16" fmla="*/ 820015 w 1394036"/>
                <a:gd name="connsiteY16" fmla="*/ 351126 h 1209825"/>
                <a:gd name="connsiteX17" fmla="*/ 774772 w 1394036"/>
                <a:gd name="connsiteY17" fmla="*/ 179676 h 1209825"/>
                <a:gd name="connsiteX18" fmla="*/ 754331 w 1394036"/>
                <a:gd name="connsiteY18" fmla="*/ 49669 h 1209825"/>
                <a:gd name="connsiteX19" fmla="*/ 672911 w 1394036"/>
                <a:gd name="connsiteY19" fmla="*/ 1336 h 1209825"/>
                <a:gd name="connsiteX20" fmla="*/ 643060 w 1394036"/>
                <a:gd name="connsiteY20" fmla="*/ 105424 h 1209825"/>
                <a:gd name="connsiteX21" fmla="*/ 587518 w 1394036"/>
                <a:gd name="connsiteY21" fmla="*/ 259091 h 1209825"/>
                <a:gd name="connsiteX22" fmla="*/ 519205 w 1394036"/>
                <a:gd name="connsiteY22" fmla="*/ 404594 h 1209825"/>
                <a:gd name="connsiteX23" fmla="*/ 442451 w 1394036"/>
                <a:gd name="connsiteY23" fmla="*/ 519869 h 1209825"/>
                <a:gd name="connsiteX24" fmla="*/ 318191 w 1394036"/>
                <a:gd name="connsiteY24" fmla="*/ 622217 h 1209825"/>
                <a:gd name="connsiteX25" fmla="*/ 256278 w 1394036"/>
                <a:gd name="connsiteY25" fmla="*/ 605673 h 1209825"/>
                <a:gd name="connsiteX26" fmla="*/ 199500 w 1394036"/>
                <a:gd name="connsiteY26" fmla="*/ 544161 h 1209825"/>
                <a:gd name="connsiteX27" fmla="*/ 121812 w 1394036"/>
                <a:gd name="connsiteY27" fmla="*/ 542414 h 1209825"/>
                <a:gd name="connsiteX28" fmla="*/ 76075 w 1394036"/>
                <a:gd name="connsiteY28" fmla="*/ 605828 h 1209825"/>
                <a:gd name="connsiteX29" fmla="*/ 0 w 1394036"/>
                <a:gd name="connsiteY29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29566 w 1394036"/>
                <a:gd name="connsiteY10" fmla="*/ 1075026 h 1209825"/>
                <a:gd name="connsiteX11" fmla="*/ 1393832 w 1394036"/>
                <a:gd name="connsiteY11" fmla="*/ 1202787 h 1209825"/>
                <a:gd name="connsiteX12" fmla="*/ 1079572 w 1394036"/>
                <a:gd name="connsiteY12" fmla="*/ 841664 h 1209825"/>
                <a:gd name="connsiteX13" fmla="*/ 948603 w 1394036"/>
                <a:gd name="connsiteY13" fmla="*/ 660689 h 1209825"/>
                <a:gd name="connsiteX14" fmla="*/ 865259 w 1394036"/>
                <a:gd name="connsiteY14" fmla="*/ 486858 h 1209825"/>
                <a:gd name="connsiteX15" fmla="*/ 820015 w 1394036"/>
                <a:gd name="connsiteY15" fmla="*/ 351126 h 1209825"/>
                <a:gd name="connsiteX16" fmla="*/ 774772 w 1394036"/>
                <a:gd name="connsiteY16" fmla="*/ 179676 h 1209825"/>
                <a:gd name="connsiteX17" fmla="*/ 754331 w 1394036"/>
                <a:gd name="connsiteY17" fmla="*/ 49669 h 1209825"/>
                <a:gd name="connsiteX18" fmla="*/ 672911 w 1394036"/>
                <a:gd name="connsiteY18" fmla="*/ 1336 h 1209825"/>
                <a:gd name="connsiteX19" fmla="*/ 643060 w 1394036"/>
                <a:gd name="connsiteY19" fmla="*/ 105424 h 1209825"/>
                <a:gd name="connsiteX20" fmla="*/ 587518 w 1394036"/>
                <a:gd name="connsiteY20" fmla="*/ 259091 h 1209825"/>
                <a:gd name="connsiteX21" fmla="*/ 519205 w 1394036"/>
                <a:gd name="connsiteY21" fmla="*/ 404594 h 1209825"/>
                <a:gd name="connsiteX22" fmla="*/ 442451 w 1394036"/>
                <a:gd name="connsiteY22" fmla="*/ 519869 h 1209825"/>
                <a:gd name="connsiteX23" fmla="*/ 318191 w 1394036"/>
                <a:gd name="connsiteY23" fmla="*/ 622217 h 1209825"/>
                <a:gd name="connsiteX24" fmla="*/ 256278 w 1394036"/>
                <a:gd name="connsiteY24" fmla="*/ 605673 h 1209825"/>
                <a:gd name="connsiteX25" fmla="*/ 199500 w 1394036"/>
                <a:gd name="connsiteY25" fmla="*/ 544161 h 1209825"/>
                <a:gd name="connsiteX26" fmla="*/ 121812 w 1394036"/>
                <a:gd name="connsiteY26" fmla="*/ 542414 h 1209825"/>
                <a:gd name="connsiteX27" fmla="*/ 76075 w 1394036"/>
                <a:gd name="connsiteY27" fmla="*/ 605828 h 1209825"/>
                <a:gd name="connsiteX28" fmla="*/ 0 w 1394036"/>
                <a:gd name="connsiteY28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1029566 w 1394036"/>
                <a:gd name="connsiteY9" fmla="*/ 1075026 h 1209825"/>
                <a:gd name="connsiteX10" fmla="*/ 1393832 w 1394036"/>
                <a:gd name="connsiteY10" fmla="*/ 1202787 h 1209825"/>
                <a:gd name="connsiteX11" fmla="*/ 1079572 w 1394036"/>
                <a:gd name="connsiteY11" fmla="*/ 841664 h 1209825"/>
                <a:gd name="connsiteX12" fmla="*/ 948603 w 1394036"/>
                <a:gd name="connsiteY12" fmla="*/ 660689 h 1209825"/>
                <a:gd name="connsiteX13" fmla="*/ 865259 w 1394036"/>
                <a:gd name="connsiteY13" fmla="*/ 486858 h 1209825"/>
                <a:gd name="connsiteX14" fmla="*/ 820015 w 1394036"/>
                <a:gd name="connsiteY14" fmla="*/ 351126 h 1209825"/>
                <a:gd name="connsiteX15" fmla="*/ 774772 w 1394036"/>
                <a:gd name="connsiteY15" fmla="*/ 179676 h 1209825"/>
                <a:gd name="connsiteX16" fmla="*/ 754331 w 1394036"/>
                <a:gd name="connsiteY16" fmla="*/ 49669 h 1209825"/>
                <a:gd name="connsiteX17" fmla="*/ 672911 w 1394036"/>
                <a:gd name="connsiteY17" fmla="*/ 1336 h 1209825"/>
                <a:gd name="connsiteX18" fmla="*/ 643060 w 1394036"/>
                <a:gd name="connsiteY18" fmla="*/ 105424 h 1209825"/>
                <a:gd name="connsiteX19" fmla="*/ 587518 w 1394036"/>
                <a:gd name="connsiteY19" fmla="*/ 259091 h 1209825"/>
                <a:gd name="connsiteX20" fmla="*/ 519205 w 1394036"/>
                <a:gd name="connsiteY20" fmla="*/ 404594 h 1209825"/>
                <a:gd name="connsiteX21" fmla="*/ 442451 w 1394036"/>
                <a:gd name="connsiteY21" fmla="*/ 519869 h 1209825"/>
                <a:gd name="connsiteX22" fmla="*/ 318191 w 1394036"/>
                <a:gd name="connsiteY22" fmla="*/ 622217 h 1209825"/>
                <a:gd name="connsiteX23" fmla="*/ 256278 w 1394036"/>
                <a:gd name="connsiteY23" fmla="*/ 605673 h 1209825"/>
                <a:gd name="connsiteX24" fmla="*/ 199500 w 1394036"/>
                <a:gd name="connsiteY24" fmla="*/ 544161 h 1209825"/>
                <a:gd name="connsiteX25" fmla="*/ 121812 w 1394036"/>
                <a:gd name="connsiteY25" fmla="*/ 542414 h 1209825"/>
                <a:gd name="connsiteX26" fmla="*/ 76075 w 1394036"/>
                <a:gd name="connsiteY26" fmla="*/ 605828 h 1209825"/>
                <a:gd name="connsiteX27" fmla="*/ 0 w 1394036"/>
                <a:gd name="connsiteY27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1029566 w 1394036"/>
                <a:gd name="connsiteY8" fmla="*/ 1075026 h 1209825"/>
                <a:gd name="connsiteX9" fmla="*/ 1393832 w 1394036"/>
                <a:gd name="connsiteY9" fmla="*/ 1202787 h 1209825"/>
                <a:gd name="connsiteX10" fmla="*/ 1079572 w 1394036"/>
                <a:gd name="connsiteY10" fmla="*/ 841664 h 1209825"/>
                <a:gd name="connsiteX11" fmla="*/ 948603 w 1394036"/>
                <a:gd name="connsiteY11" fmla="*/ 660689 h 1209825"/>
                <a:gd name="connsiteX12" fmla="*/ 865259 w 1394036"/>
                <a:gd name="connsiteY12" fmla="*/ 486858 h 1209825"/>
                <a:gd name="connsiteX13" fmla="*/ 820015 w 1394036"/>
                <a:gd name="connsiteY13" fmla="*/ 351126 h 1209825"/>
                <a:gd name="connsiteX14" fmla="*/ 774772 w 1394036"/>
                <a:gd name="connsiteY14" fmla="*/ 179676 h 1209825"/>
                <a:gd name="connsiteX15" fmla="*/ 754331 w 1394036"/>
                <a:gd name="connsiteY15" fmla="*/ 49669 h 1209825"/>
                <a:gd name="connsiteX16" fmla="*/ 672911 w 1394036"/>
                <a:gd name="connsiteY16" fmla="*/ 1336 h 1209825"/>
                <a:gd name="connsiteX17" fmla="*/ 643060 w 1394036"/>
                <a:gd name="connsiteY17" fmla="*/ 105424 h 1209825"/>
                <a:gd name="connsiteX18" fmla="*/ 587518 w 1394036"/>
                <a:gd name="connsiteY18" fmla="*/ 259091 h 1209825"/>
                <a:gd name="connsiteX19" fmla="*/ 519205 w 1394036"/>
                <a:gd name="connsiteY19" fmla="*/ 404594 h 1209825"/>
                <a:gd name="connsiteX20" fmla="*/ 442451 w 1394036"/>
                <a:gd name="connsiteY20" fmla="*/ 519869 h 1209825"/>
                <a:gd name="connsiteX21" fmla="*/ 318191 w 1394036"/>
                <a:gd name="connsiteY21" fmla="*/ 622217 h 1209825"/>
                <a:gd name="connsiteX22" fmla="*/ 256278 w 1394036"/>
                <a:gd name="connsiteY22" fmla="*/ 605673 h 1209825"/>
                <a:gd name="connsiteX23" fmla="*/ 199500 w 1394036"/>
                <a:gd name="connsiteY23" fmla="*/ 544161 h 1209825"/>
                <a:gd name="connsiteX24" fmla="*/ 121812 w 1394036"/>
                <a:gd name="connsiteY24" fmla="*/ 542414 h 1209825"/>
                <a:gd name="connsiteX25" fmla="*/ 76075 w 1394036"/>
                <a:gd name="connsiteY25" fmla="*/ 605828 h 1209825"/>
                <a:gd name="connsiteX26" fmla="*/ 0 w 1394036"/>
                <a:gd name="connsiteY26" fmla="*/ 704943 h 120982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862878 w 1394036"/>
                <a:gd name="connsiteY7" fmla="*/ 1115508 h 1205995"/>
                <a:gd name="connsiteX8" fmla="*/ 1393832 w 1394036"/>
                <a:gd name="connsiteY8" fmla="*/ 1202787 h 1205995"/>
                <a:gd name="connsiteX9" fmla="*/ 1079572 w 1394036"/>
                <a:gd name="connsiteY9" fmla="*/ 841664 h 1205995"/>
                <a:gd name="connsiteX10" fmla="*/ 948603 w 1394036"/>
                <a:gd name="connsiteY10" fmla="*/ 660689 h 1205995"/>
                <a:gd name="connsiteX11" fmla="*/ 865259 w 1394036"/>
                <a:gd name="connsiteY11" fmla="*/ 486858 h 1205995"/>
                <a:gd name="connsiteX12" fmla="*/ 820015 w 1394036"/>
                <a:gd name="connsiteY12" fmla="*/ 351126 h 1205995"/>
                <a:gd name="connsiteX13" fmla="*/ 774772 w 1394036"/>
                <a:gd name="connsiteY13" fmla="*/ 179676 h 1205995"/>
                <a:gd name="connsiteX14" fmla="*/ 754331 w 1394036"/>
                <a:gd name="connsiteY14" fmla="*/ 49669 h 1205995"/>
                <a:gd name="connsiteX15" fmla="*/ 672911 w 1394036"/>
                <a:gd name="connsiteY15" fmla="*/ 1336 h 1205995"/>
                <a:gd name="connsiteX16" fmla="*/ 643060 w 1394036"/>
                <a:gd name="connsiteY16" fmla="*/ 105424 h 1205995"/>
                <a:gd name="connsiteX17" fmla="*/ 587518 w 1394036"/>
                <a:gd name="connsiteY17" fmla="*/ 259091 h 1205995"/>
                <a:gd name="connsiteX18" fmla="*/ 519205 w 1394036"/>
                <a:gd name="connsiteY18" fmla="*/ 404594 h 1205995"/>
                <a:gd name="connsiteX19" fmla="*/ 442451 w 1394036"/>
                <a:gd name="connsiteY19" fmla="*/ 519869 h 1205995"/>
                <a:gd name="connsiteX20" fmla="*/ 318191 w 1394036"/>
                <a:gd name="connsiteY20" fmla="*/ 622217 h 1205995"/>
                <a:gd name="connsiteX21" fmla="*/ 256278 w 1394036"/>
                <a:gd name="connsiteY21" fmla="*/ 605673 h 1205995"/>
                <a:gd name="connsiteX22" fmla="*/ 199500 w 1394036"/>
                <a:gd name="connsiteY22" fmla="*/ 544161 h 1205995"/>
                <a:gd name="connsiteX23" fmla="*/ 121812 w 1394036"/>
                <a:gd name="connsiteY23" fmla="*/ 542414 h 1205995"/>
                <a:gd name="connsiteX24" fmla="*/ 76075 w 1394036"/>
                <a:gd name="connsiteY24" fmla="*/ 605828 h 1205995"/>
                <a:gd name="connsiteX25" fmla="*/ 0 w 1394036"/>
                <a:gd name="connsiteY25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1393832 w 1394036"/>
                <a:gd name="connsiteY7" fmla="*/ 1202787 h 1205995"/>
                <a:gd name="connsiteX8" fmla="*/ 1079572 w 1394036"/>
                <a:gd name="connsiteY8" fmla="*/ 841664 h 1205995"/>
                <a:gd name="connsiteX9" fmla="*/ 948603 w 1394036"/>
                <a:gd name="connsiteY9" fmla="*/ 660689 h 1205995"/>
                <a:gd name="connsiteX10" fmla="*/ 865259 w 1394036"/>
                <a:gd name="connsiteY10" fmla="*/ 486858 h 1205995"/>
                <a:gd name="connsiteX11" fmla="*/ 820015 w 1394036"/>
                <a:gd name="connsiteY11" fmla="*/ 351126 h 1205995"/>
                <a:gd name="connsiteX12" fmla="*/ 774772 w 1394036"/>
                <a:gd name="connsiteY12" fmla="*/ 179676 h 1205995"/>
                <a:gd name="connsiteX13" fmla="*/ 754331 w 1394036"/>
                <a:gd name="connsiteY13" fmla="*/ 49669 h 1205995"/>
                <a:gd name="connsiteX14" fmla="*/ 672911 w 1394036"/>
                <a:gd name="connsiteY14" fmla="*/ 1336 h 1205995"/>
                <a:gd name="connsiteX15" fmla="*/ 643060 w 1394036"/>
                <a:gd name="connsiteY15" fmla="*/ 105424 h 1205995"/>
                <a:gd name="connsiteX16" fmla="*/ 587518 w 1394036"/>
                <a:gd name="connsiteY16" fmla="*/ 259091 h 1205995"/>
                <a:gd name="connsiteX17" fmla="*/ 519205 w 1394036"/>
                <a:gd name="connsiteY17" fmla="*/ 404594 h 1205995"/>
                <a:gd name="connsiteX18" fmla="*/ 442451 w 1394036"/>
                <a:gd name="connsiteY18" fmla="*/ 519869 h 1205995"/>
                <a:gd name="connsiteX19" fmla="*/ 318191 w 1394036"/>
                <a:gd name="connsiteY19" fmla="*/ 622217 h 1205995"/>
                <a:gd name="connsiteX20" fmla="*/ 256278 w 1394036"/>
                <a:gd name="connsiteY20" fmla="*/ 605673 h 1205995"/>
                <a:gd name="connsiteX21" fmla="*/ 199500 w 1394036"/>
                <a:gd name="connsiteY21" fmla="*/ 544161 h 1205995"/>
                <a:gd name="connsiteX22" fmla="*/ 121812 w 1394036"/>
                <a:gd name="connsiteY22" fmla="*/ 542414 h 1205995"/>
                <a:gd name="connsiteX23" fmla="*/ 76075 w 1394036"/>
                <a:gd name="connsiteY23" fmla="*/ 605828 h 1205995"/>
                <a:gd name="connsiteX24" fmla="*/ 0 w 1394036"/>
                <a:gd name="connsiteY24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1393832 w 1394036"/>
                <a:gd name="connsiteY6" fmla="*/ 1202787 h 1205995"/>
                <a:gd name="connsiteX7" fmla="*/ 1079572 w 1394036"/>
                <a:gd name="connsiteY7" fmla="*/ 841664 h 1205995"/>
                <a:gd name="connsiteX8" fmla="*/ 948603 w 1394036"/>
                <a:gd name="connsiteY8" fmla="*/ 660689 h 1205995"/>
                <a:gd name="connsiteX9" fmla="*/ 865259 w 1394036"/>
                <a:gd name="connsiteY9" fmla="*/ 486858 h 1205995"/>
                <a:gd name="connsiteX10" fmla="*/ 820015 w 1394036"/>
                <a:gd name="connsiteY10" fmla="*/ 351126 h 1205995"/>
                <a:gd name="connsiteX11" fmla="*/ 774772 w 1394036"/>
                <a:gd name="connsiteY11" fmla="*/ 179676 h 1205995"/>
                <a:gd name="connsiteX12" fmla="*/ 754331 w 1394036"/>
                <a:gd name="connsiteY12" fmla="*/ 49669 h 1205995"/>
                <a:gd name="connsiteX13" fmla="*/ 672911 w 1394036"/>
                <a:gd name="connsiteY13" fmla="*/ 1336 h 1205995"/>
                <a:gd name="connsiteX14" fmla="*/ 643060 w 1394036"/>
                <a:gd name="connsiteY14" fmla="*/ 105424 h 1205995"/>
                <a:gd name="connsiteX15" fmla="*/ 587518 w 1394036"/>
                <a:gd name="connsiteY15" fmla="*/ 259091 h 1205995"/>
                <a:gd name="connsiteX16" fmla="*/ 519205 w 1394036"/>
                <a:gd name="connsiteY16" fmla="*/ 404594 h 1205995"/>
                <a:gd name="connsiteX17" fmla="*/ 442451 w 1394036"/>
                <a:gd name="connsiteY17" fmla="*/ 519869 h 1205995"/>
                <a:gd name="connsiteX18" fmla="*/ 318191 w 1394036"/>
                <a:gd name="connsiteY18" fmla="*/ 622217 h 1205995"/>
                <a:gd name="connsiteX19" fmla="*/ 256278 w 1394036"/>
                <a:gd name="connsiteY19" fmla="*/ 605673 h 1205995"/>
                <a:gd name="connsiteX20" fmla="*/ 199500 w 1394036"/>
                <a:gd name="connsiteY20" fmla="*/ 544161 h 1205995"/>
                <a:gd name="connsiteX21" fmla="*/ 121812 w 1394036"/>
                <a:gd name="connsiteY21" fmla="*/ 542414 h 1205995"/>
                <a:gd name="connsiteX22" fmla="*/ 76075 w 1394036"/>
                <a:gd name="connsiteY22" fmla="*/ 605828 h 1205995"/>
                <a:gd name="connsiteX23" fmla="*/ 0 w 1394036"/>
                <a:gd name="connsiteY23" fmla="*/ 704943 h 120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94036" h="1205995">
                  <a:moveTo>
                    <a:pt x="0" y="704943"/>
                  </a:moveTo>
                  <a:lnTo>
                    <a:pt x="86590" y="832139"/>
                  </a:lnTo>
                  <a:lnTo>
                    <a:pt x="167553" y="927389"/>
                  </a:lnTo>
                  <a:lnTo>
                    <a:pt x="355672" y="1120270"/>
                  </a:lnTo>
                  <a:lnTo>
                    <a:pt x="486640" y="1205995"/>
                  </a:lnTo>
                  <a:lnTo>
                    <a:pt x="808109" y="1191708"/>
                  </a:lnTo>
                  <a:lnTo>
                    <a:pt x="1393832" y="1202787"/>
                  </a:lnTo>
                  <a:cubicBezTo>
                    <a:pt x="1402166" y="1163893"/>
                    <a:pt x="1153777" y="932014"/>
                    <a:pt x="1079572" y="841664"/>
                  </a:cubicBezTo>
                  <a:cubicBezTo>
                    <a:pt x="1005367" y="751314"/>
                    <a:pt x="984322" y="719823"/>
                    <a:pt x="948603" y="660689"/>
                  </a:cubicBezTo>
                  <a:cubicBezTo>
                    <a:pt x="912884" y="601555"/>
                    <a:pt x="886690" y="538452"/>
                    <a:pt x="865259" y="486858"/>
                  </a:cubicBezTo>
                  <a:cubicBezTo>
                    <a:pt x="843828" y="435264"/>
                    <a:pt x="835096" y="402323"/>
                    <a:pt x="820015" y="351126"/>
                  </a:cubicBezTo>
                  <a:lnTo>
                    <a:pt x="774772" y="179676"/>
                  </a:lnTo>
                  <a:cubicBezTo>
                    <a:pt x="767958" y="133835"/>
                    <a:pt x="761145" y="95510"/>
                    <a:pt x="754331" y="49669"/>
                  </a:cubicBezTo>
                  <a:cubicBezTo>
                    <a:pt x="741529" y="33723"/>
                    <a:pt x="691456" y="-7957"/>
                    <a:pt x="672911" y="1336"/>
                  </a:cubicBezTo>
                  <a:cubicBezTo>
                    <a:pt x="654366" y="10629"/>
                    <a:pt x="662409" y="60882"/>
                    <a:pt x="643060" y="105424"/>
                  </a:cubicBezTo>
                  <a:lnTo>
                    <a:pt x="587518" y="259091"/>
                  </a:lnTo>
                  <a:cubicBezTo>
                    <a:pt x="558943" y="310288"/>
                    <a:pt x="543383" y="361131"/>
                    <a:pt x="519205" y="404594"/>
                  </a:cubicBezTo>
                  <a:cubicBezTo>
                    <a:pt x="495027" y="448057"/>
                    <a:pt x="470526" y="504056"/>
                    <a:pt x="442451" y="519869"/>
                  </a:cubicBezTo>
                  <a:cubicBezTo>
                    <a:pt x="414376" y="535682"/>
                    <a:pt x="349220" y="607916"/>
                    <a:pt x="318191" y="622217"/>
                  </a:cubicBezTo>
                  <a:cubicBezTo>
                    <a:pt x="287162" y="636518"/>
                    <a:pt x="276060" y="618682"/>
                    <a:pt x="256278" y="605673"/>
                  </a:cubicBezTo>
                  <a:cubicBezTo>
                    <a:pt x="236496" y="592664"/>
                    <a:pt x="221911" y="554704"/>
                    <a:pt x="199500" y="544161"/>
                  </a:cubicBezTo>
                  <a:cubicBezTo>
                    <a:pt x="177089" y="533618"/>
                    <a:pt x="137790" y="534641"/>
                    <a:pt x="121812" y="542414"/>
                  </a:cubicBezTo>
                  <a:cubicBezTo>
                    <a:pt x="105834" y="550187"/>
                    <a:pt x="86774" y="588760"/>
                    <a:pt x="76075" y="605828"/>
                  </a:cubicBezTo>
                  <a:lnTo>
                    <a:pt x="0" y="704943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126" name="Freeform 125"/>
            <p:cNvSpPr/>
            <p:nvPr/>
          </p:nvSpPr>
          <p:spPr bwMode="auto">
            <a:xfrm>
              <a:off x="5122073" y="4570677"/>
              <a:ext cx="516136" cy="1782142"/>
            </a:xfrm>
            <a:custGeom>
              <a:avLst/>
              <a:gdLst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18484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3504 w 718835"/>
                <a:gd name="connsiteY2" fmla="*/ 1974161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8835" h="2502447">
                  <a:moveTo>
                    <a:pt x="718835" y="2502447"/>
                  </a:moveTo>
                  <a:cubicBezTo>
                    <a:pt x="637790" y="2403783"/>
                    <a:pt x="526654" y="2287591"/>
                    <a:pt x="445609" y="2188927"/>
                  </a:cubicBezTo>
                  <a:cubicBezTo>
                    <a:pt x="375135" y="2101715"/>
                    <a:pt x="340463" y="2054046"/>
                    <a:pt x="293504" y="1974161"/>
                  </a:cubicBezTo>
                  <a:cubicBezTo>
                    <a:pt x="246545" y="1894276"/>
                    <a:pt x="200611" y="1820878"/>
                    <a:pt x="163852" y="1709614"/>
                  </a:cubicBezTo>
                  <a:cubicBezTo>
                    <a:pt x="127093" y="1598350"/>
                    <a:pt x="94094" y="1428145"/>
                    <a:pt x="72952" y="1306578"/>
                  </a:cubicBezTo>
                  <a:cubicBezTo>
                    <a:pt x="51810" y="1185010"/>
                    <a:pt x="45634" y="1083055"/>
                    <a:pt x="36999" y="980209"/>
                  </a:cubicBezTo>
                  <a:cubicBezTo>
                    <a:pt x="28364" y="877363"/>
                    <a:pt x="25547" y="842784"/>
                    <a:pt x="21142" y="689503"/>
                  </a:cubicBezTo>
                  <a:cubicBezTo>
                    <a:pt x="16737" y="536222"/>
                    <a:pt x="14095" y="165353"/>
                    <a:pt x="10571" y="60523"/>
                  </a:cubicBezTo>
                  <a:cubicBezTo>
                    <a:pt x="7047" y="-44307"/>
                    <a:pt x="3523" y="8108"/>
                    <a:pt x="0" y="60523"/>
                  </a:cubicBez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67" name="Freeform 266"/>
            <p:cNvSpPr/>
            <p:nvPr/>
          </p:nvSpPr>
          <p:spPr>
            <a:xfrm>
              <a:off x="8490304" y="5649914"/>
              <a:ext cx="447780" cy="695324"/>
            </a:xfrm>
            <a:custGeom>
              <a:avLst/>
              <a:gdLst>
                <a:gd name="connsiteX0" fmla="*/ 0 w 445293"/>
                <a:gd name="connsiteY0" fmla="*/ 0 h 700087"/>
                <a:gd name="connsiteX1" fmla="*/ 445293 w 445293"/>
                <a:gd name="connsiteY1" fmla="*/ 4762 h 700087"/>
                <a:gd name="connsiteX2" fmla="*/ 445293 w 445293"/>
                <a:gd name="connsiteY2" fmla="*/ 700087 h 700087"/>
                <a:gd name="connsiteX3" fmla="*/ 0 w 445293"/>
                <a:gd name="connsiteY3" fmla="*/ 0 h 700087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0 w 445293"/>
                <a:gd name="connsiteY3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33375 w 445293"/>
                <a:gd name="connsiteY3" fmla="*/ 523874 h 702468"/>
                <a:gd name="connsiteX4" fmla="*/ 0 w 445293"/>
                <a:gd name="connsiteY4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16706 w 445293"/>
                <a:gd name="connsiteY3" fmla="*/ 690561 h 702468"/>
                <a:gd name="connsiteX4" fmla="*/ 0 w 445293"/>
                <a:gd name="connsiteY4" fmla="*/ 0 h 702468"/>
                <a:gd name="connsiteX0" fmla="*/ 0 w 447780"/>
                <a:gd name="connsiteY0" fmla="*/ 0 h 695324"/>
                <a:gd name="connsiteX1" fmla="*/ 445293 w 447780"/>
                <a:gd name="connsiteY1" fmla="*/ 4762 h 695324"/>
                <a:gd name="connsiteX2" fmla="*/ 447675 w 447780"/>
                <a:gd name="connsiteY2" fmla="*/ 695324 h 695324"/>
                <a:gd name="connsiteX3" fmla="*/ 316706 w 447780"/>
                <a:gd name="connsiteY3" fmla="*/ 690561 h 695324"/>
                <a:gd name="connsiteX4" fmla="*/ 0 w 447780"/>
                <a:gd name="connsiteY4" fmla="*/ 0 h 69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780" h="695324">
                  <a:moveTo>
                    <a:pt x="0" y="0"/>
                  </a:moveTo>
                  <a:lnTo>
                    <a:pt x="445293" y="4762"/>
                  </a:lnTo>
                  <a:cubicBezTo>
                    <a:pt x="444499" y="237331"/>
                    <a:pt x="448469" y="462755"/>
                    <a:pt x="447675" y="695324"/>
                  </a:cubicBezTo>
                  <a:lnTo>
                    <a:pt x="316706" y="690561"/>
                  </a:lnTo>
                  <a:lnTo>
                    <a:pt x="0" y="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0" name="Freeform 259"/>
            <p:cNvSpPr/>
            <p:nvPr/>
          </p:nvSpPr>
          <p:spPr>
            <a:xfrm>
              <a:off x="7944978" y="5549901"/>
              <a:ext cx="1000128" cy="792956"/>
            </a:xfrm>
            <a:custGeom>
              <a:avLst/>
              <a:gdLst>
                <a:gd name="connsiteX0" fmla="*/ 1050132 w 1150144"/>
                <a:gd name="connsiteY0" fmla="*/ 107156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143000 w 1150144"/>
                <a:gd name="connsiteY29" fmla="*/ 107156 h 797719"/>
                <a:gd name="connsiteX30" fmla="*/ 1050132 w 1150144"/>
                <a:gd name="connsiteY30" fmla="*/ 107156 h 797719"/>
                <a:gd name="connsiteX0" fmla="*/ 1050132 w 1157604"/>
                <a:gd name="connsiteY0" fmla="*/ 107156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107156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945357 w 1157604"/>
                <a:gd name="connsiteY30" fmla="*/ 235743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397669 h 797719"/>
                <a:gd name="connsiteX31" fmla="*/ 945357 w 1157604"/>
                <a:gd name="connsiteY31" fmla="*/ 235743 h 797719"/>
                <a:gd name="connsiteX0" fmla="*/ 945357 w 1211391"/>
                <a:gd name="connsiteY0" fmla="*/ 235743 h 797719"/>
                <a:gd name="connsiteX1" fmla="*/ 747713 w 1211391"/>
                <a:gd name="connsiteY1" fmla="*/ 100013 h 797719"/>
                <a:gd name="connsiteX2" fmla="*/ 502444 w 1211391"/>
                <a:gd name="connsiteY2" fmla="*/ 95250 h 797719"/>
                <a:gd name="connsiteX3" fmla="*/ 359569 w 1211391"/>
                <a:gd name="connsiteY3" fmla="*/ 92869 h 797719"/>
                <a:gd name="connsiteX4" fmla="*/ 264319 w 1211391"/>
                <a:gd name="connsiteY4" fmla="*/ 83344 h 797719"/>
                <a:gd name="connsiteX5" fmla="*/ 238125 w 1211391"/>
                <a:gd name="connsiteY5" fmla="*/ 45244 h 797719"/>
                <a:gd name="connsiteX6" fmla="*/ 223838 w 1211391"/>
                <a:gd name="connsiteY6" fmla="*/ 26194 h 797719"/>
                <a:gd name="connsiteX7" fmla="*/ 209550 w 1211391"/>
                <a:gd name="connsiteY7" fmla="*/ 4763 h 797719"/>
                <a:gd name="connsiteX8" fmla="*/ 183357 w 1211391"/>
                <a:gd name="connsiteY8" fmla="*/ 16669 h 797719"/>
                <a:gd name="connsiteX9" fmla="*/ 171450 w 1211391"/>
                <a:gd name="connsiteY9" fmla="*/ 0 h 797719"/>
                <a:gd name="connsiteX10" fmla="*/ 145257 w 1211391"/>
                <a:gd name="connsiteY10" fmla="*/ 35719 h 797719"/>
                <a:gd name="connsiteX11" fmla="*/ 138113 w 1211391"/>
                <a:gd name="connsiteY11" fmla="*/ 50006 h 797719"/>
                <a:gd name="connsiteX12" fmla="*/ 116682 w 1211391"/>
                <a:gd name="connsiteY12" fmla="*/ 59531 h 797719"/>
                <a:gd name="connsiteX13" fmla="*/ 116682 w 1211391"/>
                <a:gd name="connsiteY13" fmla="*/ 111919 h 797719"/>
                <a:gd name="connsiteX14" fmla="*/ 80963 w 1211391"/>
                <a:gd name="connsiteY14" fmla="*/ 200025 h 797719"/>
                <a:gd name="connsiteX15" fmla="*/ 83344 w 1211391"/>
                <a:gd name="connsiteY15" fmla="*/ 247650 h 797719"/>
                <a:gd name="connsiteX16" fmla="*/ 73819 w 1211391"/>
                <a:gd name="connsiteY16" fmla="*/ 295275 h 797719"/>
                <a:gd name="connsiteX17" fmla="*/ 59532 w 1211391"/>
                <a:gd name="connsiteY17" fmla="*/ 350044 h 797719"/>
                <a:gd name="connsiteX18" fmla="*/ 61913 w 1211391"/>
                <a:gd name="connsiteY18" fmla="*/ 407194 h 797719"/>
                <a:gd name="connsiteX19" fmla="*/ 59532 w 1211391"/>
                <a:gd name="connsiteY19" fmla="*/ 469106 h 797719"/>
                <a:gd name="connsiteX20" fmla="*/ 26194 w 1211391"/>
                <a:gd name="connsiteY20" fmla="*/ 538163 h 797719"/>
                <a:gd name="connsiteX21" fmla="*/ 11907 w 1211391"/>
                <a:gd name="connsiteY21" fmla="*/ 566738 h 797719"/>
                <a:gd name="connsiteX22" fmla="*/ 2382 w 1211391"/>
                <a:gd name="connsiteY22" fmla="*/ 588169 h 797719"/>
                <a:gd name="connsiteX23" fmla="*/ 4763 w 1211391"/>
                <a:gd name="connsiteY23" fmla="*/ 626269 h 797719"/>
                <a:gd name="connsiteX24" fmla="*/ 4763 w 1211391"/>
                <a:gd name="connsiteY24" fmla="*/ 626269 h 797719"/>
                <a:gd name="connsiteX25" fmla="*/ 0 w 1211391"/>
                <a:gd name="connsiteY25" fmla="*/ 704850 h 797719"/>
                <a:gd name="connsiteX26" fmla="*/ 21432 w 1211391"/>
                <a:gd name="connsiteY26" fmla="*/ 752475 h 797719"/>
                <a:gd name="connsiteX27" fmla="*/ 26194 w 1211391"/>
                <a:gd name="connsiteY27" fmla="*/ 797719 h 797719"/>
                <a:gd name="connsiteX28" fmla="*/ 1150144 w 1211391"/>
                <a:gd name="connsiteY28" fmla="*/ 790575 h 797719"/>
                <a:gd name="connsiteX29" fmla="*/ 1050132 w 1211391"/>
                <a:gd name="connsiteY29" fmla="*/ 397669 h 797719"/>
                <a:gd name="connsiteX30" fmla="*/ 945357 w 1211391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504827 w 1152527"/>
                <a:gd name="connsiteY2" fmla="*/ 95250 h 797719"/>
                <a:gd name="connsiteX3" fmla="*/ 361952 w 1152527"/>
                <a:gd name="connsiteY3" fmla="*/ 92869 h 797719"/>
                <a:gd name="connsiteX4" fmla="*/ 266702 w 1152527"/>
                <a:gd name="connsiteY4" fmla="*/ 83344 h 797719"/>
                <a:gd name="connsiteX5" fmla="*/ 240508 w 1152527"/>
                <a:gd name="connsiteY5" fmla="*/ 45244 h 797719"/>
                <a:gd name="connsiteX6" fmla="*/ 226221 w 1152527"/>
                <a:gd name="connsiteY6" fmla="*/ 26194 h 797719"/>
                <a:gd name="connsiteX7" fmla="*/ 211933 w 1152527"/>
                <a:gd name="connsiteY7" fmla="*/ 4763 h 797719"/>
                <a:gd name="connsiteX8" fmla="*/ 185740 w 1152527"/>
                <a:gd name="connsiteY8" fmla="*/ 16669 h 797719"/>
                <a:gd name="connsiteX9" fmla="*/ 173833 w 1152527"/>
                <a:gd name="connsiteY9" fmla="*/ 0 h 797719"/>
                <a:gd name="connsiteX10" fmla="*/ 147640 w 1152527"/>
                <a:gd name="connsiteY10" fmla="*/ 35719 h 797719"/>
                <a:gd name="connsiteX11" fmla="*/ 140496 w 1152527"/>
                <a:gd name="connsiteY11" fmla="*/ 50006 h 797719"/>
                <a:gd name="connsiteX12" fmla="*/ 119065 w 1152527"/>
                <a:gd name="connsiteY12" fmla="*/ 59531 h 797719"/>
                <a:gd name="connsiteX13" fmla="*/ 119065 w 1152527"/>
                <a:gd name="connsiteY13" fmla="*/ 111919 h 797719"/>
                <a:gd name="connsiteX14" fmla="*/ 83346 w 1152527"/>
                <a:gd name="connsiteY14" fmla="*/ 200025 h 797719"/>
                <a:gd name="connsiteX15" fmla="*/ 85727 w 1152527"/>
                <a:gd name="connsiteY15" fmla="*/ 247650 h 797719"/>
                <a:gd name="connsiteX16" fmla="*/ 76202 w 1152527"/>
                <a:gd name="connsiteY16" fmla="*/ 295275 h 797719"/>
                <a:gd name="connsiteX17" fmla="*/ 61915 w 1152527"/>
                <a:gd name="connsiteY17" fmla="*/ 350044 h 797719"/>
                <a:gd name="connsiteX18" fmla="*/ 64296 w 1152527"/>
                <a:gd name="connsiteY18" fmla="*/ 407194 h 797719"/>
                <a:gd name="connsiteX19" fmla="*/ 61915 w 1152527"/>
                <a:gd name="connsiteY19" fmla="*/ 469106 h 797719"/>
                <a:gd name="connsiteX20" fmla="*/ 28577 w 1152527"/>
                <a:gd name="connsiteY20" fmla="*/ 538163 h 797719"/>
                <a:gd name="connsiteX21" fmla="*/ 14290 w 1152527"/>
                <a:gd name="connsiteY21" fmla="*/ 566738 h 797719"/>
                <a:gd name="connsiteX22" fmla="*/ 4765 w 1152527"/>
                <a:gd name="connsiteY22" fmla="*/ 588169 h 797719"/>
                <a:gd name="connsiteX23" fmla="*/ 7146 w 1152527"/>
                <a:gd name="connsiteY23" fmla="*/ 626269 h 797719"/>
                <a:gd name="connsiteX24" fmla="*/ 7146 w 1152527"/>
                <a:gd name="connsiteY24" fmla="*/ 626269 h 797719"/>
                <a:gd name="connsiteX25" fmla="*/ 2383 w 1152527"/>
                <a:gd name="connsiteY25" fmla="*/ 704850 h 797719"/>
                <a:gd name="connsiteX26" fmla="*/ 23815 w 1152527"/>
                <a:gd name="connsiteY26" fmla="*/ 752475 h 797719"/>
                <a:gd name="connsiteX27" fmla="*/ 28577 w 1152527"/>
                <a:gd name="connsiteY27" fmla="*/ 797719 h 797719"/>
                <a:gd name="connsiteX28" fmla="*/ 1152527 w 1152527"/>
                <a:gd name="connsiteY28" fmla="*/ 790575 h 797719"/>
                <a:gd name="connsiteX29" fmla="*/ 1052515 w 1152527"/>
                <a:gd name="connsiteY29" fmla="*/ 397669 h 797719"/>
                <a:gd name="connsiteX30" fmla="*/ 947740 w 1152527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88106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4858 w 1152527"/>
                <a:gd name="connsiteY1" fmla="*/ 114300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0575"/>
                <a:gd name="connsiteX1" fmla="*/ 754858 w 1152527"/>
                <a:gd name="connsiteY1" fmla="*/ 114300 h 790575"/>
                <a:gd name="connsiteX2" fmla="*/ 676278 w 1152527"/>
                <a:gd name="connsiteY2" fmla="*/ 102394 h 790575"/>
                <a:gd name="connsiteX3" fmla="*/ 504827 w 1152527"/>
                <a:gd name="connsiteY3" fmla="*/ 95250 h 790575"/>
                <a:gd name="connsiteX4" fmla="*/ 361952 w 1152527"/>
                <a:gd name="connsiteY4" fmla="*/ 92869 h 790575"/>
                <a:gd name="connsiteX5" fmla="*/ 266702 w 1152527"/>
                <a:gd name="connsiteY5" fmla="*/ 83344 h 790575"/>
                <a:gd name="connsiteX6" fmla="*/ 240508 w 1152527"/>
                <a:gd name="connsiteY6" fmla="*/ 45244 h 790575"/>
                <a:gd name="connsiteX7" fmla="*/ 226221 w 1152527"/>
                <a:gd name="connsiteY7" fmla="*/ 26194 h 790575"/>
                <a:gd name="connsiteX8" fmla="*/ 211933 w 1152527"/>
                <a:gd name="connsiteY8" fmla="*/ 4763 h 790575"/>
                <a:gd name="connsiteX9" fmla="*/ 185740 w 1152527"/>
                <a:gd name="connsiteY9" fmla="*/ 16669 h 790575"/>
                <a:gd name="connsiteX10" fmla="*/ 173833 w 1152527"/>
                <a:gd name="connsiteY10" fmla="*/ 0 h 790575"/>
                <a:gd name="connsiteX11" fmla="*/ 147640 w 1152527"/>
                <a:gd name="connsiteY11" fmla="*/ 35719 h 790575"/>
                <a:gd name="connsiteX12" fmla="*/ 140496 w 1152527"/>
                <a:gd name="connsiteY12" fmla="*/ 50006 h 790575"/>
                <a:gd name="connsiteX13" fmla="*/ 119065 w 1152527"/>
                <a:gd name="connsiteY13" fmla="*/ 59531 h 790575"/>
                <a:gd name="connsiteX14" fmla="*/ 119065 w 1152527"/>
                <a:gd name="connsiteY14" fmla="*/ 111919 h 790575"/>
                <a:gd name="connsiteX15" fmla="*/ 83346 w 1152527"/>
                <a:gd name="connsiteY15" fmla="*/ 200025 h 790575"/>
                <a:gd name="connsiteX16" fmla="*/ 85727 w 1152527"/>
                <a:gd name="connsiteY16" fmla="*/ 247650 h 790575"/>
                <a:gd name="connsiteX17" fmla="*/ 76202 w 1152527"/>
                <a:gd name="connsiteY17" fmla="*/ 295275 h 790575"/>
                <a:gd name="connsiteX18" fmla="*/ 61915 w 1152527"/>
                <a:gd name="connsiteY18" fmla="*/ 350044 h 790575"/>
                <a:gd name="connsiteX19" fmla="*/ 64296 w 1152527"/>
                <a:gd name="connsiteY19" fmla="*/ 407194 h 790575"/>
                <a:gd name="connsiteX20" fmla="*/ 61915 w 1152527"/>
                <a:gd name="connsiteY20" fmla="*/ 469106 h 790575"/>
                <a:gd name="connsiteX21" fmla="*/ 28577 w 1152527"/>
                <a:gd name="connsiteY21" fmla="*/ 538163 h 790575"/>
                <a:gd name="connsiteX22" fmla="*/ 14290 w 1152527"/>
                <a:gd name="connsiteY22" fmla="*/ 566738 h 790575"/>
                <a:gd name="connsiteX23" fmla="*/ 4765 w 1152527"/>
                <a:gd name="connsiteY23" fmla="*/ 588169 h 790575"/>
                <a:gd name="connsiteX24" fmla="*/ 7146 w 1152527"/>
                <a:gd name="connsiteY24" fmla="*/ 626269 h 790575"/>
                <a:gd name="connsiteX25" fmla="*/ 7146 w 1152527"/>
                <a:gd name="connsiteY25" fmla="*/ 626269 h 790575"/>
                <a:gd name="connsiteX26" fmla="*/ 2383 w 1152527"/>
                <a:gd name="connsiteY26" fmla="*/ 704850 h 790575"/>
                <a:gd name="connsiteX27" fmla="*/ 23815 w 1152527"/>
                <a:gd name="connsiteY27" fmla="*/ 752475 h 790575"/>
                <a:gd name="connsiteX28" fmla="*/ 14289 w 1152527"/>
                <a:gd name="connsiteY28" fmla="*/ 790575 h 790575"/>
                <a:gd name="connsiteX29" fmla="*/ 1152527 w 1152527"/>
                <a:gd name="connsiteY29" fmla="*/ 790575 h 790575"/>
                <a:gd name="connsiteX30" fmla="*/ 1052515 w 1152527"/>
                <a:gd name="connsiteY30" fmla="*/ 397669 h 790575"/>
                <a:gd name="connsiteX31" fmla="*/ 947740 w 1152527"/>
                <a:gd name="connsiteY31" fmla="*/ 235743 h 790575"/>
                <a:gd name="connsiteX0" fmla="*/ 947740 w 1109665"/>
                <a:gd name="connsiteY0" fmla="*/ 235743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947740 w 1109665"/>
                <a:gd name="connsiteY31" fmla="*/ 235743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892971 w 1109665"/>
                <a:gd name="connsiteY31" fmla="*/ 211931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952502 w 1109665"/>
                <a:gd name="connsiteY30" fmla="*/ 385763 h 792956"/>
                <a:gd name="connsiteX31" fmla="*/ 892971 w 1109665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00128" h="792956">
                  <a:moveTo>
                    <a:pt x="892971" y="211931"/>
                  </a:moveTo>
                  <a:cubicBezTo>
                    <a:pt x="860030" y="166687"/>
                    <a:pt x="790973" y="132556"/>
                    <a:pt x="754858" y="114300"/>
                  </a:cubicBezTo>
                  <a:cubicBezTo>
                    <a:pt x="718743" y="96044"/>
                    <a:pt x="717156" y="103188"/>
                    <a:pt x="676278" y="102394"/>
                  </a:cubicBezTo>
                  <a:cubicBezTo>
                    <a:pt x="635400" y="101600"/>
                    <a:pt x="557215" y="96838"/>
                    <a:pt x="504827" y="95250"/>
                  </a:cubicBezTo>
                  <a:cubicBezTo>
                    <a:pt x="452439" y="93663"/>
                    <a:pt x="409577" y="93663"/>
                    <a:pt x="361952" y="92869"/>
                  </a:cubicBezTo>
                  <a:lnTo>
                    <a:pt x="266702" y="83344"/>
                  </a:lnTo>
                  <a:lnTo>
                    <a:pt x="240508" y="45244"/>
                  </a:lnTo>
                  <a:lnTo>
                    <a:pt x="226221" y="26194"/>
                  </a:lnTo>
                  <a:lnTo>
                    <a:pt x="211933" y="4763"/>
                  </a:lnTo>
                  <a:lnTo>
                    <a:pt x="192884" y="11906"/>
                  </a:lnTo>
                  <a:lnTo>
                    <a:pt x="173833" y="0"/>
                  </a:lnTo>
                  <a:lnTo>
                    <a:pt x="152402" y="21431"/>
                  </a:lnTo>
                  <a:lnTo>
                    <a:pt x="140496" y="50006"/>
                  </a:lnTo>
                  <a:lnTo>
                    <a:pt x="119065" y="59531"/>
                  </a:lnTo>
                  <a:cubicBezTo>
                    <a:pt x="115493" y="69850"/>
                    <a:pt x="125018" y="88503"/>
                    <a:pt x="119065" y="111919"/>
                  </a:cubicBezTo>
                  <a:cubicBezTo>
                    <a:pt x="113112" y="135335"/>
                    <a:pt x="82552" y="184150"/>
                    <a:pt x="83346" y="200025"/>
                  </a:cubicBezTo>
                  <a:lnTo>
                    <a:pt x="85727" y="247650"/>
                  </a:lnTo>
                  <a:cubicBezTo>
                    <a:pt x="84536" y="263525"/>
                    <a:pt x="80171" y="278209"/>
                    <a:pt x="76202" y="295275"/>
                  </a:cubicBezTo>
                  <a:cubicBezTo>
                    <a:pt x="72233" y="312341"/>
                    <a:pt x="61121" y="330994"/>
                    <a:pt x="61915" y="350044"/>
                  </a:cubicBezTo>
                  <a:cubicBezTo>
                    <a:pt x="62709" y="369094"/>
                    <a:pt x="65090" y="386557"/>
                    <a:pt x="64296" y="407194"/>
                  </a:cubicBezTo>
                  <a:cubicBezTo>
                    <a:pt x="63502" y="427831"/>
                    <a:pt x="73028" y="446087"/>
                    <a:pt x="61915" y="469106"/>
                  </a:cubicBezTo>
                  <a:lnTo>
                    <a:pt x="28577" y="538163"/>
                  </a:lnTo>
                  <a:cubicBezTo>
                    <a:pt x="17464" y="561182"/>
                    <a:pt x="18259" y="558404"/>
                    <a:pt x="14290" y="566738"/>
                  </a:cubicBezTo>
                  <a:lnTo>
                    <a:pt x="4765" y="588169"/>
                  </a:lnTo>
                  <a:cubicBezTo>
                    <a:pt x="1590" y="595313"/>
                    <a:pt x="6749" y="619919"/>
                    <a:pt x="7146" y="626269"/>
                  </a:cubicBezTo>
                  <a:lnTo>
                    <a:pt x="7146" y="626269"/>
                  </a:lnTo>
                  <a:cubicBezTo>
                    <a:pt x="6352" y="639366"/>
                    <a:pt x="-4761" y="688975"/>
                    <a:pt x="2383" y="704850"/>
                  </a:cubicBezTo>
                  <a:lnTo>
                    <a:pt x="23815" y="752475"/>
                  </a:lnTo>
                  <a:lnTo>
                    <a:pt x="14289" y="790575"/>
                  </a:lnTo>
                  <a:lnTo>
                    <a:pt x="1000128" y="792956"/>
                  </a:lnTo>
                  <a:cubicBezTo>
                    <a:pt x="997747" y="553641"/>
                    <a:pt x="986633" y="478235"/>
                    <a:pt x="952502" y="385763"/>
                  </a:cubicBezTo>
                  <a:cubicBezTo>
                    <a:pt x="917577" y="331788"/>
                    <a:pt x="925912" y="257175"/>
                    <a:pt x="892971" y="211931"/>
                  </a:cubicBezTo>
                  <a:close/>
                </a:path>
              </a:pathLst>
            </a:custGeom>
            <a:solidFill>
              <a:srgbClr val="FFC0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1" name="TextBox 146"/>
            <p:cNvSpPr txBox="1">
              <a:spLocks noChangeArrowheads="1"/>
            </p:cNvSpPr>
            <p:nvPr/>
          </p:nvSpPr>
          <p:spPr bwMode="auto">
            <a:xfrm>
              <a:off x="8293948" y="5914504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Nmg</a:t>
              </a:r>
            </a:p>
          </p:txBody>
        </p:sp>
        <p:pic>
          <p:nvPicPr>
            <p:cNvPr id="265" name="Picture 3"/>
            <p:cNvPicPr>
              <a:picLocks noChangeAspect="1" noChangeArrowheads="1"/>
            </p:cNvPicPr>
            <p:nvPr/>
          </p:nvPicPr>
          <p:blipFill>
            <a:blip r:embed="rId15"/>
            <a:srcRect/>
            <a:stretch>
              <a:fillRect/>
            </a:stretch>
          </p:blipFill>
          <p:spPr bwMode="auto">
            <a:xfrm>
              <a:off x="8930477" y="4921257"/>
              <a:ext cx="64850" cy="14287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8" name="TextBox 115"/>
            <p:cNvSpPr txBox="1">
              <a:spLocks noChangeArrowheads="1"/>
            </p:cNvSpPr>
            <p:nvPr/>
          </p:nvSpPr>
          <p:spPr bwMode="auto">
            <a:xfrm>
              <a:off x="8841716" y="6457431"/>
              <a:ext cx="198032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100" b="1" dirty="0">
                  <a:latin typeface="Calibri" pitchFamily="34" charset="0"/>
                </a:rPr>
                <a:t>F</a:t>
              </a:r>
            </a:p>
          </p:txBody>
        </p:sp>
        <p:sp>
          <p:nvSpPr>
            <p:cNvPr id="280" name="TextBox 115"/>
            <p:cNvSpPr txBox="1">
              <a:spLocks noChangeArrowheads="1"/>
            </p:cNvSpPr>
            <p:nvPr/>
          </p:nvSpPr>
          <p:spPr bwMode="auto">
            <a:xfrm>
              <a:off x="215875" y="6479758"/>
              <a:ext cx="198032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100" b="1" dirty="0">
                  <a:latin typeface="Calibri" pitchFamily="34" charset="0"/>
                </a:rPr>
                <a:t>E</a:t>
              </a:r>
            </a:p>
          </p:txBody>
        </p:sp>
        <p:sp>
          <p:nvSpPr>
            <p:cNvPr id="281" name="Isosceles Triangle 280"/>
            <p:cNvSpPr/>
            <p:nvPr/>
          </p:nvSpPr>
          <p:spPr bwMode="auto">
            <a:xfrm rot="21480000">
              <a:off x="284467" y="6362177"/>
              <a:ext cx="60849" cy="5357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sp>
          <p:nvSpPr>
            <p:cNvPr id="279" name="Isosceles Triangle 278"/>
            <p:cNvSpPr/>
            <p:nvPr/>
          </p:nvSpPr>
          <p:spPr bwMode="auto">
            <a:xfrm rot="21480000">
              <a:off x="8910308" y="6347599"/>
              <a:ext cx="60849" cy="5357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pic>
          <p:nvPicPr>
            <p:cNvPr id="286" name="Picture 5"/>
            <p:cNvPicPr>
              <a:picLocks noChangeAspect="1" noChangeArrowheads="1"/>
            </p:cNvPicPr>
            <p:nvPr/>
          </p:nvPicPr>
          <p:blipFill>
            <a:blip r:embed="rId16"/>
            <a:srcRect/>
            <a:stretch>
              <a:fillRect/>
            </a:stretch>
          </p:blipFill>
          <p:spPr bwMode="auto">
            <a:xfrm>
              <a:off x="8830251" y="4747872"/>
              <a:ext cx="385382" cy="16461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2" name="Rectangle 291"/>
            <p:cNvSpPr/>
            <p:nvPr/>
          </p:nvSpPr>
          <p:spPr>
            <a:xfrm>
              <a:off x="8940678" y="5641837"/>
              <a:ext cx="72008" cy="72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cxnSp>
          <p:nvCxnSpPr>
            <p:cNvPr id="158" name="Straight Connector 157"/>
            <p:cNvCxnSpPr>
              <a:endCxn id="265" idx="1"/>
            </p:cNvCxnSpPr>
            <p:nvPr/>
          </p:nvCxnSpPr>
          <p:spPr bwMode="auto">
            <a:xfrm>
              <a:off x="314325" y="5633375"/>
              <a:ext cx="8616152" cy="2254"/>
            </a:xfrm>
            <a:prstGeom prst="line">
              <a:avLst/>
            </a:prstGeom>
            <a:ln w="3175">
              <a:solidFill>
                <a:srgbClr val="0099FF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Freeform 63"/>
            <p:cNvSpPr/>
            <p:nvPr/>
          </p:nvSpPr>
          <p:spPr bwMode="auto">
            <a:xfrm>
              <a:off x="4255298" y="4587345"/>
              <a:ext cx="734615" cy="1771650"/>
            </a:xfrm>
            <a:custGeom>
              <a:avLst/>
              <a:gdLst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1568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71093 w 1030682"/>
                <a:gd name="connsiteY5" fmla="*/ 848069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0682" h="2484208">
                  <a:moveTo>
                    <a:pt x="1030682" y="2484208"/>
                  </a:moveTo>
                  <a:cubicBezTo>
                    <a:pt x="943911" y="2419460"/>
                    <a:pt x="857140" y="2354712"/>
                    <a:pt x="761119" y="2251644"/>
                  </a:cubicBezTo>
                  <a:cubicBezTo>
                    <a:pt x="665098" y="2148576"/>
                    <a:pt x="536483" y="1987367"/>
                    <a:pt x="454557" y="1865799"/>
                  </a:cubicBezTo>
                  <a:cubicBezTo>
                    <a:pt x="372631" y="1744231"/>
                    <a:pt x="323870" y="1640282"/>
                    <a:pt x="269563" y="1522238"/>
                  </a:cubicBezTo>
                  <a:cubicBezTo>
                    <a:pt x="215256" y="1404194"/>
                    <a:pt x="161790" y="1269896"/>
                    <a:pt x="128712" y="1157535"/>
                  </a:cubicBezTo>
                  <a:cubicBezTo>
                    <a:pt x="95634" y="1045174"/>
                    <a:pt x="92545" y="1040992"/>
                    <a:pt x="71093" y="848069"/>
                  </a:cubicBezTo>
                  <a:cubicBezTo>
                    <a:pt x="49641" y="655147"/>
                    <a:pt x="11849" y="141345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0" name="Freeform 19"/>
            <p:cNvSpPr>
              <a:spLocks noChangeAspect="1"/>
            </p:cNvSpPr>
            <p:nvPr/>
          </p:nvSpPr>
          <p:spPr>
            <a:xfrm>
              <a:off x="5592376" y="5302497"/>
              <a:ext cx="42694" cy="50664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594" h="211931">
                  <a:moveTo>
                    <a:pt x="0" y="90488"/>
                  </a:moveTo>
                  <a:lnTo>
                    <a:pt x="28575" y="157163"/>
                  </a:lnTo>
                  <a:lnTo>
                    <a:pt x="85725" y="211931"/>
                  </a:lnTo>
                  <a:lnTo>
                    <a:pt x="121444" y="164306"/>
                  </a:lnTo>
                  <a:lnTo>
                    <a:pt x="145256" y="76200"/>
                  </a:lnTo>
                  <a:lnTo>
                    <a:pt x="178594" y="0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9" name="Freeform 218"/>
            <p:cNvSpPr>
              <a:spLocks noChangeAspect="1"/>
            </p:cNvSpPr>
            <p:nvPr/>
          </p:nvSpPr>
          <p:spPr>
            <a:xfrm rot="21480000">
              <a:off x="5404822" y="5307442"/>
              <a:ext cx="56141" cy="50523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  <a:gd name="connsiteX0" fmla="*/ 0 w 186077"/>
                <a:gd name="connsiteY0" fmla="*/ 23131 h 211931"/>
                <a:gd name="connsiteX1" fmla="*/ 36058 w 186077"/>
                <a:gd name="connsiteY1" fmla="*/ 157163 h 211931"/>
                <a:gd name="connsiteX2" fmla="*/ 93208 w 186077"/>
                <a:gd name="connsiteY2" fmla="*/ 211931 h 211931"/>
                <a:gd name="connsiteX3" fmla="*/ 128927 w 186077"/>
                <a:gd name="connsiteY3" fmla="*/ 164306 h 211931"/>
                <a:gd name="connsiteX4" fmla="*/ 152739 w 186077"/>
                <a:gd name="connsiteY4" fmla="*/ 76200 h 211931"/>
                <a:gd name="connsiteX5" fmla="*/ 186077 w 186077"/>
                <a:gd name="connsiteY5" fmla="*/ 0 h 211931"/>
                <a:gd name="connsiteX6" fmla="*/ 0 w 186077"/>
                <a:gd name="connsiteY6" fmla="*/ 23131 h 211931"/>
                <a:gd name="connsiteX0" fmla="*/ 0 w 186077"/>
                <a:gd name="connsiteY0" fmla="*/ 23131 h 164304"/>
                <a:gd name="connsiteX1" fmla="*/ 36058 w 186077"/>
                <a:gd name="connsiteY1" fmla="*/ 157163 h 164304"/>
                <a:gd name="connsiteX2" fmla="*/ 128927 w 186077"/>
                <a:gd name="connsiteY2" fmla="*/ 164306 h 164304"/>
                <a:gd name="connsiteX3" fmla="*/ 152739 w 186077"/>
                <a:gd name="connsiteY3" fmla="*/ 76200 h 164304"/>
                <a:gd name="connsiteX4" fmla="*/ 186077 w 186077"/>
                <a:gd name="connsiteY4" fmla="*/ 0 h 164304"/>
                <a:gd name="connsiteX5" fmla="*/ 0 w 186077"/>
                <a:gd name="connsiteY5" fmla="*/ 23131 h 164304"/>
                <a:gd name="connsiteX0" fmla="*/ 0 w 186077"/>
                <a:gd name="connsiteY0" fmla="*/ 23131 h 174663"/>
                <a:gd name="connsiteX1" fmla="*/ 36058 w 186077"/>
                <a:gd name="connsiteY1" fmla="*/ 157163 h 174663"/>
                <a:gd name="connsiteX2" fmla="*/ 128927 w 186077"/>
                <a:gd name="connsiteY2" fmla="*/ 164306 h 174663"/>
                <a:gd name="connsiteX3" fmla="*/ 152739 w 186077"/>
                <a:gd name="connsiteY3" fmla="*/ 76200 h 174663"/>
                <a:gd name="connsiteX4" fmla="*/ 186077 w 186077"/>
                <a:gd name="connsiteY4" fmla="*/ 0 h 174663"/>
                <a:gd name="connsiteX5" fmla="*/ 0 w 186077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4088" h="174663">
                  <a:moveTo>
                    <a:pt x="8011" y="23131"/>
                  </a:moveTo>
                  <a:cubicBezTo>
                    <a:pt x="-16992" y="49325"/>
                    <a:pt x="22581" y="133634"/>
                    <a:pt x="44069" y="157163"/>
                  </a:cubicBezTo>
                  <a:cubicBezTo>
                    <a:pt x="65557" y="180692"/>
                    <a:pt x="117491" y="177800"/>
                    <a:pt x="136938" y="164306"/>
                  </a:cubicBezTo>
                  <a:cubicBezTo>
                    <a:pt x="156385" y="150812"/>
                    <a:pt x="149637" y="101600"/>
                    <a:pt x="160750" y="76200"/>
                  </a:cubicBezTo>
                  <a:lnTo>
                    <a:pt x="194088" y="0"/>
                  </a:lnTo>
                  <a:lnTo>
                    <a:pt x="8011" y="23131"/>
                  </a:lnTo>
                  <a:close/>
                </a:path>
              </a:pathLst>
            </a:custGeom>
            <a:solidFill>
              <a:srgbClr val="C0A6A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20" name="TextBox 160"/>
            <p:cNvSpPr txBox="1">
              <a:spLocks noChangeArrowheads="1"/>
            </p:cNvSpPr>
            <p:nvPr/>
          </p:nvSpPr>
          <p:spPr bwMode="auto">
            <a:xfrm>
              <a:off x="5223686" y="5445224"/>
              <a:ext cx="306492" cy="157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221" name="TextBox 190"/>
            <p:cNvSpPr txBox="1">
              <a:spLocks noChangeArrowheads="1"/>
            </p:cNvSpPr>
            <p:nvPr/>
          </p:nvSpPr>
          <p:spPr bwMode="auto">
            <a:xfrm>
              <a:off x="5253984" y="5380359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222" name="TextBox 190"/>
            <p:cNvSpPr txBox="1">
              <a:spLocks noChangeArrowheads="1"/>
            </p:cNvSpPr>
            <p:nvPr/>
          </p:nvSpPr>
          <p:spPr bwMode="auto">
            <a:xfrm>
              <a:off x="5265889" y="529110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227" name="TextBox 226"/>
            <p:cNvSpPr txBox="1"/>
            <p:nvPr/>
          </p:nvSpPr>
          <p:spPr>
            <a:xfrm>
              <a:off x="8527669" y="6321226"/>
              <a:ext cx="39604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800" dirty="0"/>
                <a:t>Km</a:t>
              </a:r>
            </a:p>
          </p:txBody>
        </p:sp>
        <p:sp>
          <p:nvSpPr>
            <p:cNvPr id="223" name="Freeform 222"/>
            <p:cNvSpPr/>
            <p:nvPr/>
          </p:nvSpPr>
          <p:spPr>
            <a:xfrm flipH="1">
              <a:off x="4641625" y="5788981"/>
              <a:ext cx="498180" cy="568758"/>
            </a:xfrm>
            <a:custGeom>
              <a:avLst/>
              <a:gdLst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4284 w 598609"/>
                <a:gd name="connsiteY0" fmla="*/ 78581 h 569119"/>
                <a:gd name="connsiteX1" fmla="*/ 350959 w 598609"/>
                <a:gd name="connsiteY1" fmla="*/ 152400 h 569119"/>
                <a:gd name="connsiteX2" fmla="*/ 393822 w 598609"/>
                <a:gd name="connsiteY2" fmla="*/ 154781 h 569119"/>
                <a:gd name="connsiteX3" fmla="*/ 434303 w 598609"/>
                <a:gd name="connsiteY3" fmla="*/ 123825 h 569119"/>
                <a:gd name="connsiteX4" fmla="*/ 448591 w 598609"/>
                <a:gd name="connsiteY4" fmla="*/ 95250 h 569119"/>
                <a:gd name="connsiteX5" fmla="*/ 500979 w 598609"/>
                <a:gd name="connsiteY5" fmla="*/ 90487 h 569119"/>
                <a:gd name="connsiteX6" fmla="*/ 539078 w 598609"/>
                <a:gd name="connsiteY6" fmla="*/ 130969 h 569119"/>
                <a:gd name="connsiteX7" fmla="*/ 570034 w 598609"/>
                <a:gd name="connsiteY7" fmla="*/ 173831 h 569119"/>
                <a:gd name="connsiteX8" fmla="*/ 598609 w 598609"/>
                <a:gd name="connsiteY8" fmla="*/ 214313 h 569119"/>
                <a:gd name="connsiteX9" fmla="*/ 496216 w 598609"/>
                <a:gd name="connsiteY9" fmla="*/ 338138 h 569119"/>
                <a:gd name="connsiteX10" fmla="*/ 398584 w 598609"/>
                <a:gd name="connsiteY10" fmla="*/ 440531 h 569119"/>
                <a:gd name="connsiteX11" fmla="*/ 334291 w 598609"/>
                <a:gd name="connsiteY11" fmla="*/ 497681 h 569119"/>
                <a:gd name="connsiteX12" fmla="*/ 253328 w 598609"/>
                <a:gd name="connsiteY12" fmla="*/ 566738 h 569119"/>
                <a:gd name="connsiteX13" fmla="*/ 39016 w 598609"/>
                <a:gd name="connsiteY13" fmla="*/ 569119 h 569119"/>
                <a:gd name="connsiteX14" fmla="*/ 3297 w 598609"/>
                <a:gd name="connsiteY14" fmla="*/ 495300 h 569119"/>
                <a:gd name="connsiteX15" fmla="*/ 8059 w 598609"/>
                <a:gd name="connsiteY15" fmla="*/ 378619 h 569119"/>
                <a:gd name="connsiteX16" fmla="*/ 60447 w 598609"/>
                <a:gd name="connsiteY16" fmla="*/ 300038 h 569119"/>
                <a:gd name="connsiteX17" fmla="*/ 110453 w 598609"/>
                <a:gd name="connsiteY17" fmla="*/ 254794 h 569119"/>
                <a:gd name="connsiteX18" fmla="*/ 117597 w 598609"/>
                <a:gd name="connsiteY18" fmla="*/ 161925 h 569119"/>
                <a:gd name="connsiteX19" fmla="*/ 117597 w 598609"/>
                <a:gd name="connsiteY19" fmla="*/ 104775 h 569119"/>
                <a:gd name="connsiteX20" fmla="*/ 129503 w 598609"/>
                <a:gd name="connsiteY20" fmla="*/ 42863 h 569119"/>
                <a:gd name="connsiteX21" fmla="*/ 172366 w 598609"/>
                <a:gd name="connsiteY21" fmla="*/ 4763 h 569119"/>
                <a:gd name="connsiteX22" fmla="*/ 215228 w 598609"/>
                <a:gd name="connsiteY22" fmla="*/ 0 h 569119"/>
                <a:gd name="connsiteX23" fmla="*/ 284284 w 598609"/>
                <a:gd name="connsiteY23" fmla="*/ 78581 h 569119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8123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15228 w 598609"/>
                <a:gd name="connsiteY22" fmla="*/ 3665 h 587072"/>
                <a:gd name="connsiteX23" fmla="*/ 284284 w 598609"/>
                <a:gd name="connsiteY23" fmla="*/ 96534 h 587072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24753 w 598609"/>
                <a:gd name="connsiteY22" fmla="*/ 3665 h 587072"/>
                <a:gd name="connsiteX23" fmla="*/ 284284 w 598609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98584 w 619332"/>
                <a:gd name="connsiteY10" fmla="*/ 458484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80821 w 619332"/>
                <a:gd name="connsiteY10" fmla="*/ 456103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73818 h 564356"/>
                <a:gd name="connsiteX1" fmla="*/ 360484 w 619332"/>
                <a:gd name="connsiteY1" fmla="*/ 138112 h 564356"/>
                <a:gd name="connsiteX2" fmla="*/ 393822 w 619332"/>
                <a:gd name="connsiteY2" fmla="*/ 142874 h 564356"/>
                <a:gd name="connsiteX3" fmla="*/ 434303 w 619332"/>
                <a:gd name="connsiteY3" fmla="*/ 119062 h 564356"/>
                <a:gd name="connsiteX4" fmla="*/ 448591 w 619332"/>
                <a:gd name="connsiteY4" fmla="*/ 90487 h 564356"/>
                <a:gd name="connsiteX5" fmla="*/ 508123 w 619332"/>
                <a:gd name="connsiteY5" fmla="*/ 85724 h 564356"/>
                <a:gd name="connsiteX6" fmla="*/ 539078 w 619332"/>
                <a:gd name="connsiteY6" fmla="*/ 126206 h 564356"/>
                <a:gd name="connsiteX7" fmla="*/ 570034 w 619332"/>
                <a:gd name="connsiteY7" fmla="*/ 169068 h 564356"/>
                <a:gd name="connsiteX8" fmla="*/ 619332 w 619332"/>
                <a:gd name="connsiteY8" fmla="*/ 197644 h 564356"/>
                <a:gd name="connsiteX9" fmla="*/ 496216 w 619332"/>
                <a:gd name="connsiteY9" fmla="*/ 333375 h 564356"/>
                <a:gd name="connsiteX10" fmla="*/ 380821 w 619332"/>
                <a:gd name="connsiteY10" fmla="*/ 433387 h 564356"/>
                <a:gd name="connsiteX11" fmla="*/ 334291 w 619332"/>
                <a:gd name="connsiteY11" fmla="*/ 492918 h 564356"/>
                <a:gd name="connsiteX12" fmla="*/ 253328 w 619332"/>
                <a:gd name="connsiteY12" fmla="*/ 561975 h 564356"/>
                <a:gd name="connsiteX13" fmla="*/ 39016 w 619332"/>
                <a:gd name="connsiteY13" fmla="*/ 564356 h 564356"/>
                <a:gd name="connsiteX14" fmla="*/ 3297 w 619332"/>
                <a:gd name="connsiteY14" fmla="*/ 490537 h 564356"/>
                <a:gd name="connsiteX15" fmla="*/ 8059 w 619332"/>
                <a:gd name="connsiteY15" fmla="*/ 373856 h 564356"/>
                <a:gd name="connsiteX16" fmla="*/ 60447 w 619332"/>
                <a:gd name="connsiteY16" fmla="*/ 295275 h 564356"/>
                <a:gd name="connsiteX17" fmla="*/ 110453 w 619332"/>
                <a:gd name="connsiteY17" fmla="*/ 250031 h 564356"/>
                <a:gd name="connsiteX18" fmla="*/ 117597 w 619332"/>
                <a:gd name="connsiteY18" fmla="*/ 157162 h 564356"/>
                <a:gd name="connsiteX19" fmla="*/ 117597 w 619332"/>
                <a:gd name="connsiteY19" fmla="*/ 100012 h 564356"/>
                <a:gd name="connsiteX20" fmla="*/ 129503 w 619332"/>
                <a:gd name="connsiteY20" fmla="*/ 38100 h 564356"/>
                <a:gd name="connsiteX21" fmla="*/ 172366 w 619332"/>
                <a:gd name="connsiteY21" fmla="*/ 0 h 564356"/>
                <a:gd name="connsiteX22" fmla="*/ 284284 w 619332"/>
                <a:gd name="connsiteY22" fmla="*/ 73818 h 564356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34303 w 619332"/>
                <a:gd name="connsiteY3" fmla="*/ 121081 h 566375"/>
                <a:gd name="connsiteX4" fmla="*/ 448591 w 619332"/>
                <a:gd name="connsiteY4" fmla="*/ 92506 h 566375"/>
                <a:gd name="connsiteX5" fmla="*/ 508123 w 619332"/>
                <a:gd name="connsiteY5" fmla="*/ 87743 h 566375"/>
                <a:gd name="connsiteX6" fmla="*/ 539078 w 619332"/>
                <a:gd name="connsiteY6" fmla="*/ 128225 h 566375"/>
                <a:gd name="connsiteX7" fmla="*/ 570034 w 619332"/>
                <a:gd name="connsiteY7" fmla="*/ 171087 h 566375"/>
                <a:gd name="connsiteX8" fmla="*/ 619332 w 619332"/>
                <a:gd name="connsiteY8" fmla="*/ 199663 h 566375"/>
                <a:gd name="connsiteX9" fmla="*/ 496216 w 619332"/>
                <a:gd name="connsiteY9" fmla="*/ 335394 h 566375"/>
                <a:gd name="connsiteX10" fmla="*/ 380821 w 619332"/>
                <a:gd name="connsiteY10" fmla="*/ 435406 h 566375"/>
                <a:gd name="connsiteX11" fmla="*/ 334291 w 619332"/>
                <a:gd name="connsiteY11" fmla="*/ 494937 h 566375"/>
                <a:gd name="connsiteX12" fmla="*/ 253328 w 619332"/>
                <a:gd name="connsiteY12" fmla="*/ 563994 h 566375"/>
                <a:gd name="connsiteX13" fmla="*/ 39016 w 619332"/>
                <a:gd name="connsiteY13" fmla="*/ 566375 h 566375"/>
                <a:gd name="connsiteX14" fmla="*/ 3297 w 619332"/>
                <a:gd name="connsiteY14" fmla="*/ 492556 h 566375"/>
                <a:gd name="connsiteX15" fmla="*/ 8059 w 619332"/>
                <a:gd name="connsiteY15" fmla="*/ 375875 h 566375"/>
                <a:gd name="connsiteX16" fmla="*/ 60447 w 619332"/>
                <a:gd name="connsiteY16" fmla="*/ 297294 h 566375"/>
                <a:gd name="connsiteX17" fmla="*/ 110453 w 619332"/>
                <a:gd name="connsiteY17" fmla="*/ 252050 h 566375"/>
                <a:gd name="connsiteX18" fmla="*/ 117597 w 619332"/>
                <a:gd name="connsiteY18" fmla="*/ 159181 h 566375"/>
                <a:gd name="connsiteX19" fmla="*/ 117597 w 619332"/>
                <a:gd name="connsiteY19" fmla="*/ 102031 h 566375"/>
                <a:gd name="connsiteX20" fmla="*/ 129503 w 619332"/>
                <a:gd name="connsiteY20" fmla="*/ 40119 h 566375"/>
                <a:gd name="connsiteX21" fmla="*/ 172366 w 619332"/>
                <a:gd name="connsiteY21" fmla="*/ 2019 h 566375"/>
                <a:gd name="connsiteX22" fmla="*/ 257640 w 619332"/>
                <a:gd name="connsiteY22" fmla="*/ 102030 h 566375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48591 w 619332"/>
                <a:gd name="connsiteY3" fmla="*/ 92506 h 566375"/>
                <a:gd name="connsiteX4" fmla="*/ 508123 w 619332"/>
                <a:gd name="connsiteY4" fmla="*/ 87743 h 566375"/>
                <a:gd name="connsiteX5" fmla="*/ 539078 w 619332"/>
                <a:gd name="connsiteY5" fmla="*/ 128225 h 566375"/>
                <a:gd name="connsiteX6" fmla="*/ 570034 w 619332"/>
                <a:gd name="connsiteY6" fmla="*/ 171087 h 566375"/>
                <a:gd name="connsiteX7" fmla="*/ 619332 w 619332"/>
                <a:gd name="connsiteY7" fmla="*/ 199663 h 566375"/>
                <a:gd name="connsiteX8" fmla="*/ 496216 w 619332"/>
                <a:gd name="connsiteY8" fmla="*/ 335394 h 566375"/>
                <a:gd name="connsiteX9" fmla="*/ 380821 w 619332"/>
                <a:gd name="connsiteY9" fmla="*/ 435406 h 566375"/>
                <a:gd name="connsiteX10" fmla="*/ 334291 w 619332"/>
                <a:gd name="connsiteY10" fmla="*/ 494937 h 566375"/>
                <a:gd name="connsiteX11" fmla="*/ 253328 w 619332"/>
                <a:gd name="connsiteY11" fmla="*/ 563994 h 566375"/>
                <a:gd name="connsiteX12" fmla="*/ 39016 w 619332"/>
                <a:gd name="connsiteY12" fmla="*/ 566375 h 566375"/>
                <a:gd name="connsiteX13" fmla="*/ 3297 w 619332"/>
                <a:gd name="connsiteY13" fmla="*/ 492556 h 566375"/>
                <a:gd name="connsiteX14" fmla="*/ 8059 w 619332"/>
                <a:gd name="connsiteY14" fmla="*/ 375875 h 566375"/>
                <a:gd name="connsiteX15" fmla="*/ 60447 w 619332"/>
                <a:gd name="connsiteY15" fmla="*/ 297294 h 566375"/>
                <a:gd name="connsiteX16" fmla="*/ 110453 w 619332"/>
                <a:gd name="connsiteY16" fmla="*/ 252050 h 566375"/>
                <a:gd name="connsiteX17" fmla="*/ 117597 w 619332"/>
                <a:gd name="connsiteY17" fmla="*/ 159181 h 566375"/>
                <a:gd name="connsiteX18" fmla="*/ 117597 w 619332"/>
                <a:gd name="connsiteY18" fmla="*/ 102031 h 566375"/>
                <a:gd name="connsiteX19" fmla="*/ 129503 w 619332"/>
                <a:gd name="connsiteY19" fmla="*/ 40119 h 566375"/>
                <a:gd name="connsiteX20" fmla="*/ 172366 w 619332"/>
                <a:gd name="connsiteY20" fmla="*/ 2019 h 566375"/>
                <a:gd name="connsiteX21" fmla="*/ 257640 w 619332"/>
                <a:gd name="connsiteY21" fmla="*/ 102030 h 566375"/>
                <a:gd name="connsiteX0" fmla="*/ 248758 w 619332"/>
                <a:gd name="connsiteY0" fmla="*/ 117070 h 567127"/>
                <a:gd name="connsiteX1" fmla="*/ 360484 w 619332"/>
                <a:gd name="connsiteY1" fmla="*/ 140883 h 567127"/>
                <a:gd name="connsiteX2" fmla="*/ 393822 w 619332"/>
                <a:gd name="connsiteY2" fmla="*/ 145645 h 567127"/>
                <a:gd name="connsiteX3" fmla="*/ 448591 w 619332"/>
                <a:gd name="connsiteY3" fmla="*/ 93258 h 567127"/>
                <a:gd name="connsiteX4" fmla="*/ 508123 w 619332"/>
                <a:gd name="connsiteY4" fmla="*/ 88495 h 567127"/>
                <a:gd name="connsiteX5" fmla="*/ 539078 w 619332"/>
                <a:gd name="connsiteY5" fmla="*/ 128977 h 567127"/>
                <a:gd name="connsiteX6" fmla="*/ 570034 w 619332"/>
                <a:gd name="connsiteY6" fmla="*/ 171839 h 567127"/>
                <a:gd name="connsiteX7" fmla="*/ 619332 w 619332"/>
                <a:gd name="connsiteY7" fmla="*/ 200415 h 567127"/>
                <a:gd name="connsiteX8" fmla="*/ 496216 w 619332"/>
                <a:gd name="connsiteY8" fmla="*/ 336146 h 567127"/>
                <a:gd name="connsiteX9" fmla="*/ 380821 w 619332"/>
                <a:gd name="connsiteY9" fmla="*/ 436158 h 567127"/>
                <a:gd name="connsiteX10" fmla="*/ 334291 w 619332"/>
                <a:gd name="connsiteY10" fmla="*/ 495689 h 567127"/>
                <a:gd name="connsiteX11" fmla="*/ 253328 w 619332"/>
                <a:gd name="connsiteY11" fmla="*/ 564746 h 567127"/>
                <a:gd name="connsiteX12" fmla="*/ 39016 w 619332"/>
                <a:gd name="connsiteY12" fmla="*/ 567127 h 567127"/>
                <a:gd name="connsiteX13" fmla="*/ 3297 w 619332"/>
                <a:gd name="connsiteY13" fmla="*/ 493308 h 567127"/>
                <a:gd name="connsiteX14" fmla="*/ 8059 w 619332"/>
                <a:gd name="connsiteY14" fmla="*/ 376627 h 567127"/>
                <a:gd name="connsiteX15" fmla="*/ 60447 w 619332"/>
                <a:gd name="connsiteY15" fmla="*/ 298046 h 567127"/>
                <a:gd name="connsiteX16" fmla="*/ 110453 w 619332"/>
                <a:gd name="connsiteY16" fmla="*/ 252802 h 567127"/>
                <a:gd name="connsiteX17" fmla="*/ 117597 w 619332"/>
                <a:gd name="connsiteY17" fmla="*/ 159933 h 567127"/>
                <a:gd name="connsiteX18" fmla="*/ 117597 w 619332"/>
                <a:gd name="connsiteY18" fmla="*/ 102783 h 567127"/>
                <a:gd name="connsiteX19" fmla="*/ 129503 w 619332"/>
                <a:gd name="connsiteY19" fmla="*/ 40871 h 567127"/>
                <a:gd name="connsiteX20" fmla="*/ 172366 w 619332"/>
                <a:gd name="connsiteY20" fmla="*/ 2771 h 567127"/>
                <a:gd name="connsiteX21" fmla="*/ 248758 w 619332"/>
                <a:gd name="connsiteY21" fmla="*/ 117070 h 567127"/>
                <a:gd name="connsiteX0" fmla="*/ 257640 w 619332"/>
                <a:gd name="connsiteY0" fmla="*/ 112051 h 566871"/>
                <a:gd name="connsiteX1" fmla="*/ 360484 w 619332"/>
                <a:gd name="connsiteY1" fmla="*/ 140627 h 566871"/>
                <a:gd name="connsiteX2" fmla="*/ 393822 w 619332"/>
                <a:gd name="connsiteY2" fmla="*/ 145389 h 566871"/>
                <a:gd name="connsiteX3" fmla="*/ 448591 w 619332"/>
                <a:gd name="connsiteY3" fmla="*/ 93002 h 566871"/>
                <a:gd name="connsiteX4" fmla="*/ 508123 w 619332"/>
                <a:gd name="connsiteY4" fmla="*/ 88239 h 566871"/>
                <a:gd name="connsiteX5" fmla="*/ 539078 w 619332"/>
                <a:gd name="connsiteY5" fmla="*/ 128721 h 566871"/>
                <a:gd name="connsiteX6" fmla="*/ 570034 w 619332"/>
                <a:gd name="connsiteY6" fmla="*/ 171583 h 566871"/>
                <a:gd name="connsiteX7" fmla="*/ 619332 w 619332"/>
                <a:gd name="connsiteY7" fmla="*/ 200159 h 566871"/>
                <a:gd name="connsiteX8" fmla="*/ 496216 w 619332"/>
                <a:gd name="connsiteY8" fmla="*/ 335890 h 566871"/>
                <a:gd name="connsiteX9" fmla="*/ 380821 w 619332"/>
                <a:gd name="connsiteY9" fmla="*/ 435902 h 566871"/>
                <a:gd name="connsiteX10" fmla="*/ 334291 w 619332"/>
                <a:gd name="connsiteY10" fmla="*/ 495433 h 566871"/>
                <a:gd name="connsiteX11" fmla="*/ 253328 w 619332"/>
                <a:gd name="connsiteY11" fmla="*/ 564490 h 566871"/>
                <a:gd name="connsiteX12" fmla="*/ 39016 w 619332"/>
                <a:gd name="connsiteY12" fmla="*/ 566871 h 566871"/>
                <a:gd name="connsiteX13" fmla="*/ 3297 w 619332"/>
                <a:gd name="connsiteY13" fmla="*/ 493052 h 566871"/>
                <a:gd name="connsiteX14" fmla="*/ 8059 w 619332"/>
                <a:gd name="connsiteY14" fmla="*/ 376371 h 566871"/>
                <a:gd name="connsiteX15" fmla="*/ 60447 w 619332"/>
                <a:gd name="connsiteY15" fmla="*/ 297790 h 566871"/>
                <a:gd name="connsiteX16" fmla="*/ 110453 w 619332"/>
                <a:gd name="connsiteY16" fmla="*/ 252546 h 566871"/>
                <a:gd name="connsiteX17" fmla="*/ 117597 w 619332"/>
                <a:gd name="connsiteY17" fmla="*/ 159677 h 566871"/>
                <a:gd name="connsiteX18" fmla="*/ 117597 w 619332"/>
                <a:gd name="connsiteY18" fmla="*/ 102527 h 566871"/>
                <a:gd name="connsiteX19" fmla="*/ 129503 w 619332"/>
                <a:gd name="connsiteY19" fmla="*/ 40615 h 566871"/>
                <a:gd name="connsiteX20" fmla="*/ 172366 w 619332"/>
                <a:gd name="connsiteY20" fmla="*/ 2515 h 566871"/>
                <a:gd name="connsiteX21" fmla="*/ 257640 w 619332"/>
                <a:gd name="connsiteY21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02031 h 566376"/>
                <a:gd name="connsiteX1" fmla="*/ 393822 w 619332"/>
                <a:gd name="connsiteY1" fmla="*/ 144894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32606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22450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07648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19332" h="568758">
                  <a:moveTo>
                    <a:pt x="257640" y="102031"/>
                  </a:moveTo>
                  <a:cubicBezTo>
                    <a:pt x="294549" y="123859"/>
                    <a:pt x="363970" y="134575"/>
                    <a:pt x="393822" y="132988"/>
                  </a:cubicBezTo>
                  <a:cubicBezTo>
                    <a:pt x="423674" y="131401"/>
                    <a:pt x="417700" y="100048"/>
                    <a:pt x="436750" y="92507"/>
                  </a:cubicBezTo>
                  <a:cubicBezTo>
                    <a:pt x="455800" y="84966"/>
                    <a:pt x="493042" y="81791"/>
                    <a:pt x="508123" y="87744"/>
                  </a:cubicBezTo>
                  <a:cubicBezTo>
                    <a:pt x="520823" y="101238"/>
                    <a:pt x="526786" y="114335"/>
                    <a:pt x="539078" y="128226"/>
                  </a:cubicBezTo>
                  <a:cubicBezTo>
                    <a:pt x="551370" y="142117"/>
                    <a:pt x="571954" y="157197"/>
                    <a:pt x="581876" y="171088"/>
                  </a:cubicBezTo>
                  <a:lnTo>
                    <a:pt x="619332" y="199664"/>
                  </a:lnTo>
                  <a:cubicBezTo>
                    <a:pt x="607029" y="227049"/>
                    <a:pt x="535968" y="296105"/>
                    <a:pt x="496216" y="335395"/>
                  </a:cubicBezTo>
                  <a:cubicBezTo>
                    <a:pt x="456464" y="374685"/>
                    <a:pt x="412249" y="410404"/>
                    <a:pt x="380821" y="435407"/>
                  </a:cubicBezTo>
                  <a:cubicBezTo>
                    <a:pt x="349393" y="460410"/>
                    <a:pt x="343205" y="463188"/>
                    <a:pt x="307648" y="485413"/>
                  </a:cubicBezTo>
                  <a:cubicBezTo>
                    <a:pt x="272091" y="507638"/>
                    <a:pt x="216692" y="556852"/>
                    <a:pt x="167479" y="568758"/>
                  </a:cubicBezTo>
                  <a:lnTo>
                    <a:pt x="39016" y="566376"/>
                  </a:lnTo>
                  <a:cubicBezTo>
                    <a:pt x="-2656" y="554470"/>
                    <a:pt x="8456" y="524307"/>
                    <a:pt x="3297" y="492557"/>
                  </a:cubicBezTo>
                  <a:cubicBezTo>
                    <a:pt x="-1862" y="460807"/>
                    <a:pt x="-1466" y="408420"/>
                    <a:pt x="8059" y="375876"/>
                  </a:cubicBezTo>
                  <a:cubicBezTo>
                    <a:pt x="17584" y="343332"/>
                    <a:pt x="43381" y="317933"/>
                    <a:pt x="60447" y="297295"/>
                  </a:cubicBezTo>
                  <a:cubicBezTo>
                    <a:pt x="77513" y="276658"/>
                    <a:pt x="100928" y="275070"/>
                    <a:pt x="110453" y="252051"/>
                  </a:cubicBezTo>
                  <a:cubicBezTo>
                    <a:pt x="119978" y="229032"/>
                    <a:pt x="116406" y="184185"/>
                    <a:pt x="117597" y="159182"/>
                  </a:cubicBezTo>
                  <a:lnTo>
                    <a:pt x="117597" y="102032"/>
                  </a:lnTo>
                  <a:cubicBezTo>
                    <a:pt x="119581" y="82188"/>
                    <a:pt x="120375" y="56789"/>
                    <a:pt x="129503" y="40120"/>
                  </a:cubicBezTo>
                  <a:cubicBezTo>
                    <a:pt x="138631" y="23451"/>
                    <a:pt x="151010" y="-8298"/>
                    <a:pt x="172366" y="2020"/>
                  </a:cubicBezTo>
                  <a:cubicBezTo>
                    <a:pt x="193722" y="12338"/>
                    <a:pt x="220731" y="80203"/>
                    <a:pt x="257640" y="102031"/>
                  </a:cubicBez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67" name="Freeform 66"/>
            <p:cNvSpPr/>
            <p:nvPr/>
          </p:nvSpPr>
          <p:spPr bwMode="auto">
            <a:xfrm>
              <a:off x="3856374" y="4330701"/>
              <a:ext cx="777543" cy="2028295"/>
            </a:xfrm>
            <a:custGeom>
              <a:avLst/>
              <a:gdLst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04800 w 1028700"/>
                <a:gd name="connsiteY3" fmla="*/ 1462087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82699 w 1028700"/>
                <a:gd name="connsiteY2" fmla="*/ 1851776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8700" h="2466975">
                  <a:moveTo>
                    <a:pt x="1028700" y="2466975"/>
                  </a:moveTo>
                  <a:cubicBezTo>
                    <a:pt x="913606" y="2376090"/>
                    <a:pt x="810138" y="2278995"/>
                    <a:pt x="719138" y="2176462"/>
                  </a:cubicBezTo>
                  <a:cubicBezTo>
                    <a:pt x="628138" y="2073929"/>
                    <a:pt x="550565" y="1971632"/>
                    <a:pt x="482699" y="1851776"/>
                  </a:cubicBezTo>
                  <a:cubicBezTo>
                    <a:pt x="414833" y="1731920"/>
                    <a:pt x="357468" y="1581010"/>
                    <a:pt x="311943" y="1457324"/>
                  </a:cubicBezTo>
                  <a:cubicBezTo>
                    <a:pt x="266418" y="1333638"/>
                    <a:pt x="249237" y="1272381"/>
                    <a:pt x="209550" y="1109662"/>
                  </a:cubicBezTo>
                  <a:cubicBezTo>
                    <a:pt x="169863" y="946943"/>
                    <a:pt x="108744" y="665956"/>
                    <a:pt x="73819" y="481012"/>
                  </a:cubicBezTo>
                  <a:cubicBezTo>
                    <a:pt x="38894" y="296068"/>
                    <a:pt x="12303" y="80169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54" name="TextBox 194"/>
            <p:cNvSpPr txBox="1">
              <a:spLocks noChangeArrowheads="1"/>
            </p:cNvSpPr>
            <p:nvPr/>
          </p:nvSpPr>
          <p:spPr bwMode="auto">
            <a:xfrm flipH="1">
              <a:off x="5940152" y="6073551"/>
              <a:ext cx="98046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Nk, Ns, Nu, Nv, Ngw</a:t>
              </a:r>
            </a:p>
          </p:txBody>
        </p:sp>
        <p:sp>
          <p:nvSpPr>
            <p:cNvPr id="455" name="TextBox 194"/>
            <p:cNvSpPr txBox="1">
              <a:spLocks noChangeArrowheads="1"/>
            </p:cNvSpPr>
            <p:nvPr/>
          </p:nvSpPr>
          <p:spPr bwMode="auto">
            <a:xfrm flipH="1">
              <a:off x="3563888" y="6093296"/>
              <a:ext cx="89132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7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456" name="TextBox 194"/>
            <p:cNvSpPr txBox="1">
              <a:spLocks noChangeArrowheads="1"/>
            </p:cNvSpPr>
            <p:nvPr/>
          </p:nvSpPr>
          <p:spPr bwMode="auto">
            <a:xfrm flipH="1">
              <a:off x="4537020" y="6085547"/>
              <a:ext cx="89132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7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215" name="Freeform 214"/>
            <p:cNvSpPr/>
            <p:nvPr/>
          </p:nvSpPr>
          <p:spPr>
            <a:xfrm>
              <a:off x="7075773" y="4672273"/>
              <a:ext cx="1825287" cy="796600"/>
            </a:xfrm>
            <a:custGeom>
              <a:avLst/>
              <a:gdLst>
                <a:gd name="connsiteX0" fmla="*/ 257175 w 404813"/>
                <a:gd name="connsiteY0" fmla="*/ 0 h 438150"/>
                <a:gd name="connsiteX1" fmla="*/ 323850 w 404813"/>
                <a:gd name="connsiteY1" fmla="*/ 145257 h 438150"/>
                <a:gd name="connsiteX2" fmla="*/ 371475 w 404813"/>
                <a:gd name="connsiteY2" fmla="*/ 223838 h 438150"/>
                <a:gd name="connsiteX3" fmla="*/ 404813 w 404813"/>
                <a:gd name="connsiteY3" fmla="*/ 288132 h 438150"/>
                <a:gd name="connsiteX4" fmla="*/ 402431 w 404813"/>
                <a:gd name="connsiteY4" fmla="*/ 330994 h 438150"/>
                <a:gd name="connsiteX5" fmla="*/ 366713 w 404813"/>
                <a:gd name="connsiteY5" fmla="*/ 340519 h 438150"/>
                <a:gd name="connsiteX6" fmla="*/ 219075 w 404813"/>
                <a:gd name="connsiteY6" fmla="*/ 252413 h 438150"/>
                <a:gd name="connsiteX7" fmla="*/ 116681 w 404813"/>
                <a:gd name="connsiteY7" fmla="*/ 183357 h 438150"/>
                <a:gd name="connsiteX8" fmla="*/ 64294 w 404813"/>
                <a:gd name="connsiteY8" fmla="*/ 152400 h 438150"/>
                <a:gd name="connsiteX9" fmla="*/ 26194 w 404813"/>
                <a:gd name="connsiteY9" fmla="*/ 145257 h 438150"/>
                <a:gd name="connsiteX10" fmla="*/ 0 w 404813"/>
                <a:gd name="connsiteY10" fmla="*/ 150019 h 438150"/>
                <a:gd name="connsiteX11" fmla="*/ 19050 w 404813"/>
                <a:gd name="connsiteY11" fmla="*/ 245269 h 438150"/>
                <a:gd name="connsiteX12" fmla="*/ 66675 w 404813"/>
                <a:gd name="connsiteY12" fmla="*/ 352425 h 438150"/>
                <a:gd name="connsiteX13" fmla="*/ 102394 w 404813"/>
                <a:gd name="connsiteY13" fmla="*/ 438150 h 438150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33479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429 w 408295"/>
                <a:gd name="connsiteY0" fmla="*/ 0 h 466725"/>
                <a:gd name="connsiteX1" fmla="*/ 333629 w 408295"/>
                <a:gd name="connsiteY1" fmla="*/ 145257 h 466725"/>
                <a:gd name="connsiteX2" fmla="*/ 371729 w 408295"/>
                <a:gd name="connsiteY2" fmla="*/ 223838 h 466725"/>
                <a:gd name="connsiteX3" fmla="*/ 405067 w 408295"/>
                <a:gd name="connsiteY3" fmla="*/ 288132 h 466725"/>
                <a:gd name="connsiteX4" fmla="*/ 402685 w 408295"/>
                <a:gd name="connsiteY4" fmla="*/ 330994 h 466725"/>
                <a:gd name="connsiteX5" fmla="*/ 366967 w 408295"/>
                <a:gd name="connsiteY5" fmla="*/ 340519 h 466725"/>
                <a:gd name="connsiteX6" fmla="*/ 219329 w 408295"/>
                <a:gd name="connsiteY6" fmla="*/ 252413 h 466725"/>
                <a:gd name="connsiteX7" fmla="*/ 116935 w 408295"/>
                <a:gd name="connsiteY7" fmla="*/ 183357 h 466725"/>
                <a:gd name="connsiteX8" fmla="*/ 64548 w 408295"/>
                <a:gd name="connsiteY8" fmla="*/ 152400 h 466725"/>
                <a:gd name="connsiteX9" fmla="*/ 31210 w 408295"/>
                <a:gd name="connsiteY9" fmla="*/ 135732 h 466725"/>
                <a:gd name="connsiteX10" fmla="*/ 254 w 408295"/>
                <a:gd name="connsiteY10" fmla="*/ 150019 h 466725"/>
                <a:gd name="connsiteX11" fmla="*/ 19304 w 408295"/>
                <a:gd name="connsiteY11" fmla="*/ 245269 h 466725"/>
                <a:gd name="connsiteX12" fmla="*/ 66929 w 408295"/>
                <a:gd name="connsiteY12" fmla="*/ 352425 h 466725"/>
                <a:gd name="connsiteX13" fmla="*/ 97885 w 408295"/>
                <a:gd name="connsiteY13" fmla="*/ 466725 h 466725"/>
                <a:gd name="connsiteX0" fmla="*/ 257429 w 414751"/>
                <a:gd name="connsiteY0" fmla="*/ 0 h 466725"/>
                <a:gd name="connsiteX1" fmla="*/ 333629 w 414751"/>
                <a:gd name="connsiteY1" fmla="*/ 145257 h 466725"/>
                <a:gd name="connsiteX2" fmla="*/ 371729 w 414751"/>
                <a:gd name="connsiteY2" fmla="*/ 223838 h 466725"/>
                <a:gd name="connsiteX3" fmla="*/ 405067 w 414751"/>
                <a:gd name="connsiteY3" fmla="*/ 288132 h 466725"/>
                <a:gd name="connsiteX4" fmla="*/ 412210 w 414751"/>
                <a:gd name="connsiteY4" fmla="*/ 330994 h 466725"/>
                <a:gd name="connsiteX5" fmla="*/ 366967 w 414751"/>
                <a:gd name="connsiteY5" fmla="*/ 340519 h 466725"/>
                <a:gd name="connsiteX6" fmla="*/ 219329 w 414751"/>
                <a:gd name="connsiteY6" fmla="*/ 252413 h 466725"/>
                <a:gd name="connsiteX7" fmla="*/ 116935 w 414751"/>
                <a:gd name="connsiteY7" fmla="*/ 183357 h 466725"/>
                <a:gd name="connsiteX8" fmla="*/ 64548 w 414751"/>
                <a:gd name="connsiteY8" fmla="*/ 152400 h 466725"/>
                <a:gd name="connsiteX9" fmla="*/ 31210 w 414751"/>
                <a:gd name="connsiteY9" fmla="*/ 135732 h 466725"/>
                <a:gd name="connsiteX10" fmla="*/ 254 w 414751"/>
                <a:gd name="connsiteY10" fmla="*/ 150019 h 466725"/>
                <a:gd name="connsiteX11" fmla="*/ 19304 w 414751"/>
                <a:gd name="connsiteY11" fmla="*/ 245269 h 466725"/>
                <a:gd name="connsiteX12" fmla="*/ 66929 w 414751"/>
                <a:gd name="connsiteY12" fmla="*/ 352425 h 466725"/>
                <a:gd name="connsiteX13" fmla="*/ 97885 w 414751"/>
                <a:gd name="connsiteY13" fmla="*/ 466725 h 466725"/>
                <a:gd name="connsiteX0" fmla="*/ 319966 w 414751"/>
                <a:gd name="connsiteY0" fmla="*/ 0 h 834736"/>
                <a:gd name="connsiteX1" fmla="*/ 333629 w 414751"/>
                <a:gd name="connsiteY1" fmla="*/ 513268 h 834736"/>
                <a:gd name="connsiteX2" fmla="*/ 371729 w 414751"/>
                <a:gd name="connsiteY2" fmla="*/ 591849 h 834736"/>
                <a:gd name="connsiteX3" fmla="*/ 405067 w 414751"/>
                <a:gd name="connsiteY3" fmla="*/ 656143 h 834736"/>
                <a:gd name="connsiteX4" fmla="*/ 412210 w 414751"/>
                <a:gd name="connsiteY4" fmla="*/ 699005 h 834736"/>
                <a:gd name="connsiteX5" fmla="*/ 366967 w 414751"/>
                <a:gd name="connsiteY5" fmla="*/ 708530 h 834736"/>
                <a:gd name="connsiteX6" fmla="*/ 219329 w 414751"/>
                <a:gd name="connsiteY6" fmla="*/ 620424 h 834736"/>
                <a:gd name="connsiteX7" fmla="*/ 116935 w 414751"/>
                <a:gd name="connsiteY7" fmla="*/ 551368 h 834736"/>
                <a:gd name="connsiteX8" fmla="*/ 64548 w 414751"/>
                <a:gd name="connsiteY8" fmla="*/ 520411 h 834736"/>
                <a:gd name="connsiteX9" fmla="*/ 31210 w 414751"/>
                <a:gd name="connsiteY9" fmla="*/ 503743 h 834736"/>
                <a:gd name="connsiteX10" fmla="*/ 254 w 414751"/>
                <a:gd name="connsiteY10" fmla="*/ 518030 h 834736"/>
                <a:gd name="connsiteX11" fmla="*/ 19304 w 414751"/>
                <a:gd name="connsiteY11" fmla="*/ 613280 h 834736"/>
                <a:gd name="connsiteX12" fmla="*/ 66929 w 414751"/>
                <a:gd name="connsiteY12" fmla="*/ 720436 h 834736"/>
                <a:gd name="connsiteX13" fmla="*/ 97885 w 414751"/>
                <a:gd name="connsiteY13" fmla="*/ 834736 h 834736"/>
                <a:gd name="connsiteX0" fmla="*/ 319966 w 414751"/>
                <a:gd name="connsiteY0" fmla="*/ 0 h 834736"/>
                <a:gd name="connsiteX1" fmla="*/ 323572 w 414751"/>
                <a:gd name="connsiteY1" fmla="*/ 216815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75466 w 414751"/>
                <a:gd name="connsiteY2" fmla="*/ 356322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22371 w 414751"/>
                <a:gd name="connsiteY0" fmla="*/ 0 h 844357"/>
                <a:gd name="connsiteX1" fmla="*/ 220144 w 414751"/>
                <a:gd name="connsiteY1" fmla="*/ 197572 h 844357"/>
                <a:gd name="connsiteX2" fmla="*/ 261035 w 414751"/>
                <a:gd name="connsiteY2" fmla="*/ 375564 h 844357"/>
                <a:gd name="connsiteX3" fmla="*/ 333629 w 414751"/>
                <a:gd name="connsiteY3" fmla="*/ 522889 h 844357"/>
                <a:gd name="connsiteX4" fmla="*/ 371729 w 414751"/>
                <a:gd name="connsiteY4" fmla="*/ 601470 h 844357"/>
                <a:gd name="connsiteX5" fmla="*/ 405067 w 414751"/>
                <a:gd name="connsiteY5" fmla="*/ 665764 h 844357"/>
                <a:gd name="connsiteX6" fmla="*/ 412210 w 414751"/>
                <a:gd name="connsiteY6" fmla="*/ 708626 h 844357"/>
                <a:gd name="connsiteX7" fmla="*/ 366967 w 414751"/>
                <a:gd name="connsiteY7" fmla="*/ 718151 h 844357"/>
                <a:gd name="connsiteX8" fmla="*/ 219329 w 414751"/>
                <a:gd name="connsiteY8" fmla="*/ 630045 h 844357"/>
                <a:gd name="connsiteX9" fmla="*/ 116935 w 414751"/>
                <a:gd name="connsiteY9" fmla="*/ 560989 h 844357"/>
                <a:gd name="connsiteX10" fmla="*/ 64548 w 414751"/>
                <a:gd name="connsiteY10" fmla="*/ 530032 h 844357"/>
                <a:gd name="connsiteX11" fmla="*/ 31210 w 414751"/>
                <a:gd name="connsiteY11" fmla="*/ 513364 h 844357"/>
                <a:gd name="connsiteX12" fmla="*/ 254 w 414751"/>
                <a:gd name="connsiteY12" fmla="*/ 527651 h 844357"/>
                <a:gd name="connsiteX13" fmla="*/ 19304 w 414751"/>
                <a:gd name="connsiteY13" fmla="*/ 622901 h 844357"/>
                <a:gd name="connsiteX14" fmla="*/ 66929 w 414751"/>
                <a:gd name="connsiteY14" fmla="*/ 730057 h 844357"/>
                <a:gd name="connsiteX15" fmla="*/ 97885 w 414751"/>
                <a:gd name="connsiteY15" fmla="*/ 844357 h 844357"/>
                <a:gd name="connsiteX0" fmla="*/ 344019 w 414751"/>
                <a:gd name="connsiteY0" fmla="*/ 0 h 827520"/>
                <a:gd name="connsiteX1" fmla="*/ 220144 w 414751"/>
                <a:gd name="connsiteY1" fmla="*/ 180735 h 827520"/>
                <a:gd name="connsiteX2" fmla="*/ 261035 w 414751"/>
                <a:gd name="connsiteY2" fmla="*/ 358727 h 827520"/>
                <a:gd name="connsiteX3" fmla="*/ 333629 w 414751"/>
                <a:gd name="connsiteY3" fmla="*/ 506052 h 827520"/>
                <a:gd name="connsiteX4" fmla="*/ 371729 w 414751"/>
                <a:gd name="connsiteY4" fmla="*/ 584633 h 827520"/>
                <a:gd name="connsiteX5" fmla="*/ 405067 w 414751"/>
                <a:gd name="connsiteY5" fmla="*/ 648927 h 827520"/>
                <a:gd name="connsiteX6" fmla="*/ 412210 w 414751"/>
                <a:gd name="connsiteY6" fmla="*/ 691789 h 827520"/>
                <a:gd name="connsiteX7" fmla="*/ 366967 w 414751"/>
                <a:gd name="connsiteY7" fmla="*/ 701314 h 827520"/>
                <a:gd name="connsiteX8" fmla="*/ 219329 w 414751"/>
                <a:gd name="connsiteY8" fmla="*/ 613208 h 827520"/>
                <a:gd name="connsiteX9" fmla="*/ 116935 w 414751"/>
                <a:gd name="connsiteY9" fmla="*/ 544152 h 827520"/>
                <a:gd name="connsiteX10" fmla="*/ 64548 w 414751"/>
                <a:gd name="connsiteY10" fmla="*/ 513195 h 827520"/>
                <a:gd name="connsiteX11" fmla="*/ 31210 w 414751"/>
                <a:gd name="connsiteY11" fmla="*/ 496527 h 827520"/>
                <a:gd name="connsiteX12" fmla="*/ 254 w 414751"/>
                <a:gd name="connsiteY12" fmla="*/ 510814 h 827520"/>
                <a:gd name="connsiteX13" fmla="*/ 19304 w 414751"/>
                <a:gd name="connsiteY13" fmla="*/ 606064 h 827520"/>
                <a:gd name="connsiteX14" fmla="*/ 66929 w 414751"/>
                <a:gd name="connsiteY14" fmla="*/ 713220 h 827520"/>
                <a:gd name="connsiteX15" fmla="*/ 97885 w 414751"/>
                <a:gd name="connsiteY15" fmla="*/ 827520 h 827520"/>
                <a:gd name="connsiteX0" fmla="*/ 344019 w 414751"/>
                <a:gd name="connsiteY0" fmla="*/ 12859 h 840379"/>
                <a:gd name="connsiteX1" fmla="*/ 330788 w 414751"/>
                <a:gd name="connsiteY1" fmla="*/ 13196 h 840379"/>
                <a:gd name="connsiteX2" fmla="*/ 220144 w 414751"/>
                <a:gd name="connsiteY2" fmla="*/ 193594 h 840379"/>
                <a:gd name="connsiteX3" fmla="*/ 261035 w 414751"/>
                <a:gd name="connsiteY3" fmla="*/ 371586 h 840379"/>
                <a:gd name="connsiteX4" fmla="*/ 333629 w 414751"/>
                <a:gd name="connsiteY4" fmla="*/ 518911 h 840379"/>
                <a:gd name="connsiteX5" fmla="*/ 371729 w 414751"/>
                <a:gd name="connsiteY5" fmla="*/ 597492 h 840379"/>
                <a:gd name="connsiteX6" fmla="*/ 405067 w 414751"/>
                <a:gd name="connsiteY6" fmla="*/ 661786 h 840379"/>
                <a:gd name="connsiteX7" fmla="*/ 412210 w 414751"/>
                <a:gd name="connsiteY7" fmla="*/ 704648 h 840379"/>
                <a:gd name="connsiteX8" fmla="*/ 366967 w 414751"/>
                <a:gd name="connsiteY8" fmla="*/ 714173 h 840379"/>
                <a:gd name="connsiteX9" fmla="*/ 219329 w 414751"/>
                <a:gd name="connsiteY9" fmla="*/ 626067 h 840379"/>
                <a:gd name="connsiteX10" fmla="*/ 116935 w 414751"/>
                <a:gd name="connsiteY10" fmla="*/ 557011 h 840379"/>
                <a:gd name="connsiteX11" fmla="*/ 64548 w 414751"/>
                <a:gd name="connsiteY11" fmla="*/ 526054 h 840379"/>
                <a:gd name="connsiteX12" fmla="*/ 31210 w 414751"/>
                <a:gd name="connsiteY12" fmla="*/ 509386 h 840379"/>
                <a:gd name="connsiteX13" fmla="*/ 254 w 414751"/>
                <a:gd name="connsiteY13" fmla="*/ 523673 h 840379"/>
                <a:gd name="connsiteX14" fmla="*/ 19304 w 414751"/>
                <a:gd name="connsiteY14" fmla="*/ 618923 h 840379"/>
                <a:gd name="connsiteX15" fmla="*/ 66929 w 414751"/>
                <a:gd name="connsiteY15" fmla="*/ 726079 h 840379"/>
                <a:gd name="connsiteX16" fmla="*/ 97885 w 414751"/>
                <a:gd name="connsiteY16" fmla="*/ 840379 h 840379"/>
                <a:gd name="connsiteX0" fmla="*/ 330788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10346"/>
                <a:gd name="connsiteX1" fmla="*/ 220144 w 414751"/>
                <a:gd name="connsiteY1" fmla="*/ 163561 h 810346"/>
                <a:gd name="connsiteX2" fmla="*/ 261035 w 414751"/>
                <a:gd name="connsiteY2" fmla="*/ 341553 h 810346"/>
                <a:gd name="connsiteX3" fmla="*/ 333629 w 414751"/>
                <a:gd name="connsiteY3" fmla="*/ 488878 h 810346"/>
                <a:gd name="connsiteX4" fmla="*/ 371729 w 414751"/>
                <a:gd name="connsiteY4" fmla="*/ 567459 h 810346"/>
                <a:gd name="connsiteX5" fmla="*/ 405067 w 414751"/>
                <a:gd name="connsiteY5" fmla="*/ 631753 h 810346"/>
                <a:gd name="connsiteX6" fmla="*/ 412210 w 414751"/>
                <a:gd name="connsiteY6" fmla="*/ 674615 h 810346"/>
                <a:gd name="connsiteX7" fmla="*/ 366967 w 414751"/>
                <a:gd name="connsiteY7" fmla="*/ 684140 h 810346"/>
                <a:gd name="connsiteX8" fmla="*/ 219329 w 414751"/>
                <a:gd name="connsiteY8" fmla="*/ 596034 h 810346"/>
                <a:gd name="connsiteX9" fmla="*/ 116935 w 414751"/>
                <a:gd name="connsiteY9" fmla="*/ 526978 h 810346"/>
                <a:gd name="connsiteX10" fmla="*/ 64548 w 414751"/>
                <a:gd name="connsiteY10" fmla="*/ 496021 h 810346"/>
                <a:gd name="connsiteX11" fmla="*/ 31210 w 414751"/>
                <a:gd name="connsiteY11" fmla="*/ 479353 h 810346"/>
                <a:gd name="connsiteX12" fmla="*/ 254 w 414751"/>
                <a:gd name="connsiteY12" fmla="*/ 493640 h 810346"/>
                <a:gd name="connsiteX13" fmla="*/ 19304 w 414751"/>
                <a:gd name="connsiteY13" fmla="*/ 588890 h 810346"/>
                <a:gd name="connsiteX14" fmla="*/ 66929 w 414751"/>
                <a:gd name="connsiteY14" fmla="*/ 696046 h 810346"/>
                <a:gd name="connsiteX15" fmla="*/ 97885 w 414751"/>
                <a:gd name="connsiteY15" fmla="*/ 810346 h 810346"/>
                <a:gd name="connsiteX0" fmla="*/ 1860560 w 1860560"/>
                <a:gd name="connsiteY0" fmla="*/ 246001 h 647445"/>
                <a:gd name="connsiteX1" fmla="*/ 220144 w 1860560"/>
                <a:gd name="connsiteY1" fmla="*/ 660 h 647445"/>
                <a:gd name="connsiteX2" fmla="*/ 261035 w 1860560"/>
                <a:gd name="connsiteY2" fmla="*/ 178652 h 647445"/>
                <a:gd name="connsiteX3" fmla="*/ 333629 w 1860560"/>
                <a:gd name="connsiteY3" fmla="*/ 325977 h 647445"/>
                <a:gd name="connsiteX4" fmla="*/ 371729 w 1860560"/>
                <a:gd name="connsiteY4" fmla="*/ 404558 h 647445"/>
                <a:gd name="connsiteX5" fmla="*/ 405067 w 1860560"/>
                <a:gd name="connsiteY5" fmla="*/ 468852 h 647445"/>
                <a:gd name="connsiteX6" fmla="*/ 412210 w 1860560"/>
                <a:gd name="connsiteY6" fmla="*/ 511714 h 647445"/>
                <a:gd name="connsiteX7" fmla="*/ 366967 w 1860560"/>
                <a:gd name="connsiteY7" fmla="*/ 521239 h 647445"/>
                <a:gd name="connsiteX8" fmla="*/ 219329 w 1860560"/>
                <a:gd name="connsiteY8" fmla="*/ 433133 h 647445"/>
                <a:gd name="connsiteX9" fmla="*/ 116935 w 1860560"/>
                <a:gd name="connsiteY9" fmla="*/ 364077 h 647445"/>
                <a:gd name="connsiteX10" fmla="*/ 64548 w 1860560"/>
                <a:gd name="connsiteY10" fmla="*/ 333120 h 647445"/>
                <a:gd name="connsiteX11" fmla="*/ 31210 w 1860560"/>
                <a:gd name="connsiteY11" fmla="*/ 316452 h 647445"/>
                <a:gd name="connsiteX12" fmla="*/ 254 w 1860560"/>
                <a:gd name="connsiteY12" fmla="*/ 330739 h 647445"/>
                <a:gd name="connsiteX13" fmla="*/ 19304 w 1860560"/>
                <a:gd name="connsiteY13" fmla="*/ 425989 h 647445"/>
                <a:gd name="connsiteX14" fmla="*/ 66929 w 1860560"/>
                <a:gd name="connsiteY14" fmla="*/ 533145 h 647445"/>
                <a:gd name="connsiteX15" fmla="*/ 97885 w 1860560"/>
                <a:gd name="connsiteY15" fmla="*/ 647445 h 647445"/>
                <a:gd name="connsiteX0" fmla="*/ 1860560 w 1860560"/>
                <a:gd name="connsiteY0" fmla="*/ 245387 h 646831"/>
                <a:gd name="connsiteX1" fmla="*/ 1490142 w 1860560"/>
                <a:gd name="connsiteY1" fmla="*/ 194874 h 646831"/>
                <a:gd name="connsiteX2" fmla="*/ 220144 w 1860560"/>
                <a:gd name="connsiteY2" fmla="*/ 46 h 646831"/>
                <a:gd name="connsiteX3" fmla="*/ 261035 w 1860560"/>
                <a:gd name="connsiteY3" fmla="*/ 178038 h 646831"/>
                <a:gd name="connsiteX4" fmla="*/ 333629 w 1860560"/>
                <a:gd name="connsiteY4" fmla="*/ 325363 h 646831"/>
                <a:gd name="connsiteX5" fmla="*/ 371729 w 1860560"/>
                <a:gd name="connsiteY5" fmla="*/ 403944 h 646831"/>
                <a:gd name="connsiteX6" fmla="*/ 405067 w 1860560"/>
                <a:gd name="connsiteY6" fmla="*/ 468238 h 646831"/>
                <a:gd name="connsiteX7" fmla="*/ 412210 w 1860560"/>
                <a:gd name="connsiteY7" fmla="*/ 511100 h 646831"/>
                <a:gd name="connsiteX8" fmla="*/ 366967 w 1860560"/>
                <a:gd name="connsiteY8" fmla="*/ 520625 h 646831"/>
                <a:gd name="connsiteX9" fmla="*/ 219329 w 1860560"/>
                <a:gd name="connsiteY9" fmla="*/ 432519 h 646831"/>
                <a:gd name="connsiteX10" fmla="*/ 116935 w 1860560"/>
                <a:gd name="connsiteY10" fmla="*/ 363463 h 646831"/>
                <a:gd name="connsiteX11" fmla="*/ 64548 w 1860560"/>
                <a:gd name="connsiteY11" fmla="*/ 332506 h 646831"/>
                <a:gd name="connsiteX12" fmla="*/ 31210 w 1860560"/>
                <a:gd name="connsiteY12" fmla="*/ 315838 h 646831"/>
                <a:gd name="connsiteX13" fmla="*/ 254 w 1860560"/>
                <a:gd name="connsiteY13" fmla="*/ 330125 h 646831"/>
                <a:gd name="connsiteX14" fmla="*/ 19304 w 1860560"/>
                <a:gd name="connsiteY14" fmla="*/ 425375 h 646831"/>
                <a:gd name="connsiteX15" fmla="*/ 66929 w 1860560"/>
                <a:gd name="connsiteY15" fmla="*/ 532531 h 646831"/>
                <a:gd name="connsiteX16" fmla="*/ 97885 w 1860560"/>
                <a:gd name="connsiteY16" fmla="*/ 646831 h 646831"/>
                <a:gd name="connsiteX0" fmla="*/ 1860560 w 1860560"/>
                <a:gd name="connsiteY0" fmla="*/ 245387 h 646831"/>
                <a:gd name="connsiteX1" fmla="*/ 1547870 w 1860560"/>
                <a:gd name="connsiteY1" fmla="*/ 113094 h 646831"/>
                <a:gd name="connsiteX2" fmla="*/ 1490142 w 1860560"/>
                <a:gd name="connsiteY2" fmla="*/ 194874 h 646831"/>
                <a:gd name="connsiteX3" fmla="*/ 220144 w 1860560"/>
                <a:gd name="connsiteY3" fmla="*/ 46 h 646831"/>
                <a:gd name="connsiteX4" fmla="*/ 261035 w 1860560"/>
                <a:gd name="connsiteY4" fmla="*/ 178038 h 646831"/>
                <a:gd name="connsiteX5" fmla="*/ 333629 w 1860560"/>
                <a:gd name="connsiteY5" fmla="*/ 325363 h 646831"/>
                <a:gd name="connsiteX6" fmla="*/ 371729 w 1860560"/>
                <a:gd name="connsiteY6" fmla="*/ 403944 h 646831"/>
                <a:gd name="connsiteX7" fmla="*/ 405067 w 1860560"/>
                <a:gd name="connsiteY7" fmla="*/ 468238 h 646831"/>
                <a:gd name="connsiteX8" fmla="*/ 412210 w 1860560"/>
                <a:gd name="connsiteY8" fmla="*/ 511100 h 646831"/>
                <a:gd name="connsiteX9" fmla="*/ 366967 w 1860560"/>
                <a:gd name="connsiteY9" fmla="*/ 520625 h 646831"/>
                <a:gd name="connsiteX10" fmla="*/ 219329 w 1860560"/>
                <a:gd name="connsiteY10" fmla="*/ 432519 h 646831"/>
                <a:gd name="connsiteX11" fmla="*/ 116935 w 1860560"/>
                <a:gd name="connsiteY11" fmla="*/ 363463 h 646831"/>
                <a:gd name="connsiteX12" fmla="*/ 64548 w 1860560"/>
                <a:gd name="connsiteY12" fmla="*/ 332506 h 646831"/>
                <a:gd name="connsiteX13" fmla="*/ 31210 w 1860560"/>
                <a:gd name="connsiteY13" fmla="*/ 315838 h 646831"/>
                <a:gd name="connsiteX14" fmla="*/ 254 w 1860560"/>
                <a:gd name="connsiteY14" fmla="*/ 330125 h 646831"/>
                <a:gd name="connsiteX15" fmla="*/ 19304 w 1860560"/>
                <a:gd name="connsiteY15" fmla="*/ 425375 h 646831"/>
                <a:gd name="connsiteX16" fmla="*/ 66929 w 1860560"/>
                <a:gd name="connsiteY16" fmla="*/ 532531 h 646831"/>
                <a:gd name="connsiteX17" fmla="*/ 97885 w 1860560"/>
                <a:gd name="connsiteY17" fmla="*/ 646831 h 646831"/>
                <a:gd name="connsiteX0" fmla="*/ 1860560 w 1860560"/>
                <a:gd name="connsiteY0" fmla="*/ 249991 h 651435"/>
                <a:gd name="connsiteX1" fmla="*/ 1547870 w 1860560"/>
                <a:gd name="connsiteY1" fmla="*/ 117698 h 651435"/>
                <a:gd name="connsiteX2" fmla="*/ 1360257 w 1860560"/>
                <a:gd name="connsiteY2" fmla="*/ 64781 h 651435"/>
                <a:gd name="connsiteX3" fmla="*/ 220144 w 1860560"/>
                <a:gd name="connsiteY3" fmla="*/ 4650 h 651435"/>
                <a:gd name="connsiteX4" fmla="*/ 261035 w 1860560"/>
                <a:gd name="connsiteY4" fmla="*/ 182642 h 651435"/>
                <a:gd name="connsiteX5" fmla="*/ 333629 w 1860560"/>
                <a:gd name="connsiteY5" fmla="*/ 329967 h 651435"/>
                <a:gd name="connsiteX6" fmla="*/ 371729 w 1860560"/>
                <a:gd name="connsiteY6" fmla="*/ 408548 h 651435"/>
                <a:gd name="connsiteX7" fmla="*/ 405067 w 1860560"/>
                <a:gd name="connsiteY7" fmla="*/ 472842 h 651435"/>
                <a:gd name="connsiteX8" fmla="*/ 412210 w 1860560"/>
                <a:gd name="connsiteY8" fmla="*/ 515704 h 651435"/>
                <a:gd name="connsiteX9" fmla="*/ 366967 w 1860560"/>
                <a:gd name="connsiteY9" fmla="*/ 525229 h 651435"/>
                <a:gd name="connsiteX10" fmla="*/ 219329 w 1860560"/>
                <a:gd name="connsiteY10" fmla="*/ 437123 h 651435"/>
                <a:gd name="connsiteX11" fmla="*/ 116935 w 1860560"/>
                <a:gd name="connsiteY11" fmla="*/ 368067 h 651435"/>
                <a:gd name="connsiteX12" fmla="*/ 64548 w 1860560"/>
                <a:gd name="connsiteY12" fmla="*/ 337110 h 651435"/>
                <a:gd name="connsiteX13" fmla="*/ 31210 w 1860560"/>
                <a:gd name="connsiteY13" fmla="*/ 320442 h 651435"/>
                <a:gd name="connsiteX14" fmla="*/ 254 w 1860560"/>
                <a:gd name="connsiteY14" fmla="*/ 334729 h 651435"/>
                <a:gd name="connsiteX15" fmla="*/ 19304 w 1860560"/>
                <a:gd name="connsiteY15" fmla="*/ 429979 h 651435"/>
                <a:gd name="connsiteX16" fmla="*/ 66929 w 1860560"/>
                <a:gd name="connsiteY16" fmla="*/ 537135 h 651435"/>
                <a:gd name="connsiteX17" fmla="*/ 97885 w 1860560"/>
                <a:gd name="connsiteY17" fmla="*/ 651435 h 651435"/>
                <a:gd name="connsiteX0" fmla="*/ 1860560 w 1860560"/>
                <a:gd name="connsiteY0" fmla="*/ 252447 h 653891"/>
                <a:gd name="connsiteX1" fmla="*/ 1547870 w 1860560"/>
                <a:gd name="connsiteY1" fmla="*/ 120154 h 653891"/>
                <a:gd name="connsiteX2" fmla="*/ 1360257 w 1860560"/>
                <a:gd name="connsiteY2" fmla="*/ 67237 h 653891"/>
                <a:gd name="connsiteX3" fmla="*/ 1083647 w 1860560"/>
                <a:gd name="connsiteY3" fmla="*/ 38373 h 653891"/>
                <a:gd name="connsiteX4" fmla="*/ 220144 w 1860560"/>
                <a:gd name="connsiteY4" fmla="*/ 7106 h 653891"/>
                <a:gd name="connsiteX5" fmla="*/ 261035 w 1860560"/>
                <a:gd name="connsiteY5" fmla="*/ 185098 h 653891"/>
                <a:gd name="connsiteX6" fmla="*/ 333629 w 1860560"/>
                <a:gd name="connsiteY6" fmla="*/ 332423 h 653891"/>
                <a:gd name="connsiteX7" fmla="*/ 371729 w 1860560"/>
                <a:gd name="connsiteY7" fmla="*/ 411004 h 653891"/>
                <a:gd name="connsiteX8" fmla="*/ 405067 w 1860560"/>
                <a:gd name="connsiteY8" fmla="*/ 475298 h 653891"/>
                <a:gd name="connsiteX9" fmla="*/ 412210 w 1860560"/>
                <a:gd name="connsiteY9" fmla="*/ 518160 h 653891"/>
                <a:gd name="connsiteX10" fmla="*/ 366967 w 1860560"/>
                <a:gd name="connsiteY10" fmla="*/ 527685 h 653891"/>
                <a:gd name="connsiteX11" fmla="*/ 219329 w 1860560"/>
                <a:gd name="connsiteY11" fmla="*/ 439579 h 653891"/>
                <a:gd name="connsiteX12" fmla="*/ 116935 w 1860560"/>
                <a:gd name="connsiteY12" fmla="*/ 370523 h 653891"/>
                <a:gd name="connsiteX13" fmla="*/ 64548 w 1860560"/>
                <a:gd name="connsiteY13" fmla="*/ 339566 h 653891"/>
                <a:gd name="connsiteX14" fmla="*/ 31210 w 1860560"/>
                <a:gd name="connsiteY14" fmla="*/ 322898 h 653891"/>
                <a:gd name="connsiteX15" fmla="*/ 254 w 1860560"/>
                <a:gd name="connsiteY15" fmla="*/ 337185 h 653891"/>
                <a:gd name="connsiteX16" fmla="*/ 19304 w 1860560"/>
                <a:gd name="connsiteY16" fmla="*/ 432435 h 653891"/>
                <a:gd name="connsiteX17" fmla="*/ 66929 w 1860560"/>
                <a:gd name="connsiteY17" fmla="*/ 539591 h 653891"/>
                <a:gd name="connsiteX18" fmla="*/ 97885 w 1860560"/>
                <a:gd name="connsiteY18" fmla="*/ 653891 h 653891"/>
                <a:gd name="connsiteX0" fmla="*/ 1860560 w 1860560"/>
                <a:gd name="connsiteY0" fmla="*/ 256626 h 658070"/>
                <a:gd name="connsiteX1" fmla="*/ 1547870 w 1860560"/>
                <a:gd name="connsiteY1" fmla="*/ 124333 h 658070"/>
                <a:gd name="connsiteX2" fmla="*/ 1360257 w 1860560"/>
                <a:gd name="connsiteY2" fmla="*/ 71416 h 658070"/>
                <a:gd name="connsiteX3" fmla="*/ 1083647 w 1860560"/>
                <a:gd name="connsiteY3" fmla="*/ 42552 h 658070"/>
                <a:gd name="connsiteX4" fmla="*/ 732474 w 1860560"/>
                <a:gd name="connsiteY4" fmla="*/ 20905 h 658070"/>
                <a:gd name="connsiteX5" fmla="*/ 220144 w 1860560"/>
                <a:gd name="connsiteY5" fmla="*/ 11285 h 658070"/>
                <a:gd name="connsiteX6" fmla="*/ 261035 w 1860560"/>
                <a:gd name="connsiteY6" fmla="*/ 189277 h 658070"/>
                <a:gd name="connsiteX7" fmla="*/ 333629 w 1860560"/>
                <a:gd name="connsiteY7" fmla="*/ 336602 h 658070"/>
                <a:gd name="connsiteX8" fmla="*/ 371729 w 1860560"/>
                <a:gd name="connsiteY8" fmla="*/ 415183 h 658070"/>
                <a:gd name="connsiteX9" fmla="*/ 405067 w 1860560"/>
                <a:gd name="connsiteY9" fmla="*/ 479477 h 658070"/>
                <a:gd name="connsiteX10" fmla="*/ 412210 w 1860560"/>
                <a:gd name="connsiteY10" fmla="*/ 522339 h 658070"/>
                <a:gd name="connsiteX11" fmla="*/ 366967 w 1860560"/>
                <a:gd name="connsiteY11" fmla="*/ 531864 h 658070"/>
                <a:gd name="connsiteX12" fmla="*/ 219329 w 1860560"/>
                <a:gd name="connsiteY12" fmla="*/ 443758 h 658070"/>
                <a:gd name="connsiteX13" fmla="*/ 116935 w 1860560"/>
                <a:gd name="connsiteY13" fmla="*/ 374702 h 658070"/>
                <a:gd name="connsiteX14" fmla="*/ 64548 w 1860560"/>
                <a:gd name="connsiteY14" fmla="*/ 343745 h 658070"/>
                <a:gd name="connsiteX15" fmla="*/ 31210 w 1860560"/>
                <a:gd name="connsiteY15" fmla="*/ 327077 h 658070"/>
                <a:gd name="connsiteX16" fmla="*/ 254 w 1860560"/>
                <a:gd name="connsiteY16" fmla="*/ 341364 h 658070"/>
                <a:gd name="connsiteX17" fmla="*/ 19304 w 1860560"/>
                <a:gd name="connsiteY17" fmla="*/ 436614 h 658070"/>
                <a:gd name="connsiteX18" fmla="*/ 66929 w 1860560"/>
                <a:gd name="connsiteY18" fmla="*/ 543770 h 658070"/>
                <a:gd name="connsiteX19" fmla="*/ 97885 w 1860560"/>
                <a:gd name="connsiteY19" fmla="*/ 658070 h 658070"/>
                <a:gd name="connsiteX0" fmla="*/ 1860560 w 1860560"/>
                <a:gd name="connsiteY0" fmla="*/ 259751 h 661195"/>
                <a:gd name="connsiteX1" fmla="*/ 1547870 w 1860560"/>
                <a:gd name="connsiteY1" fmla="*/ 127458 h 661195"/>
                <a:gd name="connsiteX2" fmla="*/ 1360257 w 1860560"/>
                <a:gd name="connsiteY2" fmla="*/ 74541 h 661195"/>
                <a:gd name="connsiteX3" fmla="*/ 1083647 w 1860560"/>
                <a:gd name="connsiteY3" fmla="*/ 45677 h 661195"/>
                <a:gd name="connsiteX4" fmla="*/ 732474 w 1860560"/>
                <a:gd name="connsiteY4" fmla="*/ 24030 h 661195"/>
                <a:gd name="connsiteX5" fmla="*/ 508780 w 1860560"/>
                <a:gd name="connsiteY5" fmla="*/ 12004 h 661195"/>
                <a:gd name="connsiteX6" fmla="*/ 220144 w 1860560"/>
                <a:gd name="connsiteY6" fmla="*/ 14410 h 661195"/>
                <a:gd name="connsiteX7" fmla="*/ 261035 w 1860560"/>
                <a:gd name="connsiteY7" fmla="*/ 192402 h 661195"/>
                <a:gd name="connsiteX8" fmla="*/ 333629 w 1860560"/>
                <a:gd name="connsiteY8" fmla="*/ 339727 h 661195"/>
                <a:gd name="connsiteX9" fmla="*/ 371729 w 1860560"/>
                <a:gd name="connsiteY9" fmla="*/ 418308 h 661195"/>
                <a:gd name="connsiteX10" fmla="*/ 405067 w 1860560"/>
                <a:gd name="connsiteY10" fmla="*/ 482602 h 661195"/>
                <a:gd name="connsiteX11" fmla="*/ 412210 w 1860560"/>
                <a:gd name="connsiteY11" fmla="*/ 525464 h 661195"/>
                <a:gd name="connsiteX12" fmla="*/ 366967 w 1860560"/>
                <a:gd name="connsiteY12" fmla="*/ 534989 h 661195"/>
                <a:gd name="connsiteX13" fmla="*/ 219329 w 1860560"/>
                <a:gd name="connsiteY13" fmla="*/ 446883 h 661195"/>
                <a:gd name="connsiteX14" fmla="*/ 116935 w 1860560"/>
                <a:gd name="connsiteY14" fmla="*/ 377827 h 661195"/>
                <a:gd name="connsiteX15" fmla="*/ 64548 w 1860560"/>
                <a:gd name="connsiteY15" fmla="*/ 346870 h 661195"/>
                <a:gd name="connsiteX16" fmla="*/ 31210 w 1860560"/>
                <a:gd name="connsiteY16" fmla="*/ 330202 h 661195"/>
                <a:gd name="connsiteX17" fmla="*/ 254 w 1860560"/>
                <a:gd name="connsiteY17" fmla="*/ 344489 h 661195"/>
                <a:gd name="connsiteX18" fmla="*/ 19304 w 1860560"/>
                <a:gd name="connsiteY18" fmla="*/ 439739 h 661195"/>
                <a:gd name="connsiteX19" fmla="*/ 66929 w 1860560"/>
                <a:gd name="connsiteY19" fmla="*/ 546895 h 661195"/>
                <a:gd name="connsiteX20" fmla="*/ 97885 w 1860560"/>
                <a:gd name="connsiteY20" fmla="*/ 661195 h 661195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32474 w 1860560"/>
                <a:gd name="connsiteY4" fmla="*/ 185224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55085 w 1860560"/>
                <a:gd name="connsiteY1" fmla="*/ 331948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817263 w 1860560"/>
                <a:gd name="connsiteY1" fmla="*/ 509941 h 822389"/>
                <a:gd name="connsiteX2" fmla="*/ 1555085 w 1860560"/>
                <a:gd name="connsiteY2" fmla="*/ 331948 h 822389"/>
                <a:gd name="connsiteX3" fmla="*/ 1345825 w 1860560"/>
                <a:gd name="connsiteY3" fmla="*/ 291057 h 822389"/>
                <a:gd name="connsiteX4" fmla="*/ 1114916 w 1860560"/>
                <a:gd name="connsiteY4" fmla="*/ 163575 h 822389"/>
                <a:gd name="connsiteX5" fmla="*/ 797417 w 1860560"/>
                <a:gd name="connsiteY5" fmla="*/ 19259 h 822389"/>
                <a:gd name="connsiteX6" fmla="*/ 431811 w 1860560"/>
                <a:gd name="connsiteY6" fmla="*/ 16 h 822389"/>
                <a:gd name="connsiteX7" fmla="*/ 220144 w 1860560"/>
                <a:gd name="connsiteY7" fmla="*/ 175604 h 822389"/>
                <a:gd name="connsiteX8" fmla="*/ 261035 w 1860560"/>
                <a:gd name="connsiteY8" fmla="*/ 353596 h 822389"/>
                <a:gd name="connsiteX9" fmla="*/ 333629 w 1860560"/>
                <a:gd name="connsiteY9" fmla="*/ 500921 h 822389"/>
                <a:gd name="connsiteX10" fmla="*/ 371729 w 1860560"/>
                <a:gd name="connsiteY10" fmla="*/ 579502 h 822389"/>
                <a:gd name="connsiteX11" fmla="*/ 405067 w 1860560"/>
                <a:gd name="connsiteY11" fmla="*/ 643796 h 822389"/>
                <a:gd name="connsiteX12" fmla="*/ 412210 w 1860560"/>
                <a:gd name="connsiteY12" fmla="*/ 686658 h 822389"/>
                <a:gd name="connsiteX13" fmla="*/ 366967 w 1860560"/>
                <a:gd name="connsiteY13" fmla="*/ 696183 h 822389"/>
                <a:gd name="connsiteX14" fmla="*/ 219329 w 1860560"/>
                <a:gd name="connsiteY14" fmla="*/ 608077 h 822389"/>
                <a:gd name="connsiteX15" fmla="*/ 116935 w 1860560"/>
                <a:gd name="connsiteY15" fmla="*/ 539021 h 822389"/>
                <a:gd name="connsiteX16" fmla="*/ 64548 w 1860560"/>
                <a:gd name="connsiteY16" fmla="*/ 508064 h 822389"/>
                <a:gd name="connsiteX17" fmla="*/ 31210 w 1860560"/>
                <a:gd name="connsiteY17" fmla="*/ 491396 h 822389"/>
                <a:gd name="connsiteX18" fmla="*/ 254 w 1860560"/>
                <a:gd name="connsiteY18" fmla="*/ 505683 h 822389"/>
                <a:gd name="connsiteX19" fmla="*/ 19304 w 1860560"/>
                <a:gd name="connsiteY19" fmla="*/ 600933 h 822389"/>
                <a:gd name="connsiteX20" fmla="*/ 66929 w 1860560"/>
                <a:gd name="connsiteY20" fmla="*/ 708089 h 822389"/>
                <a:gd name="connsiteX21" fmla="*/ 97885 w 1860560"/>
                <a:gd name="connsiteY21" fmla="*/ 822389 h 822389"/>
                <a:gd name="connsiteX0" fmla="*/ 1817263 w 1817263"/>
                <a:gd name="connsiteY0" fmla="*/ 509941 h 822389"/>
                <a:gd name="connsiteX1" fmla="*/ 1555085 w 1817263"/>
                <a:gd name="connsiteY1" fmla="*/ 331948 h 822389"/>
                <a:gd name="connsiteX2" fmla="*/ 1345825 w 1817263"/>
                <a:gd name="connsiteY2" fmla="*/ 291057 h 822389"/>
                <a:gd name="connsiteX3" fmla="*/ 1114916 w 1817263"/>
                <a:gd name="connsiteY3" fmla="*/ 163575 h 822389"/>
                <a:gd name="connsiteX4" fmla="*/ 797417 w 1817263"/>
                <a:gd name="connsiteY4" fmla="*/ 19259 h 822389"/>
                <a:gd name="connsiteX5" fmla="*/ 431811 w 1817263"/>
                <a:gd name="connsiteY5" fmla="*/ 16 h 822389"/>
                <a:gd name="connsiteX6" fmla="*/ 220144 w 1817263"/>
                <a:gd name="connsiteY6" fmla="*/ 175604 h 822389"/>
                <a:gd name="connsiteX7" fmla="*/ 261035 w 1817263"/>
                <a:gd name="connsiteY7" fmla="*/ 353596 h 822389"/>
                <a:gd name="connsiteX8" fmla="*/ 333629 w 1817263"/>
                <a:gd name="connsiteY8" fmla="*/ 500921 h 822389"/>
                <a:gd name="connsiteX9" fmla="*/ 371729 w 1817263"/>
                <a:gd name="connsiteY9" fmla="*/ 579502 h 822389"/>
                <a:gd name="connsiteX10" fmla="*/ 405067 w 1817263"/>
                <a:gd name="connsiteY10" fmla="*/ 643796 h 822389"/>
                <a:gd name="connsiteX11" fmla="*/ 412210 w 1817263"/>
                <a:gd name="connsiteY11" fmla="*/ 686658 h 822389"/>
                <a:gd name="connsiteX12" fmla="*/ 366967 w 1817263"/>
                <a:gd name="connsiteY12" fmla="*/ 696183 h 822389"/>
                <a:gd name="connsiteX13" fmla="*/ 219329 w 1817263"/>
                <a:gd name="connsiteY13" fmla="*/ 608077 h 822389"/>
                <a:gd name="connsiteX14" fmla="*/ 116935 w 1817263"/>
                <a:gd name="connsiteY14" fmla="*/ 539021 h 822389"/>
                <a:gd name="connsiteX15" fmla="*/ 64548 w 1817263"/>
                <a:gd name="connsiteY15" fmla="*/ 508064 h 822389"/>
                <a:gd name="connsiteX16" fmla="*/ 31210 w 1817263"/>
                <a:gd name="connsiteY16" fmla="*/ 491396 h 822389"/>
                <a:gd name="connsiteX17" fmla="*/ 254 w 1817263"/>
                <a:gd name="connsiteY17" fmla="*/ 505683 h 822389"/>
                <a:gd name="connsiteX18" fmla="*/ 19304 w 1817263"/>
                <a:gd name="connsiteY18" fmla="*/ 600933 h 822389"/>
                <a:gd name="connsiteX19" fmla="*/ 66929 w 1817263"/>
                <a:gd name="connsiteY19" fmla="*/ 708089 h 822389"/>
                <a:gd name="connsiteX20" fmla="*/ 97885 w 1817263"/>
                <a:gd name="connsiteY20" fmla="*/ 822389 h 822389"/>
                <a:gd name="connsiteX0" fmla="*/ 1843722 w 1843722"/>
                <a:gd name="connsiteY0" fmla="*/ 533994 h 822389"/>
                <a:gd name="connsiteX1" fmla="*/ 1555085 w 1843722"/>
                <a:gd name="connsiteY1" fmla="*/ 331948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6318 w 1843722"/>
                <a:gd name="connsiteY3" fmla="*/ 206872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8723 w 1843722"/>
                <a:gd name="connsiteY3" fmla="*/ 230925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44100 h 832495"/>
                <a:gd name="connsiteX1" fmla="*/ 1550274 w 1843722"/>
                <a:gd name="connsiteY1" fmla="*/ 361296 h 832495"/>
                <a:gd name="connsiteX2" fmla="*/ 1338608 w 1843722"/>
                <a:gd name="connsiteY2" fmla="*/ 318000 h 832495"/>
                <a:gd name="connsiteX3" fmla="*/ 1208723 w 1843722"/>
                <a:gd name="connsiteY3" fmla="*/ 241031 h 832495"/>
                <a:gd name="connsiteX4" fmla="*/ 1114916 w 1843722"/>
                <a:gd name="connsiteY4" fmla="*/ 173681 h 832495"/>
                <a:gd name="connsiteX5" fmla="*/ 797417 w 1843722"/>
                <a:gd name="connsiteY5" fmla="*/ 29365 h 832495"/>
                <a:gd name="connsiteX6" fmla="*/ 641072 w 1843722"/>
                <a:gd name="connsiteY6" fmla="*/ 22148 h 832495"/>
                <a:gd name="connsiteX7" fmla="*/ 431811 w 1843722"/>
                <a:gd name="connsiteY7" fmla="*/ 10122 h 832495"/>
                <a:gd name="connsiteX8" fmla="*/ 220144 w 1843722"/>
                <a:gd name="connsiteY8" fmla="*/ 185710 h 832495"/>
                <a:gd name="connsiteX9" fmla="*/ 261035 w 1843722"/>
                <a:gd name="connsiteY9" fmla="*/ 363702 h 832495"/>
                <a:gd name="connsiteX10" fmla="*/ 333629 w 1843722"/>
                <a:gd name="connsiteY10" fmla="*/ 511027 h 832495"/>
                <a:gd name="connsiteX11" fmla="*/ 371729 w 1843722"/>
                <a:gd name="connsiteY11" fmla="*/ 589608 h 832495"/>
                <a:gd name="connsiteX12" fmla="*/ 405067 w 1843722"/>
                <a:gd name="connsiteY12" fmla="*/ 653902 h 832495"/>
                <a:gd name="connsiteX13" fmla="*/ 412210 w 1843722"/>
                <a:gd name="connsiteY13" fmla="*/ 696764 h 832495"/>
                <a:gd name="connsiteX14" fmla="*/ 366967 w 1843722"/>
                <a:gd name="connsiteY14" fmla="*/ 706289 h 832495"/>
                <a:gd name="connsiteX15" fmla="*/ 219329 w 1843722"/>
                <a:gd name="connsiteY15" fmla="*/ 618183 h 832495"/>
                <a:gd name="connsiteX16" fmla="*/ 116935 w 1843722"/>
                <a:gd name="connsiteY16" fmla="*/ 549127 h 832495"/>
                <a:gd name="connsiteX17" fmla="*/ 64548 w 1843722"/>
                <a:gd name="connsiteY17" fmla="*/ 518170 h 832495"/>
                <a:gd name="connsiteX18" fmla="*/ 31210 w 1843722"/>
                <a:gd name="connsiteY18" fmla="*/ 501502 h 832495"/>
                <a:gd name="connsiteX19" fmla="*/ 254 w 1843722"/>
                <a:gd name="connsiteY19" fmla="*/ 515789 h 832495"/>
                <a:gd name="connsiteX20" fmla="*/ 19304 w 1843722"/>
                <a:gd name="connsiteY20" fmla="*/ 611039 h 832495"/>
                <a:gd name="connsiteX21" fmla="*/ 66929 w 1843722"/>
                <a:gd name="connsiteY21" fmla="*/ 718195 h 832495"/>
                <a:gd name="connsiteX22" fmla="*/ 97885 w 1843722"/>
                <a:gd name="connsiteY22" fmla="*/ 832495 h 832495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25316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32280 w 1843722"/>
                <a:gd name="connsiteY9" fmla="*/ 164405 h 839811"/>
                <a:gd name="connsiteX10" fmla="*/ 160012 w 1843722"/>
                <a:gd name="connsiteY10" fmla="*/ 354180 h 839811"/>
                <a:gd name="connsiteX11" fmla="*/ 309946 w 1843722"/>
                <a:gd name="connsiteY11" fmla="*/ 518343 h 839811"/>
                <a:gd name="connsiteX12" fmla="*/ 371729 w 1843722"/>
                <a:gd name="connsiteY12" fmla="*/ 596924 h 839811"/>
                <a:gd name="connsiteX13" fmla="*/ 405067 w 1843722"/>
                <a:gd name="connsiteY13" fmla="*/ 661218 h 839811"/>
                <a:gd name="connsiteX14" fmla="*/ 412210 w 1843722"/>
                <a:gd name="connsiteY14" fmla="*/ 704080 h 839811"/>
                <a:gd name="connsiteX15" fmla="*/ 366967 w 1843722"/>
                <a:gd name="connsiteY15" fmla="*/ 713605 h 839811"/>
                <a:gd name="connsiteX16" fmla="*/ 219329 w 1843722"/>
                <a:gd name="connsiteY16" fmla="*/ 625499 h 839811"/>
                <a:gd name="connsiteX17" fmla="*/ 116935 w 1843722"/>
                <a:gd name="connsiteY17" fmla="*/ 556443 h 839811"/>
                <a:gd name="connsiteX18" fmla="*/ 64548 w 1843722"/>
                <a:gd name="connsiteY18" fmla="*/ 525486 h 839811"/>
                <a:gd name="connsiteX19" fmla="*/ 31210 w 1843722"/>
                <a:gd name="connsiteY19" fmla="*/ 508818 h 839811"/>
                <a:gd name="connsiteX20" fmla="*/ 254 w 1843722"/>
                <a:gd name="connsiteY20" fmla="*/ 523105 h 839811"/>
                <a:gd name="connsiteX21" fmla="*/ 19304 w 1843722"/>
                <a:gd name="connsiteY21" fmla="*/ 618355 h 839811"/>
                <a:gd name="connsiteX22" fmla="*/ 66929 w 1843722"/>
                <a:gd name="connsiteY22" fmla="*/ 725511 h 839811"/>
                <a:gd name="connsiteX23" fmla="*/ 97885 w 1843722"/>
                <a:gd name="connsiteY23" fmla="*/ 839811 h 839811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32280 w 1843722"/>
                <a:gd name="connsiteY8" fmla="*/ 160663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01011 w 1843722"/>
                <a:gd name="connsiteY8" fmla="*/ 187121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8412 h 836807"/>
                <a:gd name="connsiteX1" fmla="*/ 1547868 w 1843722"/>
                <a:gd name="connsiteY1" fmla="*/ 380040 h 836807"/>
                <a:gd name="connsiteX2" fmla="*/ 1338608 w 1843722"/>
                <a:gd name="connsiteY2" fmla="*/ 334339 h 836807"/>
                <a:gd name="connsiteX3" fmla="*/ 1208723 w 1843722"/>
                <a:gd name="connsiteY3" fmla="*/ 245343 h 836807"/>
                <a:gd name="connsiteX4" fmla="*/ 1114916 w 1843722"/>
                <a:gd name="connsiteY4" fmla="*/ 177993 h 836807"/>
                <a:gd name="connsiteX5" fmla="*/ 797417 w 1843722"/>
                <a:gd name="connsiteY5" fmla="*/ 33677 h 836807"/>
                <a:gd name="connsiteX6" fmla="*/ 641072 w 1843722"/>
                <a:gd name="connsiteY6" fmla="*/ 2407 h 836807"/>
                <a:gd name="connsiteX7" fmla="*/ 280277 w 1843722"/>
                <a:gd name="connsiteY7" fmla="*/ 84188 h 836807"/>
                <a:gd name="connsiteX8" fmla="*/ 101011 w 1843722"/>
                <a:gd name="connsiteY8" fmla="*/ 187859 h 836807"/>
                <a:gd name="connsiteX9" fmla="*/ 160012 w 1843722"/>
                <a:gd name="connsiteY9" fmla="*/ 351176 h 836807"/>
                <a:gd name="connsiteX10" fmla="*/ 309946 w 1843722"/>
                <a:gd name="connsiteY10" fmla="*/ 515339 h 836807"/>
                <a:gd name="connsiteX11" fmla="*/ 371729 w 1843722"/>
                <a:gd name="connsiteY11" fmla="*/ 593920 h 836807"/>
                <a:gd name="connsiteX12" fmla="*/ 405067 w 1843722"/>
                <a:gd name="connsiteY12" fmla="*/ 658214 h 836807"/>
                <a:gd name="connsiteX13" fmla="*/ 412210 w 1843722"/>
                <a:gd name="connsiteY13" fmla="*/ 701076 h 836807"/>
                <a:gd name="connsiteX14" fmla="*/ 366967 w 1843722"/>
                <a:gd name="connsiteY14" fmla="*/ 710601 h 836807"/>
                <a:gd name="connsiteX15" fmla="*/ 219329 w 1843722"/>
                <a:gd name="connsiteY15" fmla="*/ 622495 h 836807"/>
                <a:gd name="connsiteX16" fmla="*/ 116935 w 1843722"/>
                <a:gd name="connsiteY16" fmla="*/ 553439 h 836807"/>
                <a:gd name="connsiteX17" fmla="*/ 64548 w 1843722"/>
                <a:gd name="connsiteY17" fmla="*/ 522482 h 836807"/>
                <a:gd name="connsiteX18" fmla="*/ 31210 w 1843722"/>
                <a:gd name="connsiteY18" fmla="*/ 505814 h 836807"/>
                <a:gd name="connsiteX19" fmla="*/ 254 w 1843722"/>
                <a:gd name="connsiteY19" fmla="*/ 520101 h 836807"/>
                <a:gd name="connsiteX20" fmla="*/ 19304 w 1843722"/>
                <a:gd name="connsiteY20" fmla="*/ 615351 h 836807"/>
                <a:gd name="connsiteX21" fmla="*/ 66929 w 1843722"/>
                <a:gd name="connsiteY21" fmla="*/ 722507 h 836807"/>
                <a:gd name="connsiteX22" fmla="*/ 97885 w 1843722"/>
                <a:gd name="connsiteY22" fmla="*/ 836807 h 836807"/>
                <a:gd name="connsiteX0" fmla="*/ 1843722 w 1843722"/>
                <a:gd name="connsiteY0" fmla="*/ 527552 h 815947"/>
                <a:gd name="connsiteX1" fmla="*/ 1547868 w 1843722"/>
                <a:gd name="connsiteY1" fmla="*/ 359180 h 815947"/>
                <a:gd name="connsiteX2" fmla="*/ 1338608 w 1843722"/>
                <a:gd name="connsiteY2" fmla="*/ 313479 h 815947"/>
                <a:gd name="connsiteX3" fmla="*/ 1208723 w 1843722"/>
                <a:gd name="connsiteY3" fmla="*/ 224483 h 815947"/>
                <a:gd name="connsiteX4" fmla="*/ 1114916 w 1843722"/>
                <a:gd name="connsiteY4" fmla="*/ 157133 h 815947"/>
                <a:gd name="connsiteX5" fmla="*/ 797417 w 1843722"/>
                <a:gd name="connsiteY5" fmla="*/ 12817 h 815947"/>
                <a:gd name="connsiteX6" fmla="*/ 638667 w 1843722"/>
                <a:gd name="connsiteY6" fmla="*/ 12816 h 815947"/>
                <a:gd name="connsiteX7" fmla="*/ 280277 w 1843722"/>
                <a:gd name="connsiteY7" fmla="*/ 63328 h 815947"/>
                <a:gd name="connsiteX8" fmla="*/ 101011 w 1843722"/>
                <a:gd name="connsiteY8" fmla="*/ 166999 h 815947"/>
                <a:gd name="connsiteX9" fmla="*/ 160012 w 1843722"/>
                <a:gd name="connsiteY9" fmla="*/ 330316 h 815947"/>
                <a:gd name="connsiteX10" fmla="*/ 309946 w 1843722"/>
                <a:gd name="connsiteY10" fmla="*/ 494479 h 815947"/>
                <a:gd name="connsiteX11" fmla="*/ 371729 w 1843722"/>
                <a:gd name="connsiteY11" fmla="*/ 573060 h 815947"/>
                <a:gd name="connsiteX12" fmla="*/ 405067 w 1843722"/>
                <a:gd name="connsiteY12" fmla="*/ 637354 h 815947"/>
                <a:gd name="connsiteX13" fmla="*/ 412210 w 1843722"/>
                <a:gd name="connsiteY13" fmla="*/ 680216 h 815947"/>
                <a:gd name="connsiteX14" fmla="*/ 366967 w 1843722"/>
                <a:gd name="connsiteY14" fmla="*/ 689741 h 815947"/>
                <a:gd name="connsiteX15" fmla="*/ 219329 w 1843722"/>
                <a:gd name="connsiteY15" fmla="*/ 601635 h 815947"/>
                <a:gd name="connsiteX16" fmla="*/ 116935 w 1843722"/>
                <a:gd name="connsiteY16" fmla="*/ 532579 h 815947"/>
                <a:gd name="connsiteX17" fmla="*/ 64548 w 1843722"/>
                <a:gd name="connsiteY17" fmla="*/ 501622 h 815947"/>
                <a:gd name="connsiteX18" fmla="*/ 31210 w 1843722"/>
                <a:gd name="connsiteY18" fmla="*/ 484954 h 815947"/>
                <a:gd name="connsiteX19" fmla="*/ 254 w 1843722"/>
                <a:gd name="connsiteY19" fmla="*/ 499241 h 815947"/>
                <a:gd name="connsiteX20" fmla="*/ 19304 w 1843722"/>
                <a:gd name="connsiteY20" fmla="*/ 594491 h 815947"/>
                <a:gd name="connsiteX21" fmla="*/ 66929 w 1843722"/>
                <a:gd name="connsiteY21" fmla="*/ 701647 h 815947"/>
                <a:gd name="connsiteX22" fmla="*/ 97885 w 1843722"/>
                <a:gd name="connsiteY22" fmla="*/ 815947 h 815947"/>
                <a:gd name="connsiteX0" fmla="*/ 1843722 w 1843722"/>
                <a:gd name="connsiteY0" fmla="*/ 516251 h 804646"/>
                <a:gd name="connsiteX1" fmla="*/ 1547868 w 1843722"/>
                <a:gd name="connsiteY1" fmla="*/ 347879 h 804646"/>
                <a:gd name="connsiteX2" fmla="*/ 1338608 w 1843722"/>
                <a:gd name="connsiteY2" fmla="*/ 302178 h 804646"/>
                <a:gd name="connsiteX3" fmla="*/ 1208723 w 1843722"/>
                <a:gd name="connsiteY3" fmla="*/ 213182 h 804646"/>
                <a:gd name="connsiteX4" fmla="*/ 1114916 w 1843722"/>
                <a:gd name="connsiteY4" fmla="*/ 145832 h 804646"/>
                <a:gd name="connsiteX5" fmla="*/ 802228 w 1843722"/>
                <a:gd name="connsiteY5" fmla="*/ 25570 h 804646"/>
                <a:gd name="connsiteX6" fmla="*/ 638667 w 1843722"/>
                <a:gd name="connsiteY6" fmla="*/ 1515 h 804646"/>
                <a:gd name="connsiteX7" fmla="*/ 280277 w 1843722"/>
                <a:gd name="connsiteY7" fmla="*/ 52027 h 804646"/>
                <a:gd name="connsiteX8" fmla="*/ 101011 w 1843722"/>
                <a:gd name="connsiteY8" fmla="*/ 155698 h 804646"/>
                <a:gd name="connsiteX9" fmla="*/ 160012 w 1843722"/>
                <a:gd name="connsiteY9" fmla="*/ 319015 h 804646"/>
                <a:gd name="connsiteX10" fmla="*/ 309946 w 1843722"/>
                <a:gd name="connsiteY10" fmla="*/ 483178 h 804646"/>
                <a:gd name="connsiteX11" fmla="*/ 371729 w 1843722"/>
                <a:gd name="connsiteY11" fmla="*/ 561759 h 804646"/>
                <a:gd name="connsiteX12" fmla="*/ 405067 w 1843722"/>
                <a:gd name="connsiteY12" fmla="*/ 626053 h 804646"/>
                <a:gd name="connsiteX13" fmla="*/ 412210 w 1843722"/>
                <a:gd name="connsiteY13" fmla="*/ 668915 h 804646"/>
                <a:gd name="connsiteX14" fmla="*/ 366967 w 1843722"/>
                <a:gd name="connsiteY14" fmla="*/ 678440 h 804646"/>
                <a:gd name="connsiteX15" fmla="*/ 219329 w 1843722"/>
                <a:gd name="connsiteY15" fmla="*/ 590334 h 804646"/>
                <a:gd name="connsiteX16" fmla="*/ 116935 w 1843722"/>
                <a:gd name="connsiteY16" fmla="*/ 521278 h 804646"/>
                <a:gd name="connsiteX17" fmla="*/ 64548 w 1843722"/>
                <a:gd name="connsiteY17" fmla="*/ 490321 h 804646"/>
                <a:gd name="connsiteX18" fmla="*/ 31210 w 1843722"/>
                <a:gd name="connsiteY18" fmla="*/ 473653 h 804646"/>
                <a:gd name="connsiteX19" fmla="*/ 254 w 1843722"/>
                <a:gd name="connsiteY19" fmla="*/ 487940 h 804646"/>
                <a:gd name="connsiteX20" fmla="*/ 19304 w 1843722"/>
                <a:gd name="connsiteY20" fmla="*/ 583190 h 804646"/>
                <a:gd name="connsiteX21" fmla="*/ 66929 w 1843722"/>
                <a:gd name="connsiteY21" fmla="*/ 690346 h 804646"/>
                <a:gd name="connsiteX22" fmla="*/ 97885 w 1843722"/>
                <a:gd name="connsiteY22" fmla="*/ 804646 h 80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3722" h="804646">
                  <a:moveTo>
                    <a:pt x="1843722" y="516251"/>
                  </a:moveTo>
                  <a:cubicBezTo>
                    <a:pt x="1792810" y="501418"/>
                    <a:pt x="1631653" y="369126"/>
                    <a:pt x="1547868" y="347879"/>
                  </a:cubicBezTo>
                  <a:cubicBezTo>
                    <a:pt x="1464083" y="326632"/>
                    <a:pt x="1395934" y="326231"/>
                    <a:pt x="1338608" y="302178"/>
                  </a:cubicBezTo>
                  <a:cubicBezTo>
                    <a:pt x="1281282" y="278125"/>
                    <a:pt x="1246005" y="237235"/>
                    <a:pt x="1208723" y="213182"/>
                  </a:cubicBezTo>
                  <a:cubicBezTo>
                    <a:pt x="1171441" y="189129"/>
                    <a:pt x="1182665" y="177101"/>
                    <a:pt x="1114916" y="145832"/>
                  </a:cubicBezTo>
                  <a:cubicBezTo>
                    <a:pt x="1047167" y="114563"/>
                    <a:pt x="881603" y="49623"/>
                    <a:pt x="802228" y="25570"/>
                  </a:cubicBezTo>
                  <a:cubicBezTo>
                    <a:pt x="722853" y="1517"/>
                    <a:pt x="725659" y="-2894"/>
                    <a:pt x="638667" y="1515"/>
                  </a:cubicBezTo>
                  <a:cubicBezTo>
                    <a:pt x="551675" y="5924"/>
                    <a:pt x="369886" y="26330"/>
                    <a:pt x="280277" y="52027"/>
                  </a:cubicBezTo>
                  <a:cubicBezTo>
                    <a:pt x="190668" y="77724"/>
                    <a:pt x="121055" y="111200"/>
                    <a:pt x="101011" y="155698"/>
                  </a:cubicBezTo>
                  <a:cubicBezTo>
                    <a:pt x="80967" y="200196"/>
                    <a:pt x="125190" y="264435"/>
                    <a:pt x="160012" y="319015"/>
                  </a:cubicBezTo>
                  <a:cubicBezTo>
                    <a:pt x="194835" y="373595"/>
                    <a:pt x="259968" y="428457"/>
                    <a:pt x="309946" y="483178"/>
                  </a:cubicBezTo>
                  <a:cubicBezTo>
                    <a:pt x="322646" y="509372"/>
                    <a:pt x="359029" y="535565"/>
                    <a:pt x="371729" y="561759"/>
                  </a:cubicBezTo>
                  <a:cubicBezTo>
                    <a:pt x="385223" y="585571"/>
                    <a:pt x="398320" y="608194"/>
                    <a:pt x="405067" y="626053"/>
                  </a:cubicBezTo>
                  <a:cubicBezTo>
                    <a:pt x="411814" y="643912"/>
                    <a:pt x="418560" y="660184"/>
                    <a:pt x="412210" y="668915"/>
                  </a:cubicBezTo>
                  <a:cubicBezTo>
                    <a:pt x="405860" y="677646"/>
                    <a:pt x="399114" y="691537"/>
                    <a:pt x="366967" y="678440"/>
                  </a:cubicBezTo>
                  <a:cubicBezTo>
                    <a:pt x="334820" y="665343"/>
                    <a:pt x="261001" y="616528"/>
                    <a:pt x="219329" y="590334"/>
                  </a:cubicBezTo>
                  <a:cubicBezTo>
                    <a:pt x="177657" y="564140"/>
                    <a:pt x="142732" y="537947"/>
                    <a:pt x="116935" y="521278"/>
                  </a:cubicBezTo>
                  <a:cubicBezTo>
                    <a:pt x="91138" y="504609"/>
                    <a:pt x="78835" y="498258"/>
                    <a:pt x="64548" y="490321"/>
                  </a:cubicBezTo>
                  <a:cubicBezTo>
                    <a:pt x="50261" y="482384"/>
                    <a:pt x="41926" y="474050"/>
                    <a:pt x="31210" y="473653"/>
                  </a:cubicBezTo>
                  <a:cubicBezTo>
                    <a:pt x="20494" y="473256"/>
                    <a:pt x="2238" y="469684"/>
                    <a:pt x="254" y="487940"/>
                  </a:cubicBezTo>
                  <a:cubicBezTo>
                    <a:pt x="-1730" y="506196"/>
                    <a:pt x="8192" y="549456"/>
                    <a:pt x="19304" y="583190"/>
                  </a:cubicBezTo>
                  <a:cubicBezTo>
                    <a:pt x="30416" y="616924"/>
                    <a:pt x="53832" y="653437"/>
                    <a:pt x="66929" y="690346"/>
                  </a:cubicBezTo>
                  <a:cubicBezTo>
                    <a:pt x="80026" y="727255"/>
                    <a:pt x="87566" y="766546"/>
                    <a:pt x="97885" y="80464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6" name="Freeform 215"/>
            <p:cNvSpPr/>
            <p:nvPr/>
          </p:nvSpPr>
          <p:spPr>
            <a:xfrm>
              <a:off x="7396342" y="4781386"/>
              <a:ext cx="1533729" cy="640624"/>
            </a:xfrm>
            <a:custGeom>
              <a:avLst/>
              <a:gdLst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3265 h 633265"/>
                <a:gd name="connsiteX1" fmla="*/ 171684 w 1383740"/>
                <a:gd name="connsiteY1" fmla="*/ 497534 h 633265"/>
                <a:gd name="connsiteX2" fmla="*/ 112152 w 1383740"/>
                <a:gd name="connsiteY2" fmla="*/ 361803 h 633265"/>
                <a:gd name="connsiteX3" fmla="*/ 45477 w 1383740"/>
                <a:gd name="connsiteY3" fmla="*/ 257028 h 633265"/>
                <a:gd name="connsiteX4" fmla="*/ 234 w 1383740"/>
                <a:gd name="connsiteY4" fmla="*/ 166540 h 633265"/>
                <a:gd name="connsiteX5" fmla="*/ 9759 w 1383740"/>
                <a:gd name="connsiteY5" fmla="*/ 80815 h 633265"/>
                <a:gd name="connsiteX6" fmla="*/ 57384 w 1383740"/>
                <a:gd name="connsiteY6" fmla="*/ 26047 h 633265"/>
                <a:gd name="connsiteX7" fmla="*/ 114534 w 1383740"/>
                <a:gd name="connsiteY7" fmla="*/ 4615 h 633265"/>
                <a:gd name="connsiteX8" fmla="*/ 207402 w 1383740"/>
                <a:gd name="connsiteY8" fmla="*/ 2234 h 633265"/>
                <a:gd name="connsiteX9" fmla="*/ 309796 w 1383740"/>
                <a:gd name="connsiteY9" fmla="*/ 16522 h 633265"/>
                <a:gd name="connsiteX10" fmla="*/ 395521 w 1383740"/>
                <a:gd name="connsiteY10" fmla="*/ 42715 h 633265"/>
                <a:gd name="connsiteX11" fmla="*/ 469340 w 1383740"/>
                <a:gd name="connsiteY11" fmla="*/ 95103 h 633265"/>
                <a:gd name="connsiteX12" fmla="*/ 595546 w 1383740"/>
                <a:gd name="connsiteY12" fmla="*/ 142728 h 633265"/>
                <a:gd name="connsiteX13" fmla="*/ 662221 w 1383740"/>
                <a:gd name="connsiteY13" fmla="*/ 209403 h 633265"/>
                <a:gd name="connsiteX14" fmla="*/ 769377 w 1383740"/>
                <a:gd name="connsiteY14" fmla="*/ 276078 h 633265"/>
                <a:gd name="connsiteX15" fmla="*/ 845577 w 1383740"/>
                <a:gd name="connsiteY15" fmla="*/ 304653 h 633265"/>
                <a:gd name="connsiteX16" fmla="*/ 938446 w 1383740"/>
                <a:gd name="connsiteY16" fmla="*/ 337990 h 633265"/>
                <a:gd name="connsiteX17" fmla="*/ 1064652 w 1383740"/>
                <a:gd name="connsiteY17" fmla="*/ 349897 h 633265"/>
                <a:gd name="connsiteX18" fmla="*/ 1171809 w 1383740"/>
                <a:gd name="connsiteY18" fmla="*/ 421334 h 633265"/>
                <a:gd name="connsiteX19" fmla="*/ 1262296 w 1383740"/>
                <a:gd name="connsiteY19" fmla="*/ 461815 h 633265"/>
                <a:gd name="connsiteX20" fmla="*/ 1383740 w 1383740"/>
                <a:gd name="connsiteY20" fmla="*/ 504678 h 633265"/>
                <a:gd name="connsiteX21" fmla="*/ 1383740 w 1383740"/>
                <a:gd name="connsiteY21" fmla="*/ 504678 h 633265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63109 w 1377509"/>
                <a:gd name="connsiteY11" fmla="*/ 95260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3780 w 1375830"/>
                <a:gd name="connsiteY0" fmla="*/ 633422 h 633422"/>
                <a:gd name="connsiteX1" fmla="*/ 163774 w 1375830"/>
                <a:gd name="connsiteY1" fmla="*/ 497691 h 633422"/>
                <a:gd name="connsiteX2" fmla="*/ 92336 w 1375830"/>
                <a:gd name="connsiteY2" fmla="*/ 366722 h 633422"/>
                <a:gd name="connsiteX3" fmla="*/ 37567 w 1375830"/>
                <a:gd name="connsiteY3" fmla="*/ 257185 h 633422"/>
                <a:gd name="connsiteX4" fmla="*/ 8992 w 1375830"/>
                <a:gd name="connsiteY4" fmla="*/ 173840 h 633422"/>
                <a:gd name="connsiteX5" fmla="*/ 1849 w 1375830"/>
                <a:gd name="connsiteY5" fmla="*/ 80972 h 633422"/>
                <a:gd name="connsiteX6" fmla="*/ 49474 w 1375830"/>
                <a:gd name="connsiteY6" fmla="*/ 26204 h 633422"/>
                <a:gd name="connsiteX7" fmla="*/ 106624 w 1375830"/>
                <a:gd name="connsiteY7" fmla="*/ 4772 h 633422"/>
                <a:gd name="connsiteX8" fmla="*/ 199492 w 1375830"/>
                <a:gd name="connsiteY8" fmla="*/ 2391 h 633422"/>
                <a:gd name="connsiteX9" fmla="*/ 301886 w 1375830"/>
                <a:gd name="connsiteY9" fmla="*/ 16679 h 633422"/>
                <a:gd name="connsiteX10" fmla="*/ 387611 w 1375830"/>
                <a:gd name="connsiteY10" fmla="*/ 42872 h 633422"/>
                <a:gd name="connsiteX11" fmla="*/ 473337 w 1375830"/>
                <a:gd name="connsiteY11" fmla="*/ 83353 h 633422"/>
                <a:gd name="connsiteX12" fmla="*/ 587636 w 1375830"/>
                <a:gd name="connsiteY12" fmla="*/ 142885 h 633422"/>
                <a:gd name="connsiteX13" fmla="*/ 654311 w 1375830"/>
                <a:gd name="connsiteY13" fmla="*/ 209560 h 633422"/>
                <a:gd name="connsiteX14" fmla="*/ 761467 w 1375830"/>
                <a:gd name="connsiteY14" fmla="*/ 276235 h 633422"/>
                <a:gd name="connsiteX15" fmla="*/ 837667 w 1375830"/>
                <a:gd name="connsiteY15" fmla="*/ 304810 h 633422"/>
                <a:gd name="connsiteX16" fmla="*/ 930536 w 1375830"/>
                <a:gd name="connsiteY16" fmla="*/ 338147 h 633422"/>
                <a:gd name="connsiteX17" fmla="*/ 1056742 w 1375830"/>
                <a:gd name="connsiteY17" fmla="*/ 350054 h 633422"/>
                <a:gd name="connsiteX18" fmla="*/ 1163899 w 1375830"/>
                <a:gd name="connsiteY18" fmla="*/ 421491 h 633422"/>
                <a:gd name="connsiteX19" fmla="*/ 1254386 w 1375830"/>
                <a:gd name="connsiteY19" fmla="*/ 461972 h 633422"/>
                <a:gd name="connsiteX20" fmla="*/ 1375830 w 1375830"/>
                <a:gd name="connsiteY20" fmla="*/ 504835 h 633422"/>
                <a:gd name="connsiteX21" fmla="*/ 1375830 w 137583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72708 w 1377509"/>
                <a:gd name="connsiteY17" fmla="*/ 333385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2054 w 1374104"/>
                <a:gd name="connsiteY0" fmla="*/ 633422 h 633422"/>
                <a:gd name="connsiteX1" fmla="*/ 162048 w 1374104"/>
                <a:gd name="connsiteY1" fmla="*/ 497691 h 633422"/>
                <a:gd name="connsiteX2" fmla="*/ 90610 w 1374104"/>
                <a:gd name="connsiteY2" fmla="*/ 366722 h 633422"/>
                <a:gd name="connsiteX3" fmla="*/ 35841 w 1374104"/>
                <a:gd name="connsiteY3" fmla="*/ 257185 h 633422"/>
                <a:gd name="connsiteX4" fmla="*/ 123 w 1374104"/>
                <a:gd name="connsiteY4" fmla="*/ 80972 h 633422"/>
                <a:gd name="connsiteX5" fmla="*/ 47748 w 1374104"/>
                <a:gd name="connsiteY5" fmla="*/ 26204 h 633422"/>
                <a:gd name="connsiteX6" fmla="*/ 104898 w 1374104"/>
                <a:gd name="connsiteY6" fmla="*/ 4772 h 633422"/>
                <a:gd name="connsiteX7" fmla="*/ 197766 w 1374104"/>
                <a:gd name="connsiteY7" fmla="*/ 2391 h 633422"/>
                <a:gd name="connsiteX8" fmla="*/ 300160 w 1374104"/>
                <a:gd name="connsiteY8" fmla="*/ 16679 h 633422"/>
                <a:gd name="connsiteX9" fmla="*/ 385885 w 1374104"/>
                <a:gd name="connsiteY9" fmla="*/ 42872 h 633422"/>
                <a:gd name="connsiteX10" fmla="*/ 471611 w 1374104"/>
                <a:gd name="connsiteY10" fmla="*/ 83353 h 633422"/>
                <a:gd name="connsiteX11" fmla="*/ 585910 w 1374104"/>
                <a:gd name="connsiteY11" fmla="*/ 142885 h 633422"/>
                <a:gd name="connsiteX12" fmla="*/ 652585 w 1374104"/>
                <a:gd name="connsiteY12" fmla="*/ 209560 h 633422"/>
                <a:gd name="connsiteX13" fmla="*/ 759741 w 1374104"/>
                <a:gd name="connsiteY13" fmla="*/ 276235 h 633422"/>
                <a:gd name="connsiteX14" fmla="*/ 835941 w 1374104"/>
                <a:gd name="connsiteY14" fmla="*/ 304810 h 633422"/>
                <a:gd name="connsiteX15" fmla="*/ 940716 w 1374104"/>
                <a:gd name="connsiteY15" fmla="*/ 331003 h 633422"/>
                <a:gd name="connsiteX16" fmla="*/ 1069303 w 1374104"/>
                <a:gd name="connsiteY16" fmla="*/ 333385 h 633422"/>
                <a:gd name="connsiteX17" fmla="*/ 1162173 w 1374104"/>
                <a:gd name="connsiteY17" fmla="*/ 421491 h 633422"/>
                <a:gd name="connsiteX18" fmla="*/ 1252660 w 1374104"/>
                <a:gd name="connsiteY18" fmla="*/ 461972 h 633422"/>
                <a:gd name="connsiteX19" fmla="*/ 1374104 w 1374104"/>
                <a:gd name="connsiteY19" fmla="*/ 504835 h 633422"/>
                <a:gd name="connsiteX20" fmla="*/ 1374104 w 1374104"/>
                <a:gd name="connsiteY20" fmla="*/ 504835 h 633422"/>
                <a:gd name="connsiteX0" fmla="*/ 233432 w 1395482"/>
                <a:gd name="connsiteY0" fmla="*/ 633422 h 633422"/>
                <a:gd name="connsiteX1" fmla="*/ 183426 w 1395482"/>
                <a:gd name="connsiteY1" fmla="*/ 497691 h 633422"/>
                <a:gd name="connsiteX2" fmla="*/ 111988 w 1395482"/>
                <a:gd name="connsiteY2" fmla="*/ 366722 h 633422"/>
                <a:gd name="connsiteX3" fmla="*/ 57219 w 1395482"/>
                <a:gd name="connsiteY3" fmla="*/ 257185 h 633422"/>
                <a:gd name="connsiteX4" fmla="*/ 70 w 1395482"/>
                <a:gd name="connsiteY4" fmla="*/ 80972 h 633422"/>
                <a:gd name="connsiteX5" fmla="*/ 69126 w 1395482"/>
                <a:gd name="connsiteY5" fmla="*/ 26204 h 633422"/>
                <a:gd name="connsiteX6" fmla="*/ 126276 w 1395482"/>
                <a:gd name="connsiteY6" fmla="*/ 4772 h 633422"/>
                <a:gd name="connsiteX7" fmla="*/ 219144 w 1395482"/>
                <a:gd name="connsiteY7" fmla="*/ 2391 h 633422"/>
                <a:gd name="connsiteX8" fmla="*/ 321538 w 1395482"/>
                <a:gd name="connsiteY8" fmla="*/ 16679 h 633422"/>
                <a:gd name="connsiteX9" fmla="*/ 407263 w 1395482"/>
                <a:gd name="connsiteY9" fmla="*/ 42872 h 633422"/>
                <a:gd name="connsiteX10" fmla="*/ 492989 w 1395482"/>
                <a:gd name="connsiteY10" fmla="*/ 83353 h 633422"/>
                <a:gd name="connsiteX11" fmla="*/ 607288 w 1395482"/>
                <a:gd name="connsiteY11" fmla="*/ 142885 h 633422"/>
                <a:gd name="connsiteX12" fmla="*/ 673963 w 1395482"/>
                <a:gd name="connsiteY12" fmla="*/ 209560 h 633422"/>
                <a:gd name="connsiteX13" fmla="*/ 781119 w 1395482"/>
                <a:gd name="connsiteY13" fmla="*/ 276235 h 633422"/>
                <a:gd name="connsiteX14" fmla="*/ 857319 w 1395482"/>
                <a:gd name="connsiteY14" fmla="*/ 304810 h 633422"/>
                <a:gd name="connsiteX15" fmla="*/ 962094 w 1395482"/>
                <a:gd name="connsiteY15" fmla="*/ 331003 h 633422"/>
                <a:gd name="connsiteX16" fmla="*/ 1090681 w 1395482"/>
                <a:gd name="connsiteY16" fmla="*/ 333385 h 633422"/>
                <a:gd name="connsiteX17" fmla="*/ 1183551 w 1395482"/>
                <a:gd name="connsiteY17" fmla="*/ 421491 h 633422"/>
                <a:gd name="connsiteX18" fmla="*/ 1274038 w 1395482"/>
                <a:gd name="connsiteY18" fmla="*/ 461972 h 633422"/>
                <a:gd name="connsiteX19" fmla="*/ 1395482 w 1395482"/>
                <a:gd name="connsiteY19" fmla="*/ 504835 h 633422"/>
                <a:gd name="connsiteX20" fmla="*/ 1395482 w 1395482"/>
                <a:gd name="connsiteY20" fmla="*/ 504835 h 633422"/>
                <a:gd name="connsiteX0" fmla="*/ 233408 w 1395458"/>
                <a:gd name="connsiteY0" fmla="*/ 632920 h 632920"/>
                <a:gd name="connsiteX1" fmla="*/ 183402 w 1395458"/>
                <a:gd name="connsiteY1" fmla="*/ 497189 h 632920"/>
                <a:gd name="connsiteX2" fmla="*/ 111964 w 1395458"/>
                <a:gd name="connsiteY2" fmla="*/ 366220 h 632920"/>
                <a:gd name="connsiteX3" fmla="*/ 57195 w 1395458"/>
                <a:gd name="connsiteY3" fmla="*/ 256683 h 632920"/>
                <a:gd name="connsiteX4" fmla="*/ 46 w 1395458"/>
                <a:gd name="connsiteY4" fmla="*/ 80470 h 632920"/>
                <a:gd name="connsiteX5" fmla="*/ 66721 w 1395458"/>
                <a:gd name="connsiteY5" fmla="*/ 11414 h 632920"/>
                <a:gd name="connsiteX6" fmla="*/ 126252 w 1395458"/>
                <a:gd name="connsiteY6" fmla="*/ 4270 h 632920"/>
                <a:gd name="connsiteX7" fmla="*/ 219120 w 1395458"/>
                <a:gd name="connsiteY7" fmla="*/ 1889 h 632920"/>
                <a:gd name="connsiteX8" fmla="*/ 321514 w 1395458"/>
                <a:gd name="connsiteY8" fmla="*/ 16177 h 632920"/>
                <a:gd name="connsiteX9" fmla="*/ 407239 w 1395458"/>
                <a:gd name="connsiteY9" fmla="*/ 42370 h 632920"/>
                <a:gd name="connsiteX10" fmla="*/ 492965 w 1395458"/>
                <a:gd name="connsiteY10" fmla="*/ 82851 h 632920"/>
                <a:gd name="connsiteX11" fmla="*/ 607264 w 1395458"/>
                <a:gd name="connsiteY11" fmla="*/ 142383 h 632920"/>
                <a:gd name="connsiteX12" fmla="*/ 673939 w 1395458"/>
                <a:gd name="connsiteY12" fmla="*/ 209058 h 632920"/>
                <a:gd name="connsiteX13" fmla="*/ 781095 w 1395458"/>
                <a:gd name="connsiteY13" fmla="*/ 275733 h 632920"/>
                <a:gd name="connsiteX14" fmla="*/ 857295 w 1395458"/>
                <a:gd name="connsiteY14" fmla="*/ 304308 h 632920"/>
                <a:gd name="connsiteX15" fmla="*/ 962070 w 1395458"/>
                <a:gd name="connsiteY15" fmla="*/ 330501 h 632920"/>
                <a:gd name="connsiteX16" fmla="*/ 1090657 w 1395458"/>
                <a:gd name="connsiteY16" fmla="*/ 332883 h 632920"/>
                <a:gd name="connsiteX17" fmla="*/ 1183527 w 1395458"/>
                <a:gd name="connsiteY17" fmla="*/ 420989 h 632920"/>
                <a:gd name="connsiteX18" fmla="*/ 1274014 w 1395458"/>
                <a:gd name="connsiteY18" fmla="*/ 461470 h 632920"/>
                <a:gd name="connsiteX19" fmla="*/ 1395458 w 1395458"/>
                <a:gd name="connsiteY19" fmla="*/ 504333 h 632920"/>
                <a:gd name="connsiteX20" fmla="*/ 1395458 w 1395458"/>
                <a:gd name="connsiteY20" fmla="*/ 504333 h 632920"/>
                <a:gd name="connsiteX0" fmla="*/ 233408 w 1395458"/>
                <a:gd name="connsiteY0" fmla="*/ 640782 h 640782"/>
                <a:gd name="connsiteX1" fmla="*/ 183402 w 1395458"/>
                <a:gd name="connsiteY1" fmla="*/ 505051 h 640782"/>
                <a:gd name="connsiteX2" fmla="*/ 111964 w 1395458"/>
                <a:gd name="connsiteY2" fmla="*/ 374082 h 640782"/>
                <a:gd name="connsiteX3" fmla="*/ 57195 w 1395458"/>
                <a:gd name="connsiteY3" fmla="*/ 264545 h 640782"/>
                <a:gd name="connsiteX4" fmla="*/ 46 w 1395458"/>
                <a:gd name="connsiteY4" fmla="*/ 88332 h 640782"/>
                <a:gd name="connsiteX5" fmla="*/ 66721 w 1395458"/>
                <a:gd name="connsiteY5" fmla="*/ 19276 h 640782"/>
                <a:gd name="connsiteX6" fmla="*/ 135777 w 1395458"/>
                <a:gd name="connsiteY6" fmla="*/ 226 h 640782"/>
                <a:gd name="connsiteX7" fmla="*/ 219120 w 1395458"/>
                <a:gd name="connsiteY7" fmla="*/ 9751 h 640782"/>
                <a:gd name="connsiteX8" fmla="*/ 321514 w 1395458"/>
                <a:gd name="connsiteY8" fmla="*/ 24039 h 640782"/>
                <a:gd name="connsiteX9" fmla="*/ 407239 w 1395458"/>
                <a:gd name="connsiteY9" fmla="*/ 50232 h 640782"/>
                <a:gd name="connsiteX10" fmla="*/ 492965 w 1395458"/>
                <a:gd name="connsiteY10" fmla="*/ 90713 h 640782"/>
                <a:gd name="connsiteX11" fmla="*/ 607264 w 1395458"/>
                <a:gd name="connsiteY11" fmla="*/ 150245 h 640782"/>
                <a:gd name="connsiteX12" fmla="*/ 673939 w 1395458"/>
                <a:gd name="connsiteY12" fmla="*/ 216920 h 640782"/>
                <a:gd name="connsiteX13" fmla="*/ 781095 w 1395458"/>
                <a:gd name="connsiteY13" fmla="*/ 283595 h 640782"/>
                <a:gd name="connsiteX14" fmla="*/ 857295 w 1395458"/>
                <a:gd name="connsiteY14" fmla="*/ 312170 h 640782"/>
                <a:gd name="connsiteX15" fmla="*/ 962070 w 1395458"/>
                <a:gd name="connsiteY15" fmla="*/ 338363 h 640782"/>
                <a:gd name="connsiteX16" fmla="*/ 1090657 w 1395458"/>
                <a:gd name="connsiteY16" fmla="*/ 340745 h 640782"/>
                <a:gd name="connsiteX17" fmla="*/ 1183527 w 1395458"/>
                <a:gd name="connsiteY17" fmla="*/ 428851 h 640782"/>
                <a:gd name="connsiteX18" fmla="*/ 1274014 w 1395458"/>
                <a:gd name="connsiteY18" fmla="*/ 469332 h 640782"/>
                <a:gd name="connsiteX19" fmla="*/ 1395458 w 1395458"/>
                <a:gd name="connsiteY19" fmla="*/ 512195 h 640782"/>
                <a:gd name="connsiteX20" fmla="*/ 1395458 w 1395458"/>
                <a:gd name="connsiteY20" fmla="*/ 512195 h 640782"/>
                <a:gd name="connsiteX0" fmla="*/ 240608 w 1402658"/>
                <a:gd name="connsiteY0" fmla="*/ 640782 h 640782"/>
                <a:gd name="connsiteX1" fmla="*/ 190602 w 1402658"/>
                <a:gd name="connsiteY1" fmla="*/ 505051 h 640782"/>
                <a:gd name="connsiteX2" fmla="*/ 119164 w 1402658"/>
                <a:gd name="connsiteY2" fmla="*/ 374082 h 640782"/>
                <a:gd name="connsiteX3" fmla="*/ 14389 w 1402658"/>
                <a:gd name="connsiteY3" fmla="*/ 247876 h 640782"/>
                <a:gd name="connsiteX4" fmla="*/ 7246 w 1402658"/>
                <a:gd name="connsiteY4" fmla="*/ 88332 h 640782"/>
                <a:gd name="connsiteX5" fmla="*/ 73921 w 1402658"/>
                <a:gd name="connsiteY5" fmla="*/ 19276 h 640782"/>
                <a:gd name="connsiteX6" fmla="*/ 142977 w 1402658"/>
                <a:gd name="connsiteY6" fmla="*/ 226 h 640782"/>
                <a:gd name="connsiteX7" fmla="*/ 226320 w 1402658"/>
                <a:gd name="connsiteY7" fmla="*/ 9751 h 640782"/>
                <a:gd name="connsiteX8" fmla="*/ 328714 w 1402658"/>
                <a:gd name="connsiteY8" fmla="*/ 24039 h 640782"/>
                <a:gd name="connsiteX9" fmla="*/ 414439 w 1402658"/>
                <a:gd name="connsiteY9" fmla="*/ 50232 h 640782"/>
                <a:gd name="connsiteX10" fmla="*/ 500165 w 1402658"/>
                <a:gd name="connsiteY10" fmla="*/ 90713 h 640782"/>
                <a:gd name="connsiteX11" fmla="*/ 614464 w 1402658"/>
                <a:gd name="connsiteY11" fmla="*/ 150245 h 640782"/>
                <a:gd name="connsiteX12" fmla="*/ 681139 w 1402658"/>
                <a:gd name="connsiteY12" fmla="*/ 216920 h 640782"/>
                <a:gd name="connsiteX13" fmla="*/ 788295 w 1402658"/>
                <a:gd name="connsiteY13" fmla="*/ 283595 h 640782"/>
                <a:gd name="connsiteX14" fmla="*/ 864495 w 1402658"/>
                <a:gd name="connsiteY14" fmla="*/ 312170 h 640782"/>
                <a:gd name="connsiteX15" fmla="*/ 969270 w 1402658"/>
                <a:gd name="connsiteY15" fmla="*/ 338363 h 640782"/>
                <a:gd name="connsiteX16" fmla="*/ 1097857 w 1402658"/>
                <a:gd name="connsiteY16" fmla="*/ 340745 h 640782"/>
                <a:gd name="connsiteX17" fmla="*/ 1190727 w 1402658"/>
                <a:gd name="connsiteY17" fmla="*/ 428851 h 640782"/>
                <a:gd name="connsiteX18" fmla="*/ 1281214 w 1402658"/>
                <a:gd name="connsiteY18" fmla="*/ 469332 h 640782"/>
                <a:gd name="connsiteX19" fmla="*/ 1402658 w 1402658"/>
                <a:gd name="connsiteY19" fmla="*/ 512195 h 640782"/>
                <a:gd name="connsiteX20" fmla="*/ 1402658 w 1402658"/>
                <a:gd name="connsiteY20" fmla="*/ 512195 h 640782"/>
                <a:gd name="connsiteX0" fmla="*/ 372085 w 1534135"/>
                <a:gd name="connsiteY0" fmla="*/ 640782 h 640782"/>
                <a:gd name="connsiteX1" fmla="*/ 322079 w 1534135"/>
                <a:gd name="connsiteY1" fmla="*/ 505051 h 640782"/>
                <a:gd name="connsiteX2" fmla="*/ 250641 w 1534135"/>
                <a:gd name="connsiteY2" fmla="*/ 374082 h 640782"/>
                <a:gd name="connsiteX3" fmla="*/ 145866 w 1534135"/>
                <a:gd name="connsiteY3" fmla="*/ 247876 h 640782"/>
                <a:gd name="connsiteX4" fmla="*/ 611 w 1534135"/>
                <a:gd name="connsiteY4" fmla="*/ 83569 h 640782"/>
                <a:gd name="connsiteX5" fmla="*/ 205398 w 1534135"/>
                <a:gd name="connsiteY5" fmla="*/ 19276 h 640782"/>
                <a:gd name="connsiteX6" fmla="*/ 274454 w 1534135"/>
                <a:gd name="connsiteY6" fmla="*/ 226 h 640782"/>
                <a:gd name="connsiteX7" fmla="*/ 357797 w 1534135"/>
                <a:gd name="connsiteY7" fmla="*/ 9751 h 640782"/>
                <a:gd name="connsiteX8" fmla="*/ 460191 w 1534135"/>
                <a:gd name="connsiteY8" fmla="*/ 24039 h 640782"/>
                <a:gd name="connsiteX9" fmla="*/ 545916 w 1534135"/>
                <a:gd name="connsiteY9" fmla="*/ 50232 h 640782"/>
                <a:gd name="connsiteX10" fmla="*/ 631642 w 1534135"/>
                <a:gd name="connsiteY10" fmla="*/ 90713 h 640782"/>
                <a:gd name="connsiteX11" fmla="*/ 745941 w 1534135"/>
                <a:gd name="connsiteY11" fmla="*/ 150245 h 640782"/>
                <a:gd name="connsiteX12" fmla="*/ 812616 w 1534135"/>
                <a:gd name="connsiteY12" fmla="*/ 216920 h 640782"/>
                <a:gd name="connsiteX13" fmla="*/ 919772 w 1534135"/>
                <a:gd name="connsiteY13" fmla="*/ 283595 h 640782"/>
                <a:gd name="connsiteX14" fmla="*/ 995972 w 1534135"/>
                <a:gd name="connsiteY14" fmla="*/ 312170 h 640782"/>
                <a:gd name="connsiteX15" fmla="*/ 1100747 w 1534135"/>
                <a:gd name="connsiteY15" fmla="*/ 338363 h 640782"/>
                <a:gd name="connsiteX16" fmla="*/ 1229334 w 1534135"/>
                <a:gd name="connsiteY16" fmla="*/ 340745 h 640782"/>
                <a:gd name="connsiteX17" fmla="*/ 1322204 w 1534135"/>
                <a:gd name="connsiteY17" fmla="*/ 428851 h 640782"/>
                <a:gd name="connsiteX18" fmla="*/ 1412691 w 1534135"/>
                <a:gd name="connsiteY18" fmla="*/ 469332 h 640782"/>
                <a:gd name="connsiteX19" fmla="*/ 1534135 w 1534135"/>
                <a:gd name="connsiteY19" fmla="*/ 512195 h 640782"/>
                <a:gd name="connsiteX20" fmla="*/ 1534135 w 1534135"/>
                <a:gd name="connsiteY20" fmla="*/ 512195 h 640782"/>
                <a:gd name="connsiteX0" fmla="*/ 371679 w 1533729"/>
                <a:gd name="connsiteY0" fmla="*/ 640624 h 640624"/>
                <a:gd name="connsiteX1" fmla="*/ 321673 w 1533729"/>
                <a:gd name="connsiteY1" fmla="*/ 504893 h 640624"/>
                <a:gd name="connsiteX2" fmla="*/ 250235 w 1533729"/>
                <a:gd name="connsiteY2" fmla="*/ 373924 h 640624"/>
                <a:gd name="connsiteX3" fmla="*/ 145460 w 1533729"/>
                <a:gd name="connsiteY3" fmla="*/ 247718 h 640624"/>
                <a:gd name="connsiteX4" fmla="*/ 205 w 1533729"/>
                <a:gd name="connsiteY4" fmla="*/ 83411 h 640624"/>
                <a:gd name="connsiteX5" fmla="*/ 178798 w 1533729"/>
                <a:gd name="connsiteY5" fmla="*/ 14355 h 640624"/>
                <a:gd name="connsiteX6" fmla="*/ 274048 w 1533729"/>
                <a:gd name="connsiteY6" fmla="*/ 68 h 640624"/>
                <a:gd name="connsiteX7" fmla="*/ 357391 w 1533729"/>
                <a:gd name="connsiteY7" fmla="*/ 9593 h 640624"/>
                <a:gd name="connsiteX8" fmla="*/ 459785 w 1533729"/>
                <a:gd name="connsiteY8" fmla="*/ 23881 h 640624"/>
                <a:gd name="connsiteX9" fmla="*/ 545510 w 1533729"/>
                <a:gd name="connsiteY9" fmla="*/ 50074 h 640624"/>
                <a:gd name="connsiteX10" fmla="*/ 631236 w 1533729"/>
                <a:gd name="connsiteY10" fmla="*/ 90555 h 640624"/>
                <a:gd name="connsiteX11" fmla="*/ 745535 w 1533729"/>
                <a:gd name="connsiteY11" fmla="*/ 150087 h 640624"/>
                <a:gd name="connsiteX12" fmla="*/ 812210 w 1533729"/>
                <a:gd name="connsiteY12" fmla="*/ 216762 h 640624"/>
                <a:gd name="connsiteX13" fmla="*/ 919366 w 1533729"/>
                <a:gd name="connsiteY13" fmla="*/ 283437 h 640624"/>
                <a:gd name="connsiteX14" fmla="*/ 995566 w 1533729"/>
                <a:gd name="connsiteY14" fmla="*/ 312012 h 640624"/>
                <a:gd name="connsiteX15" fmla="*/ 1100341 w 1533729"/>
                <a:gd name="connsiteY15" fmla="*/ 338205 h 640624"/>
                <a:gd name="connsiteX16" fmla="*/ 1228928 w 1533729"/>
                <a:gd name="connsiteY16" fmla="*/ 340587 h 640624"/>
                <a:gd name="connsiteX17" fmla="*/ 1321798 w 1533729"/>
                <a:gd name="connsiteY17" fmla="*/ 428693 h 640624"/>
                <a:gd name="connsiteX18" fmla="*/ 1412285 w 1533729"/>
                <a:gd name="connsiteY18" fmla="*/ 469174 h 640624"/>
                <a:gd name="connsiteX19" fmla="*/ 1533729 w 1533729"/>
                <a:gd name="connsiteY19" fmla="*/ 512037 h 640624"/>
                <a:gd name="connsiteX20" fmla="*/ 1533729 w 1533729"/>
                <a:gd name="connsiteY20" fmla="*/ 512037 h 64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33729" h="640624">
                  <a:moveTo>
                    <a:pt x="371679" y="640624"/>
                  </a:moveTo>
                  <a:cubicBezTo>
                    <a:pt x="355010" y="595380"/>
                    <a:pt x="341914" y="549343"/>
                    <a:pt x="321673" y="504893"/>
                  </a:cubicBezTo>
                  <a:cubicBezTo>
                    <a:pt x="301432" y="460443"/>
                    <a:pt x="279604" y="416786"/>
                    <a:pt x="250235" y="373924"/>
                  </a:cubicBezTo>
                  <a:cubicBezTo>
                    <a:pt x="220866" y="331062"/>
                    <a:pt x="187132" y="296137"/>
                    <a:pt x="145460" y="247718"/>
                  </a:cubicBezTo>
                  <a:cubicBezTo>
                    <a:pt x="103788" y="199299"/>
                    <a:pt x="-5351" y="122305"/>
                    <a:pt x="205" y="83411"/>
                  </a:cubicBezTo>
                  <a:cubicBezTo>
                    <a:pt x="5761" y="44517"/>
                    <a:pt x="133158" y="28245"/>
                    <a:pt x="178798" y="14355"/>
                  </a:cubicBezTo>
                  <a:cubicBezTo>
                    <a:pt x="224438" y="465"/>
                    <a:pt x="244283" y="862"/>
                    <a:pt x="274048" y="68"/>
                  </a:cubicBezTo>
                  <a:cubicBezTo>
                    <a:pt x="303813" y="-726"/>
                    <a:pt x="326435" y="5624"/>
                    <a:pt x="357391" y="9593"/>
                  </a:cubicBezTo>
                  <a:cubicBezTo>
                    <a:pt x="388347" y="13562"/>
                    <a:pt x="425654" y="19118"/>
                    <a:pt x="459785" y="23881"/>
                  </a:cubicBezTo>
                  <a:cubicBezTo>
                    <a:pt x="491138" y="30628"/>
                    <a:pt x="516935" y="38962"/>
                    <a:pt x="545510" y="50074"/>
                  </a:cubicBezTo>
                  <a:cubicBezTo>
                    <a:pt x="574085" y="61186"/>
                    <a:pt x="602661" y="77061"/>
                    <a:pt x="631236" y="90555"/>
                  </a:cubicBezTo>
                  <a:cubicBezTo>
                    <a:pt x="664573" y="107224"/>
                    <a:pt x="715373" y="129053"/>
                    <a:pt x="745535" y="150087"/>
                  </a:cubicBezTo>
                  <a:cubicBezTo>
                    <a:pt x="775697" y="171121"/>
                    <a:pt x="789985" y="194537"/>
                    <a:pt x="812210" y="216762"/>
                  </a:cubicBezTo>
                  <a:cubicBezTo>
                    <a:pt x="841182" y="238987"/>
                    <a:pt x="893966" y="273912"/>
                    <a:pt x="919366" y="283437"/>
                  </a:cubicBezTo>
                  <a:cubicBezTo>
                    <a:pt x="944766" y="292962"/>
                    <a:pt x="965404" y="302884"/>
                    <a:pt x="995566" y="312012"/>
                  </a:cubicBezTo>
                  <a:cubicBezTo>
                    <a:pt x="1025728" y="321140"/>
                    <a:pt x="1061447" y="333443"/>
                    <a:pt x="1100341" y="338205"/>
                  </a:cubicBezTo>
                  <a:cubicBezTo>
                    <a:pt x="1139235" y="342967"/>
                    <a:pt x="1192019" y="325506"/>
                    <a:pt x="1228928" y="340587"/>
                  </a:cubicBezTo>
                  <a:cubicBezTo>
                    <a:pt x="1265837" y="355668"/>
                    <a:pt x="1291239" y="407262"/>
                    <a:pt x="1321798" y="428693"/>
                  </a:cubicBezTo>
                  <a:cubicBezTo>
                    <a:pt x="1352357" y="450124"/>
                    <a:pt x="1382123" y="455680"/>
                    <a:pt x="1412285" y="469174"/>
                  </a:cubicBezTo>
                  <a:cubicBezTo>
                    <a:pt x="1442447" y="482668"/>
                    <a:pt x="1513488" y="504893"/>
                    <a:pt x="1533729" y="512037"/>
                  </a:cubicBezTo>
                  <a:lnTo>
                    <a:pt x="1533729" y="512037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7" name="TextBox 161"/>
            <p:cNvSpPr txBox="1">
              <a:spLocks noChangeArrowheads="1"/>
            </p:cNvSpPr>
            <p:nvPr/>
          </p:nvSpPr>
          <p:spPr bwMode="auto">
            <a:xfrm rot="2194700">
              <a:off x="4348672" y="4535937"/>
              <a:ext cx="874877" cy="277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Kammanassie</a:t>
              </a:r>
            </a:p>
          </p:txBody>
        </p:sp>
        <p:sp>
          <p:nvSpPr>
            <p:cNvPr id="218" name="TextBox 1033"/>
            <p:cNvSpPr txBox="1">
              <a:spLocks noChangeArrowheads="1"/>
            </p:cNvSpPr>
            <p:nvPr/>
          </p:nvSpPr>
          <p:spPr bwMode="auto">
            <a:xfrm rot="2192281">
              <a:off x="2968819" y="470167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Swartberg</a:t>
              </a:r>
            </a:p>
          </p:txBody>
        </p:sp>
        <p:sp>
          <p:nvSpPr>
            <p:cNvPr id="224" name="TextBox 162"/>
            <p:cNvSpPr txBox="1">
              <a:spLocks noChangeArrowheads="1"/>
            </p:cNvSpPr>
            <p:nvPr/>
          </p:nvSpPr>
          <p:spPr bwMode="auto">
            <a:xfrm rot="2038457">
              <a:off x="1878153" y="4721446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Witberg</a:t>
              </a:r>
            </a:p>
          </p:txBody>
        </p:sp>
        <p:sp>
          <p:nvSpPr>
            <p:cNvPr id="228" name="TextBox 161"/>
            <p:cNvSpPr txBox="1">
              <a:spLocks noChangeArrowheads="1"/>
            </p:cNvSpPr>
            <p:nvPr/>
          </p:nvSpPr>
          <p:spPr bwMode="auto">
            <a:xfrm rot="2180924">
              <a:off x="6682653" y="484495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Outeniqua</a:t>
              </a:r>
            </a:p>
          </p:txBody>
        </p:sp>
        <p:sp>
          <p:nvSpPr>
            <p:cNvPr id="229" name="TextBox 161"/>
            <p:cNvSpPr txBox="1">
              <a:spLocks noChangeArrowheads="1"/>
            </p:cNvSpPr>
            <p:nvPr/>
          </p:nvSpPr>
          <p:spPr bwMode="auto">
            <a:xfrm>
              <a:off x="7778277" y="530053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Wilderness</a:t>
              </a:r>
            </a:p>
          </p:txBody>
        </p:sp>
        <p:sp>
          <p:nvSpPr>
            <p:cNvPr id="448" name="Rectangle 447"/>
            <p:cNvSpPr/>
            <p:nvPr/>
          </p:nvSpPr>
          <p:spPr>
            <a:xfrm>
              <a:off x="0" y="4221088"/>
              <a:ext cx="9215633" cy="249795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5383037" y="4180845"/>
              <a:ext cx="329862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600" b="1" dirty="0"/>
                <a:t>STRATIGRAPHIC SUBDIVISION </a:t>
              </a:r>
              <a:r>
                <a:rPr lang="en-ZA" sz="1400" b="1" dirty="0"/>
                <a:t>SUBGROUP – FORMATION </a:t>
              </a:r>
              <a:endParaRPr lang="en-ZA" sz="1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905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-90177" y="116632"/>
            <a:ext cx="9327067" cy="3178225"/>
            <a:chOff x="-90177" y="116632"/>
            <a:chExt cx="9327067" cy="3178225"/>
          </a:xfrm>
        </p:grpSpPr>
        <p:sp>
          <p:nvSpPr>
            <p:cNvPr id="280" name="TextBox 115"/>
            <p:cNvSpPr txBox="1">
              <a:spLocks noChangeArrowheads="1"/>
            </p:cNvSpPr>
            <p:nvPr/>
          </p:nvSpPr>
          <p:spPr bwMode="auto">
            <a:xfrm>
              <a:off x="212736" y="2406580"/>
              <a:ext cx="196052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400" b="1" dirty="0">
                  <a:latin typeface="Calibri" pitchFamily="34" charset="0"/>
                </a:rPr>
                <a:t>N</a:t>
              </a:r>
            </a:p>
          </p:txBody>
        </p:sp>
        <p:sp>
          <p:nvSpPr>
            <p:cNvPr id="462" name="Rectangle 461"/>
            <p:cNvSpPr/>
            <p:nvPr/>
          </p:nvSpPr>
          <p:spPr>
            <a:xfrm>
              <a:off x="-39414" y="116632"/>
              <a:ext cx="9183414" cy="3168352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78" name="TextBox 115"/>
            <p:cNvSpPr txBox="1">
              <a:spLocks noChangeArrowheads="1"/>
            </p:cNvSpPr>
            <p:nvPr/>
          </p:nvSpPr>
          <p:spPr bwMode="auto">
            <a:xfrm>
              <a:off x="8752319" y="2384476"/>
              <a:ext cx="196052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400" b="1" dirty="0">
                  <a:latin typeface="Calibri" pitchFamily="34" charset="0"/>
                </a:rPr>
                <a:t>S</a:t>
              </a:r>
            </a:p>
          </p:txBody>
        </p:sp>
        <p:pic>
          <p:nvPicPr>
            <p:cNvPr id="130" name="Picture 3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6" t="2487" r="2007" b="1720"/>
            <a:stretch/>
          </p:blipFill>
          <p:spPr bwMode="auto">
            <a:xfrm>
              <a:off x="5074" y="822145"/>
              <a:ext cx="8899321" cy="1621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eform 4"/>
            <p:cNvSpPr/>
            <p:nvPr/>
          </p:nvSpPr>
          <p:spPr bwMode="auto">
            <a:xfrm>
              <a:off x="1204853" y="1800215"/>
              <a:ext cx="1577125" cy="492704"/>
            </a:xfrm>
            <a:custGeom>
              <a:avLst/>
              <a:gdLst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1650 w 2195512"/>
                <a:gd name="connsiteY17" fmla="*/ 323850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095499 w 2195512"/>
                <a:gd name="connsiteY22" fmla="*/ 45244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3038 h 693038"/>
                <a:gd name="connsiteX1" fmla="*/ 35719 w 2195512"/>
                <a:gd name="connsiteY1" fmla="*/ 647794 h 693038"/>
                <a:gd name="connsiteX2" fmla="*/ 88106 w 2195512"/>
                <a:gd name="connsiteY2" fmla="*/ 621601 h 693038"/>
                <a:gd name="connsiteX3" fmla="*/ 135731 w 2195512"/>
                <a:gd name="connsiteY3" fmla="*/ 612076 h 693038"/>
                <a:gd name="connsiteX4" fmla="*/ 202406 w 2195512"/>
                <a:gd name="connsiteY4" fmla="*/ 638269 h 693038"/>
                <a:gd name="connsiteX5" fmla="*/ 266700 w 2195512"/>
                <a:gd name="connsiteY5" fmla="*/ 652556 h 693038"/>
                <a:gd name="connsiteX6" fmla="*/ 361950 w 2195512"/>
                <a:gd name="connsiteY6" fmla="*/ 662082 h 693038"/>
                <a:gd name="connsiteX7" fmla="*/ 485775 w 2195512"/>
                <a:gd name="connsiteY7" fmla="*/ 664463 h 693038"/>
                <a:gd name="connsiteX8" fmla="*/ 626269 w 2195512"/>
                <a:gd name="connsiteY8" fmla="*/ 664463 h 693038"/>
                <a:gd name="connsiteX9" fmla="*/ 757237 w 2195512"/>
                <a:gd name="connsiteY9" fmla="*/ 643032 h 693038"/>
                <a:gd name="connsiteX10" fmla="*/ 857250 w 2195512"/>
                <a:gd name="connsiteY10" fmla="*/ 623982 h 693038"/>
                <a:gd name="connsiteX11" fmla="*/ 945356 w 2195512"/>
                <a:gd name="connsiteY11" fmla="*/ 607313 h 693038"/>
                <a:gd name="connsiteX12" fmla="*/ 1078706 w 2195512"/>
                <a:gd name="connsiteY12" fmla="*/ 554926 h 693038"/>
                <a:gd name="connsiteX13" fmla="*/ 1207294 w 2195512"/>
                <a:gd name="connsiteY13" fmla="*/ 519207 h 693038"/>
                <a:gd name="connsiteX14" fmla="*/ 1338262 w 2195512"/>
                <a:gd name="connsiteY14" fmla="*/ 483488 h 693038"/>
                <a:gd name="connsiteX15" fmla="*/ 1478756 w 2195512"/>
                <a:gd name="connsiteY15" fmla="*/ 452532 h 693038"/>
                <a:gd name="connsiteX16" fmla="*/ 1640681 w 2195512"/>
                <a:gd name="connsiteY16" fmla="*/ 393001 h 693038"/>
                <a:gd name="connsiteX17" fmla="*/ 1790699 w 2195512"/>
                <a:gd name="connsiteY17" fmla="*/ 300132 h 693038"/>
                <a:gd name="connsiteX18" fmla="*/ 1850231 w 2195512"/>
                <a:gd name="connsiteY18" fmla="*/ 250126 h 693038"/>
                <a:gd name="connsiteX19" fmla="*/ 1926431 w 2195512"/>
                <a:gd name="connsiteY19" fmla="*/ 212026 h 693038"/>
                <a:gd name="connsiteX20" fmla="*/ 1997868 w 2195512"/>
                <a:gd name="connsiteY20" fmla="*/ 159638 h 693038"/>
                <a:gd name="connsiteX21" fmla="*/ 2055019 w 2195512"/>
                <a:gd name="connsiteY21" fmla="*/ 97726 h 693038"/>
                <a:gd name="connsiteX22" fmla="*/ 2095499 w 2195512"/>
                <a:gd name="connsiteY22" fmla="*/ 45338 h 693038"/>
                <a:gd name="connsiteX23" fmla="*/ 2174081 w 2195512"/>
                <a:gd name="connsiteY23" fmla="*/ 94 h 693038"/>
                <a:gd name="connsiteX24" fmla="*/ 2195512 w 2195512"/>
                <a:gd name="connsiteY24" fmla="*/ 57244 h 693038"/>
                <a:gd name="connsiteX25" fmla="*/ 2131219 w 2195512"/>
                <a:gd name="connsiteY25" fmla="*/ 121538 h 693038"/>
                <a:gd name="connsiteX26" fmla="*/ 2055019 w 2195512"/>
                <a:gd name="connsiteY26" fmla="*/ 192976 h 693038"/>
                <a:gd name="connsiteX27" fmla="*/ 1974056 w 2195512"/>
                <a:gd name="connsiteY27" fmla="*/ 257269 h 693038"/>
                <a:gd name="connsiteX28" fmla="*/ 1876425 w 2195512"/>
                <a:gd name="connsiteY28" fmla="*/ 302513 h 693038"/>
                <a:gd name="connsiteX29" fmla="*/ 1781175 w 2195512"/>
                <a:gd name="connsiteY29" fmla="*/ 376332 h 693038"/>
                <a:gd name="connsiteX30" fmla="*/ 1654969 w 2195512"/>
                <a:gd name="connsiteY30" fmla="*/ 462057 h 693038"/>
                <a:gd name="connsiteX31" fmla="*/ 1497806 w 2195512"/>
                <a:gd name="connsiteY31" fmla="*/ 507301 h 693038"/>
                <a:gd name="connsiteX32" fmla="*/ 1307306 w 2195512"/>
                <a:gd name="connsiteY32" fmla="*/ 547782 h 693038"/>
                <a:gd name="connsiteX33" fmla="*/ 1135857 w 2195512"/>
                <a:gd name="connsiteY33" fmla="*/ 597788 h 693038"/>
                <a:gd name="connsiteX34" fmla="*/ 997744 w 2195512"/>
                <a:gd name="connsiteY34" fmla="*/ 647794 h 693038"/>
                <a:gd name="connsiteX35" fmla="*/ 850106 w 2195512"/>
                <a:gd name="connsiteY35" fmla="*/ 678751 h 693038"/>
                <a:gd name="connsiteX36" fmla="*/ 0 w 2195512"/>
                <a:gd name="connsiteY36" fmla="*/ 693038 h 693038"/>
                <a:gd name="connsiteX0" fmla="*/ 0 w 2195512"/>
                <a:gd name="connsiteY0" fmla="*/ 693035 h 693035"/>
                <a:gd name="connsiteX1" fmla="*/ 35719 w 2195512"/>
                <a:gd name="connsiteY1" fmla="*/ 647791 h 693035"/>
                <a:gd name="connsiteX2" fmla="*/ 88106 w 2195512"/>
                <a:gd name="connsiteY2" fmla="*/ 621598 h 693035"/>
                <a:gd name="connsiteX3" fmla="*/ 135731 w 2195512"/>
                <a:gd name="connsiteY3" fmla="*/ 612073 h 693035"/>
                <a:gd name="connsiteX4" fmla="*/ 202406 w 2195512"/>
                <a:gd name="connsiteY4" fmla="*/ 638266 h 693035"/>
                <a:gd name="connsiteX5" fmla="*/ 266700 w 2195512"/>
                <a:gd name="connsiteY5" fmla="*/ 652553 h 693035"/>
                <a:gd name="connsiteX6" fmla="*/ 361950 w 2195512"/>
                <a:gd name="connsiteY6" fmla="*/ 662079 h 693035"/>
                <a:gd name="connsiteX7" fmla="*/ 485775 w 2195512"/>
                <a:gd name="connsiteY7" fmla="*/ 664460 h 693035"/>
                <a:gd name="connsiteX8" fmla="*/ 626269 w 2195512"/>
                <a:gd name="connsiteY8" fmla="*/ 664460 h 693035"/>
                <a:gd name="connsiteX9" fmla="*/ 757237 w 2195512"/>
                <a:gd name="connsiteY9" fmla="*/ 643029 h 693035"/>
                <a:gd name="connsiteX10" fmla="*/ 857250 w 2195512"/>
                <a:gd name="connsiteY10" fmla="*/ 623979 h 693035"/>
                <a:gd name="connsiteX11" fmla="*/ 945356 w 2195512"/>
                <a:gd name="connsiteY11" fmla="*/ 607310 h 693035"/>
                <a:gd name="connsiteX12" fmla="*/ 1078706 w 2195512"/>
                <a:gd name="connsiteY12" fmla="*/ 554923 h 693035"/>
                <a:gd name="connsiteX13" fmla="*/ 1207294 w 2195512"/>
                <a:gd name="connsiteY13" fmla="*/ 519204 h 693035"/>
                <a:gd name="connsiteX14" fmla="*/ 1338262 w 2195512"/>
                <a:gd name="connsiteY14" fmla="*/ 483485 h 693035"/>
                <a:gd name="connsiteX15" fmla="*/ 1478756 w 2195512"/>
                <a:gd name="connsiteY15" fmla="*/ 452529 h 693035"/>
                <a:gd name="connsiteX16" fmla="*/ 1640681 w 2195512"/>
                <a:gd name="connsiteY16" fmla="*/ 392998 h 693035"/>
                <a:gd name="connsiteX17" fmla="*/ 1790699 w 2195512"/>
                <a:gd name="connsiteY17" fmla="*/ 300129 h 693035"/>
                <a:gd name="connsiteX18" fmla="*/ 1850231 w 2195512"/>
                <a:gd name="connsiteY18" fmla="*/ 250123 h 693035"/>
                <a:gd name="connsiteX19" fmla="*/ 1926431 w 2195512"/>
                <a:gd name="connsiteY19" fmla="*/ 212023 h 693035"/>
                <a:gd name="connsiteX20" fmla="*/ 1997868 w 2195512"/>
                <a:gd name="connsiteY20" fmla="*/ 159635 h 693035"/>
                <a:gd name="connsiteX21" fmla="*/ 2055019 w 2195512"/>
                <a:gd name="connsiteY21" fmla="*/ 97723 h 693035"/>
                <a:gd name="connsiteX22" fmla="*/ 2095499 w 2195512"/>
                <a:gd name="connsiteY22" fmla="*/ 45335 h 693035"/>
                <a:gd name="connsiteX23" fmla="*/ 2169318 w 2195512"/>
                <a:gd name="connsiteY23" fmla="*/ 91 h 693035"/>
                <a:gd name="connsiteX24" fmla="*/ 2195512 w 2195512"/>
                <a:gd name="connsiteY24" fmla="*/ 57241 h 693035"/>
                <a:gd name="connsiteX25" fmla="*/ 2131219 w 2195512"/>
                <a:gd name="connsiteY25" fmla="*/ 121535 h 693035"/>
                <a:gd name="connsiteX26" fmla="*/ 2055019 w 2195512"/>
                <a:gd name="connsiteY26" fmla="*/ 192973 h 693035"/>
                <a:gd name="connsiteX27" fmla="*/ 1974056 w 2195512"/>
                <a:gd name="connsiteY27" fmla="*/ 257266 h 693035"/>
                <a:gd name="connsiteX28" fmla="*/ 1876425 w 2195512"/>
                <a:gd name="connsiteY28" fmla="*/ 302510 h 693035"/>
                <a:gd name="connsiteX29" fmla="*/ 1781175 w 2195512"/>
                <a:gd name="connsiteY29" fmla="*/ 376329 h 693035"/>
                <a:gd name="connsiteX30" fmla="*/ 1654969 w 2195512"/>
                <a:gd name="connsiteY30" fmla="*/ 462054 h 693035"/>
                <a:gd name="connsiteX31" fmla="*/ 1497806 w 2195512"/>
                <a:gd name="connsiteY31" fmla="*/ 507298 h 693035"/>
                <a:gd name="connsiteX32" fmla="*/ 1307306 w 2195512"/>
                <a:gd name="connsiteY32" fmla="*/ 547779 h 693035"/>
                <a:gd name="connsiteX33" fmla="*/ 1135857 w 2195512"/>
                <a:gd name="connsiteY33" fmla="*/ 597785 h 693035"/>
                <a:gd name="connsiteX34" fmla="*/ 997744 w 2195512"/>
                <a:gd name="connsiteY34" fmla="*/ 647791 h 693035"/>
                <a:gd name="connsiteX35" fmla="*/ 850106 w 2195512"/>
                <a:gd name="connsiteY35" fmla="*/ 678748 h 693035"/>
                <a:gd name="connsiteX36" fmla="*/ 0 w 2195512"/>
                <a:gd name="connsiteY36" fmla="*/ 693035 h 693035"/>
                <a:gd name="connsiteX0" fmla="*/ 0 w 2197894"/>
                <a:gd name="connsiteY0" fmla="*/ 693035 h 693035"/>
                <a:gd name="connsiteX1" fmla="*/ 35719 w 2197894"/>
                <a:gd name="connsiteY1" fmla="*/ 647791 h 693035"/>
                <a:gd name="connsiteX2" fmla="*/ 88106 w 2197894"/>
                <a:gd name="connsiteY2" fmla="*/ 621598 h 693035"/>
                <a:gd name="connsiteX3" fmla="*/ 135731 w 2197894"/>
                <a:gd name="connsiteY3" fmla="*/ 612073 h 693035"/>
                <a:gd name="connsiteX4" fmla="*/ 202406 w 2197894"/>
                <a:gd name="connsiteY4" fmla="*/ 638266 h 693035"/>
                <a:gd name="connsiteX5" fmla="*/ 266700 w 2197894"/>
                <a:gd name="connsiteY5" fmla="*/ 652553 h 693035"/>
                <a:gd name="connsiteX6" fmla="*/ 361950 w 2197894"/>
                <a:gd name="connsiteY6" fmla="*/ 662079 h 693035"/>
                <a:gd name="connsiteX7" fmla="*/ 485775 w 2197894"/>
                <a:gd name="connsiteY7" fmla="*/ 664460 h 693035"/>
                <a:gd name="connsiteX8" fmla="*/ 626269 w 2197894"/>
                <a:gd name="connsiteY8" fmla="*/ 664460 h 693035"/>
                <a:gd name="connsiteX9" fmla="*/ 757237 w 2197894"/>
                <a:gd name="connsiteY9" fmla="*/ 643029 h 693035"/>
                <a:gd name="connsiteX10" fmla="*/ 857250 w 2197894"/>
                <a:gd name="connsiteY10" fmla="*/ 623979 h 693035"/>
                <a:gd name="connsiteX11" fmla="*/ 945356 w 2197894"/>
                <a:gd name="connsiteY11" fmla="*/ 607310 h 693035"/>
                <a:gd name="connsiteX12" fmla="*/ 1078706 w 2197894"/>
                <a:gd name="connsiteY12" fmla="*/ 554923 h 693035"/>
                <a:gd name="connsiteX13" fmla="*/ 1207294 w 2197894"/>
                <a:gd name="connsiteY13" fmla="*/ 519204 h 693035"/>
                <a:gd name="connsiteX14" fmla="*/ 1338262 w 2197894"/>
                <a:gd name="connsiteY14" fmla="*/ 483485 h 693035"/>
                <a:gd name="connsiteX15" fmla="*/ 1478756 w 2197894"/>
                <a:gd name="connsiteY15" fmla="*/ 452529 h 693035"/>
                <a:gd name="connsiteX16" fmla="*/ 1640681 w 2197894"/>
                <a:gd name="connsiteY16" fmla="*/ 392998 h 693035"/>
                <a:gd name="connsiteX17" fmla="*/ 1790699 w 2197894"/>
                <a:gd name="connsiteY17" fmla="*/ 300129 h 693035"/>
                <a:gd name="connsiteX18" fmla="*/ 1850231 w 2197894"/>
                <a:gd name="connsiteY18" fmla="*/ 250123 h 693035"/>
                <a:gd name="connsiteX19" fmla="*/ 1926431 w 2197894"/>
                <a:gd name="connsiteY19" fmla="*/ 212023 h 693035"/>
                <a:gd name="connsiteX20" fmla="*/ 1997868 w 2197894"/>
                <a:gd name="connsiteY20" fmla="*/ 159635 h 693035"/>
                <a:gd name="connsiteX21" fmla="*/ 2055019 w 2197894"/>
                <a:gd name="connsiteY21" fmla="*/ 97723 h 693035"/>
                <a:gd name="connsiteX22" fmla="*/ 2095499 w 2197894"/>
                <a:gd name="connsiteY22" fmla="*/ 45335 h 693035"/>
                <a:gd name="connsiteX23" fmla="*/ 2169318 w 2197894"/>
                <a:gd name="connsiteY23" fmla="*/ 91 h 693035"/>
                <a:gd name="connsiteX24" fmla="*/ 2197894 w 2197894"/>
                <a:gd name="connsiteY24" fmla="*/ 62003 h 693035"/>
                <a:gd name="connsiteX25" fmla="*/ 2131219 w 2197894"/>
                <a:gd name="connsiteY25" fmla="*/ 121535 h 693035"/>
                <a:gd name="connsiteX26" fmla="*/ 2055019 w 2197894"/>
                <a:gd name="connsiteY26" fmla="*/ 192973 h 693035"/>
                <a:gd name="connsiteX27" fmla="*/ 1974056 w 2197894"/>
                <a:gd name="connsiteY27" fmla="*/ 257266 h 693035"/>
                <a:gd name="connsiteX28" fmla="*/ 1876425 w 2197894"/>
                <a:gd name="connsiteY28" fmla="*/ 302510 h 693035"/>
                <a:gd name="connsiteX29" fmla="*/ 1781175 w 2197894"/>
                <a:gd name="connsiteY29" fmla="*/ 376329 h 693035"/>
                <a:gd name="connsiteX30" fmla="*/ 1654969 w 2197894"/>
                <a:gd name="connsiteY30" fmla="*/ 462054 h 693035"/>
                <a:gd name="connsiteX31" fmla="*/ 1497806 w 2197894"/>
                <a:gd name="connsiteY31" fmla="*/ 507298 h 693035"/>
                <a:gd name="connsiteX32" fmla="*/ 1307306 w 2197894"/>
                <a:gd name="connsiteY32" fmla="*/ 547779 h 693035"/>
                <a:gd name="connsiteX33" fmla="*/ 1135857 w 2197894"/>
                <a:gd name="connsiteY33" fmla="*/ 597785 h 693035"/>
                <a:gd name="connsiteX34" fmla="*/ 997744 w 2197894"/>
                <a:gd name="connsiteY34" fmla="*/ 647791 h 693035"/>
                <a:gd name="connsiteX35" fmla="*/ 850106 w 2197894"/>
                <a:gd name="connsiteY35" fmla="*/ 678748 h 693035"/>
                <a:gd name="connsiteX36" fmla="*/ 0 w 2197894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76329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85854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91232 w 2200895"/>
                <a:gd name="connsiteY12" fmla="*/ 554923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50750 w 2200895"/>
                <a:gd name="connsiteY1" fmla="*/ 63777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51701 w 2252596"/>
                <a:gd name="connsiteY0" fmla="*/ 690529 h 690529"/>
                <a:gd name="connsiteX1" fmla="*/ 102451 w 2252596"/>
                <a:gd name="connsiteY1" fmla="*/ 637771 h 690529"/>
                <a:gd name="connsiteX2" fmla="*/ 152333 w 2252596"/>
                <a:gd name="connsiteY2" fmla="*/ 621598 h 690529"/>
                <a:gd name="connsiteX3" fmla="*/ 199958 w 2252596"/>
                <a:gd name="connsiteY3" fmla="*/ 612073 h 690529"/>
                <a:gd name="connsiteX4" fmla="*/ 266633 w 2252596"/>
                <a:gd name="connsiteY4" fmla="*/ 638266 h 690529"/>
                <a:gd name="connsiteX5" fmla="*/ 330927 w 2252596"/>
                <a:gd name="connsiteY5" fmla="*/ 652553 h 690529"/>
                <a:gd name="connsiteX6" fmla="*/ 426177 w 2252596"/>
                <a:gd name="connsiteY6" fmla="*/ 662079 h 690529"/>
                <a:gd name="connsiteX7" fmla="*/ 550002 w 2252596"/>
                <a:gd name="connsiteY7" fmla="*/ 664460 h 690529"/>
                <a:gd name="connsiteX8" fmla="*/ 690496 w 2252596"/>
                <a:gd name="connsiteY8" fmla="*/ 664460 h 690529"/>
                <a:gd name="connsiteX9" fmla="*/ 821464 w 2252596"/>
                <a:gd name="connsiteY9" fmla="*/ 643029 h 690529"/>
                <a:gd name="connsiteX10" fmla="*/ 921477 w 2252596"/>
                <a:gd name="connsiteY10" fmla="*/ 623979 h 690529"/>
                <a:gd name="connsiteX11" fmla="*/ 1009583 w 2252596"/>
                <a:gd name="connsiteY11" fmla="*/ 597290 h 690529"/>
                <a:gd name="connsiteX12" fmla="*/ 1137923 w 2252596"/>
                <a:gd name="connsiteY12" fmla="*/ 542398 h 690529"/>
                <a:gd name="connsiteX13" fmla="*/ 1253986 w 2252596"/>
                <a:gd name="connsiteY13" fmla="*/ 514193 h 690529"/>
                <a:gd name="connsiteX14" fmla="*/ 1402489 w 2252596"/>
                <a:gd name="connsiteY14" fmla="*/ 483485 h 690529"/>
                <a:gd name="connsiteX15" fmla="*/ 1542983 w 2252596"/>
                <a:gd name="connsiteY15" fmla="*/ 452529 h 690529"/>
                <a:gd name="connsiteX16" fmla="*/ 1704908 w 2252596"/>
                <a:gd name="connsiteY16" fmla="*/ 392998 h 690529"/>
                <a:gd name="connsiteX17" fmla="*/ 1854926 w 2252596"/>
                <a:gd name="connsiteY17" fmla="*/ 300129 h 690529"/>
                <a:gd name="connsiteX18" fmla="*/ 1914458 w 2252596"/>
                <a:gd name="connsiteY18" fmla="*/ 250123 h 690529"/>
                <a:gd name="connsiteX19" fmla="*/ 1990658 w 2252596"/>
                <a:gd name="connsiteY19" fmla="*/ 212023 h 690529"/>
                <a:gd name="connsiteX20" fmla="*/ 2062095 w 2252596"/>
                <a:gd name="connsiteY20" fmla="*/ 159635 h 690529"/>
                <a:gd name="connsiteX21" fmla="*/ 2119246 w 2252596"/>
                <a:gd name="connsiteY21" fmla="*/ 97723 h 690529"/>
                <a:gd name="connsiteX22" fmla="*/ 2159726 w 2252596"/>
                <a:gd name="connsiteY22" fmla="*/ 45335 h 690529"/>
                <a:gd name="connsiteX23" fmla="*/ 2233545 w 2252596"/>
                <a:gd name="connsiteY23" fmla="*/ 91 h 690529"/>
                <a:gd name="connsiteX24" fmla="*/ 2252596 w 2252596"/>
                <a:gd name="connsiteY24" fmla="*/ 66766 h 690529"/>
                <a:gd name="connsiteX25" fmla="*/ 2195446 w 2252596"/>
                <a:gd name="connsiteY25" fmla="*/ 121535 h 690529"/>
                <a:gd name="connsiteX26" fmla="*/ 2119246 w 2252596"/>
                <a:gd name="connsiteY26" fmla="*/ 192973 h 690529"/>
                <a:gd name="connsiteX27" fmla="*/ 2038283 w 2252596"/>
                <a:gd name="connsiteY27" fmla="*/ 257266 h 690529"/>
                <a:gd name="connsiteX28" fmla="*/ 1940652 w 2252596"/>
                <a:gd name="connsiteY28" fmla="*/ 302510 h 690529"/>
                <a:gd name="connsiteX29" fmla="*/ 1845402 w 2252596"/>
                <a:gd name="connsiteY29" fmla="*/ 385854 h 690529"/>
                <a:gd name="connsiteX30" fmla="*/ 1719196 w 2252596"/>
                <a:gd name="connsiteY30" fmla="*/ 462054 h 690529"/>
                <a:gd name="connsiteX31" fmla="*/ 1562033 w 2252596"/>
                <a:gd name="connsiteY31" fmla="*/ 507298 h 690529"/>
                <a:gd name="connsiteX32" fmla="*/ 1371533 w 2252596"/>
                <a:gd name="connsiteY32" fmla="*/ 547779 h 690529"/>
                <a:gd name="connsiteX33" fmla="*/ 1200084 w 2252596"/>
                <a:gd name="connsiteY33" fmla="*/ 597785 h 690529"/>
                <a:gd name="connsiteX34" fmla="*/ 1061971 w 2252596"/>
                <a:gd name="connsiteY34" fmla="*/ 647791 h 690529"/>
                <a:gd name="connsiteX35" fmla="*/ 914333 w 2252596"/>
                <a:gd name="connsiteY35" fmla="*/ 678748 h 690529"/>
                <a:gd name="connsiteX36" fmla="*/ 51701 w 2252596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811882 w 2150145"/>
                <a:gd name="connsiteY0" fmla="*/ 678748 h 678748"/>
                <a:gd name="connsiteX1" fmla="*/ 0 w 2150145"/>
                <a:gd name="connsiteY1" fmla="*/ 637771 h 678748"/>
                <a:gd name="connsiteX2" fmla="*/ 54893 w 2150145"/>
                <a:gd name="connsiteY2" fmla="*/ 609072 h 678748"/>
                <a:gd name="connsiteX3" fmla="*/ 97507 w 2150145"/>
                <a:gd name="connsiteY3" fmla="*/ 612073 h 678748"/>
                <a:gd name="connsiteX4" fmla="*/ 164182 w 2150145"/>
                <a:gd name="connsiteY4" fmla="*/ 638266 h 678748"/>
                <a:gd name="connsiteX5" fmla="*/ 228476 w 2150145"/>
                <a:gd name="connsiteY5" fmla="*/ 652553 h 678748"/>
                <a:gd name="connsiteX6" fmla="*/ 323726 w 2150145"/>
                <a:gd name="connsiteY6" fmla="*/ 662079 h 678748"/>
                <a:gd name="connsiteX7" fmla="*/ 447551 w 2150145"/>
                <a:gd name="connsiteY7" fmla="*/ 664460 h 678748"/>
                <a:gd name="connsiteX8" fmla="*/ 588045 w 2150145"/>
                <a:gd name="connsiteY8" fmla="*/ 664460 h 678748"/>
                <a:gd name="connsiteX9" fmla="*/ 719013 w 2150145"/>
                <a:gd name="connsiteY9" fmla="*/ 643029 h 678748"/>
                <a:gd name="connsiteX10" fmla="*/ 819026 w 2150145"/>
                <a:gd name="connsiteY10" fmla="*/ 623979 h 678748"/>
                <a:gd name="connsiteX11" fmla="*/ 907132 w 2150145"/>
                <a:gd name="connsiteY11" fmla="*/ 597290 h 678748"/>
                <a:gd name="connsiteX12" fmla="*/ 1035472 w 2150145"/>
                <a:gd name="connsiteY12" fmla="*/ 542398 h 678748"/>
                <a:gd name="connsiteX13" fmla="*/ 1151535 w 2150145"/>
                <a:gd name="connsiteY13" fmla="*/ 514193 h 678748"/>
                <a:gd name="connsiteX14" fmla="*/ 1300038 w 2150145"/>
                <a:gd name="connsiteY14" fmla="*/ 483485 h 678748"/>
                <a:gd name="connsiteX15" fmla="*/ 1440532 w 2150145"/>
                <a:gd name="connsiteY15" fmla="*/ 452529 h 678748"/>
                <a:gd name="connsiteX16" fmla="*/ 1602457 w 2150145"/>
                <a:gd name="connsiteY16" fmla="*/ 392998 h 678748"/>
                <a:gd name="connsiteX17" fmla="*/ 1752475 w 2150145"/>
                <a:gd name="connsiteY17" fmla="*/ 300129 h 678748"/>
                <a:gd name="connsiteX18" fmla="*/ 1812007 w 2150145"/>
                <a:gd name="connsiteY18" fmla="*/ 250123 h 678748"/>
                <a:gd name="connsiteX19" fmla="*/ 1888207 w 2150145"/>
                <a:gd name="connsiteY19" fmla="*/ 212023 h 678748"/>
                <a:gd name="connsiteX20" fmla="*/ 1959644 w 2150145"/>
                <a:gd name="connsiteY20" fmla="*/ 159635 h 678748"/>
                <a:gd name="connsiteX21" fmla="*/ 2016795 w 2150145"/>
                <a:gd name="connsiteY21" fmla="*/ 97723 h 678748"/>
                <a:gd name="connsiteX22" fmla="*/ 2057275 w 2150145"/>
                <a:gd name="connsiteY22" fmla="*/ 45335 h 678748"/>
                <a:gd name="connsiteX23" fmla="*/ 2131094 w 2150145"/>
                <a:gd name="connsiteY23" fmla="*/ 91 h 678748"/>
                <a:gd name="connsiteX24" fmla="*/ 2150145 w 2150145"/>
                <a:gd name="connsiteY24" fmla="*/ 66766 h 678748"/>
                <a:gd name="connsiteX25" fmla="*/ 2092995 w 2150145"/>
                <a:gd name="connsiteY25" fmla="*/ 121535 h 678748"/>
                <a:gd name="connsiteX26" fmla="*/ 2016795 w 2150145"/>
                <a:gd name="connsiteY26" fmla="*/ 192973 h 678748"/>
                <a:gd name="connsiteX27" fmla="*/ 1935832 w 2150145"/>
                <a:gd name="connsiteY27" fmla="*/ 257266 h 678748"/>
                <a:gd name="connsiteX28" fmla="*/ 1838201 w 2150145"/>
                <a:gd name="connsiteY28" fmla="*/ 302510 h 678748"/>
                <a:gd name="connsiteX29" fmla="*/ 1742951 w 2150145"/>
                <a:gd name="connsiteY29" fmla="*/ 385854 h 678748"/>
                <a:gd name="connsiteX30" fmla="*/ 1616745 w 2150145"/>
                <a:gd name="connsiteY30" fmla="*/ 462054 h 678748"/>
                <a:gd name="connsiteX31" fmla="*/ 1459582 w 2150145"/>
                <a:gd name="connsiteY31" fmla="*/ 507298 h 678748"/>
                <a:gd name="connsiteX32" fmla="*/ 1269082 w 2150145"/>
                <a:gd name="connsiteY32" fmla="*/ 547779 h 678748"/>
                <a:gd name="connsiteX33" fmla="*/ 1097633 w 2150145"/>
                <a:gd name="connsiteY33" fmla="*/ 597785 h 678748"/>
                <a:gd name="connsiteX34" fmla="*/ 959520 w 2150145"/>
                <a:gd name="connsiteY34" fmla="*/ 647791 h 678748"/>
                <a:gd name="connsiteX35" fmla="*/ 811882 w 2150145"/>
                <a:gd name="connsiteY35" fmla="*/ 678748 h 678748"/>
                <a:gd name="connsiteX0" fmla="*/ 859477 w 2197740"/>
                <a:gd name="connsiteY0" fmla="*/ 678748 h 687871"/>
                <a:gd name="connsiteX1" fmla="*/ 0 w 2197740"/>
                <a:gd name="connsiteY1" fmla="*/ 687871 h 687871"/>
                <a:gd name="connsiteX2" fmla="*/ 102488 w 2197740"/>
                <a:gd name="connsiteY2" fmla="*/ 609072 h 687871"/>
                <a:gd name="connsiteX3" fmla="*/ 145102 w 2197740"/>
                <a:gd name="connsiteY3" fmla="*/ 612073 h 687871"/>
                <a:gd name="connsiteX4" fmla="*/ 211777 w 2197740"/>
                <a:gd name="connsiteY4" fmla="*/ 638266 h 687871"/>
                <a:gd name="connsiteX5" fmla="*/ 276071 w 2197740"/>
                <a:gd name="connsiteY5" fmla="*/ 652553 h 687871"/>
                <a:gd name="connsiteX6" fmla="*/ 371321 w 2197740"/>
                <a:gd name="connsiteY6" fmla="*/ 662079 h 687871"/>
                <a:gd name="connsiteX7" fmla="*/ 495146 w 2197740"/>
                <a:gd name="connsiteY7" fmla="*/ 664460 h 687871"/>
                <a:gd name="connsiteX8" fmla="*/ 635640 w 2197740"/>
                <a:gd name="connsiteY8" fmla="*/ 664460 h 687871"/>
                <a:gd name="connsiteX9" fmla="*/ 766608 w 2197740"/>
                <a:gd name="connsiteY9" fmla="*/ 643029 h 687871"/>
                <a:gd name="connsiteX10" fmla="*/ 866621 w 2197740"/>
                <a:gd name="connsiteY10" fmla="*/ 623979 h 687871"/>
                <a:gd name="connsiteX11" fmla="*/ 954727 w 2197740"/>
                <a:gd name="connsiteY11" fmla="*/ 597290 h 687871"/>
                <a:gd name="connsiteX12" fmla="*/ 1083067 w 2197740"/>
                <a:gd name="connsiteY12" fmla="*/ 542398 h 687871"/>
                <a:gd name="connsiteX13" fmla="*/ 1199130 w 2197740"/>
                <a:gd name="connsiteY13" fmla="*/ 514193 h 687871"/>
                <a:gd name="connsiteX14" fmla="*/ 1347633 w 2197740"/>
                <a:gd name="connsiteY14" fmla="*/ 483485 h 687871"/>
                <a:gd name="connsiteX15" fmla="*/ 1488127 w 2197740"/>
                <a:gd name="connsiteY15" fmla="*/ 452529 h 687871"/>
                <a:gd name="connsiteX16" fmla="*/ 1650052 w 2197740"/>
                <a:gd name="connsiteY16" fmla="*/ 392998 h 687871"/>
                <a:gd name="connsiteX17" fmla="*/ 1800070 w 2197740"/>
                <a:gd name="connsiteY17" fmla="*/ 300129 h 687871"/>
                <a:gd name="connsiteX18" fmla="*/ 1859602 w 2197740"/>
                <a:gd name="connsiteY18" fmla="*/ 250123 h 687871"/>
                <a:gd name="connsiteX19" fmla="*/ 1935802 w 2197740"/>
                <a:gd name="connsiteY19" fmla="*/ 212023 h 687871"/>
                <a:gd name="connsiteX20" fmla="*/ 2007239 w 2197740"/>
                <a:gd name="connsiteY20" fmla="*/ 159635 h 687871"/>
                <a:gd name="connsiteX21" fmla="*/ 2064390 w 2197740"/>
                <a:gd name="connsiteY21" fmla="*/ 97723 h 687871"/>
                <a:gd name="connsiteX22" fmla="*/ 2104870 w 2197740"/>
                <a:gd name="connsiteY22" fmla="*/ 45335 h 687871"/>
                <a:gd name="connsiteX23" fmla="*/ 2178689 w 2197740"/>
                <a:gd name="connsiteY23" fmla="*/ 91 h 687871"/>
                <a:gd name="connsiteX24" fmla="*/ 2197740 w 2197740"/>
                <a:gd name="connsiteY24" fmla="*/ 66766 h 687871"/>
                <a:gd name="connsiteX25" fmla="*/ 2140590 w 2197740"/>
                <a:gd name="connsiteY25" fmla="*/ 121535 h 687871"/>
                <a:gd name="connsiteX26" fmla="*/ 2064390 w 2197740"/>
                <a:gd name="connsiteY26" fmla="*/ 192973 h 687871"/>
                <a:gd name="connsiteX27" fmla="*/ 1983427 w 2197740"/>
                <a:gd name="connsiteY27" fmla="*/ 257266 h 687871"/>
                <a:gd name="connsiteX28" fmla="*/ 1885796 w 2197740"/>
                <a:gd name="connsiteY28" fmla="*/ 302510 h 687871"/>
                <a:gd name="connsiteX29" fmla="*/ 1790546 w 2197740"/>
                <a:gd name="connsiteY29" fmla="*/ 385854 h 687871"/>
                <a:gd name="connsiteX30" fmla="*/ 1664340 w 2197740"/>
                <a:gd name="connsiteY30" fmla="*/ 462054 h 687871"/>
                <a:gd name="connsiteX31" fmla="*/ 1507177 w 2197740"/>
                <a:gd name="connsiteY31" fmla="*/ 507298 h 687871"/>
                <a:gd name="connsiteX32" fmla="*/ 1316677 w 2197740"/>
                <a:gd name="connsiteY32" fmla="*/ 547779 h 687871"/>
                <a:gd name="connsiteX33" fmla="*/ 1145228 w 2197740"/>
                <a:gd name="connsiteY33" fmla="*/ 597785 h 687871"/>
                <a:gd name="connsiteX34" fmla="*/ 1007115 w 2197740"/>
                <a:gd name="connsiteY34" fmla="*/ 647791 h 687871"/>
                <a:gd name="connsiteX35" fmla="*/ 859477 w 2197740"/>
                <a:gd name="connsiteY35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92315"/>
                <a:gd name="connsiteX1" fmla="*/ 40803 w 2238543"/>
                <a:gd name="connsiteY1" fmla="*/ 687871 h 692315"/>
                <a:gd name="connsiteX2" fmla="*/ 143291 w 2238543"/>
                <a:gd name="connsiteY2" fmla="*/ 609072 h 692315"/>
                <a:gd name="connsiteX3" fmla="*/ 185905 w 2238543"/>
                <a:gd name="connsiteY3" fmla="*/ 612073 h 692315"/>
                <a:gd name="connsiteX4" fmla="*/ 252580 w 2238543"/>
                <a:gd name="connsiteY4" fmla="*/ 638266 h 692315"/>
                <a:gd name="connsiteX5" fmla="*/ 316874 w 2238543"/>
                <a:gd name="connsiteY5" fmla="*/ 652553 h 692315"/>
                <a:gd name="connsiteX6" fmla="*/ 412124 w 2238543"/>
                <a:gd name="connsiteY6" fmla="*/ 662079 h 692315"/>
                <a:gd name="connsiteX7" fmla="*/ 535949 w 2238543"/>
                <a:gd name="connsiteY7" fmla="*/ 664460 h 692315"/>
                <a:gd name="connsiteX8" fmla="*/ 676443 w 2238543"/>
                <a:gd name="connsiteY8" fmla="*/ 664460 h 692315"/>
                <a:gd name="connsiteX9" fmla="*/ 807411 w 2238543"/>
                <a:gd name="connsiteY9" fmla="*/ 643029 h 692315"/>
                <a:gd name="connsiteX10" fmla="*/ 907424 w 2238543"/>
                <a:gd name="connsiteY10" fmla="*/ 623979 h 692315"/>
                <a:gd name="connsiteX11" fmla="*/ 995530 w 2238543"/>
                <a:gd name="connsiteY11" fmla="*/ 597290 h 692315"/>
                <a:gd name="connsiteX12" fmla="*/ 1123870 w 2238543"/>
                <a:gd name="connsiteY12" fmla="*/ 542398 h 692315"/>
                <a:gd name="connsiteX13" fmla="*/ 1239933 w 2238543"/>
                <a:gd name="connsiteY13" fmla="*/ 514193 h 692315"/>
                <a:gd name="connsiteX14" fmla="*/ 1388436 w 2238543"/>
                <a:gd name="connsiteY14" fmla="*/ 483485 h 692315"/>
                <a:gd name="connsiteX15" fmla="*/ 1528930 w 2238543"/>
                <a:gd name="connsiteY15" fmla="*/ 452529 h 692315"/>
                <a:gd name="connsiteX16" fmla="*/ 1690855 w 2238543"/>
                <a:gd name="connsiteY16" fmla="*/ 392998 h 692315"/>
                <a:gd name="connsiteX17" fmla="*/ 1840873 w 2238543"/>
                <a:gd name="connsiteY17" fmla="*/ 300129 h 692315"/>
                <a:gd name="connsiteX18" fmla="*/ 1900405 w 2238543"/>
                <a:gd name="connsiteY18" fmla="*/ 250123 h 692315"/>
                <a:gd name="connsiteX19" fmla="*/ 1976605 w 2238543"/>
                <a:gd name="connsiteY19" fmla="*/ 212023 h 692315"/>
                <a:gd name="connsiteX20" fmla="*/ 2048042 w 2238543"/>
                <a:gd name="connsiteY20" fmla="*/ 159635 h 692315"/>
                <a:gd name="connsiteX21" fmla="*/ 2105193 w 2238543"/>
                <a:gd name="connsiteY21" fmla="*/ 97723 h 692315"/>
                <a:gd name="connsiteX22" fmla="*/ 2145673 w 2238543"/>
                <a:gd name="connsiteY22" fmla="*/ 45335 h 692315"/>
                <a:gd name="connsiteX23" fmla="*/ 2219492 w 2238543"/>
                <a:gd name="connsiteY23" fmla="*/ 91 h 692315"/>
                <a:gd name="connsiteX24" fmla="*/ 2238543 w 2238543"/>
                <a:gd name="connsiteY24" fmla="*/ 66766 h 692315"/>
                <a:gd name="connsiteX25" fmla="*/ 2181393 w 2238543"/>
                <a:gd name="connsiteY25" fmla="*/ 121535 h 692315"/>
                <a:gd name="connsiteX26" fmla="*/ 2105193 w 2238543"/>
                <a:gd name="connsiteY26" fmla="*/ 192973 h 692315"/>
                <a:gd name="connsiteX27" fmla="*/ 2024230 w 2238543"/>
                <a:gd name="connsiteY27" fmla="*/ 257266 h 692315"/>
                <a:gd name="connsiteX28" fmla="*/ 1926599 w 2238543"/>
                <a:gd name="connsiteY28" fmla="*/ 302510 h 692315"/>
                <a:gd name="connsiteX29" fmla="*/ 1831349 w 2238543"/>
                <a:gd name="connsiteY29" fmla="*/ 385854 h 692315"/>
                <a:gd name="connsiteX30" fmla="*/ 1705143 w 2238543"/>
                <a:gd name="connsiteY30" fmla="*/ 462054 h 692315"/>
                <a:gd name="connsiteX31" fmla="*/ 1547980 w 2238543"/>
                <a:gd name="connsiteY31" fmla="*/ 507298 h 692315"/>
                <a:gd name="connsiteX32" fmla="*/ 1357480 w 2238543"/>
                <a:gd name="connsiteY32" fmla="*/ 547779 h 692315"/>
                <a:gd name="connsiteX33" fmla="*/ 1186031 w 2238543"/>
                <a:gd name="connsiteY33" fmla="*/ 597785 h 692315"/>
                <a:gd name="connsiteX34" fmla="*/ 1047918 w 2238543"/>
                <a:gd name="connsiteY34" fmla="*/ 647791 h 692315"/>
                <a:gd name="connsiteX35" fmla="*/ 900280 w 2238543"/>
                <a:gd name="connsiteY35" fmla="*/ 678748 h 692315"/>
                <a:gd name="connsiteX0" fmla="*/ 803798 w 2142061"/>
                <a:gd name="connsiteY0" fmla="*/ 678748 h 678748"/>
                <a:gd name="connsiteX1" fmla="*/ 46809 w 2142061"/>
                <a:gd name="connsiteY1" fmla="*/ 609072 h 678748"/>
                <a:gd name="connsiteX2" fmla="*/ 89423 w 2142061"/>
                <a:gd name="connsiteY2" fmla="*/ 612073 h 678748"/>
                <a:gd name="connsiteX3" fmla="*/ 156098 w 2142061"/>
                <a:gd name="connsiteY3" fmla="*/ 638266 h 678748"/>
                <a:gd name="connsiteX4" fmla="*/ 220392 w 2142061"/>
                <a:gd name="connsiteY4" fmla="*/ 652553 h 678748"/>
                <a:gd name="connsiteX5" fmla="*/ 315642 w 2142061"/>
                <a:gd name="connsiteY5" fmla="*/ 662079 h 678748"/>
                <a:gd name="connsiteX6" fmla="*/ 439467 w 2142061"/>
                <a:gd name="connsiteY6" fmla="*/ 664460 h 678748"/>
                <a:gd name="connsiteX7" fmla="*/ 579961 w 2142061"/>
                <a:gd name="connsiteY7" fmla="*/ 664460 h 678748"/>
                <a:gd name="connsiteX8" fmla="*/ 710929 w 2142061"/>
                <a:gd name="connsiteY8" fmla="*/ 643029 h 678748"/>
                <a:gd name="connsiteX9" fmla="*/ 810942 w 2142061"/>
                <a:gd name="connsiteY9" fmla="*/ 623979 h 678748"/>
                <a:gd name="connsiteX10" fmla="*/ 899048 w 2142061"/>
                <a:gd name="connsiteY10" fmla="*/ 597290 h 678748"/>
                <a:gd name="connsiteX11" fmla="*/ 1027388 w 2142061"/>
                <a:gd name="connsiteY11" fmla="*/ 542398 h 678748"/>
                <a:gd name="connsiteX12" fmla="*/ 1143451 w 2142061"/>
                <a:gd name="connsiteY12" fmla="*/ 514193 h 678748"/>
                <a:gd name="connsiteX13" fmla="*/ 1291954 w 2142061"/>
                <a:gd name="connsiteY13" fmla="*/ 483485 h 678748"/>
                <a:gd name="connsiteX14" fmla="*/ 1432448 w 2142061"/>
                <a:gd name="connsiteY14" fmla="*/ 452529 h 678748"/>
                <a:gd name="connsiteX15" fmla="*/ 1594373 w 2142061"/>
                <a:gd name="connsiteY15" fmla="*/ 392998 h 678748"/>
                <a:gd name="connsiteX16" fmla="*/ 1744391 w 2142061"/>
                <a:gd name="connsiteY16" fmla="*/ 300129 h 678748"/>
                <a:gd name="connsiteX17" fmla="*/ 1803923 w 2142061"/>
                <a:gd name="connsiteY17" fmla="*/ 250123 h 678748"/>
                <a:gd name="connsiteX18" fmla="*/ 1880123 w 2142061"/>
                <a:gd name="connsiteY18" fmla="*/ 212023 h 678748"/>
                <a:gd name="connsiteX19" fmla="*/ 1951560 w 2142061"/>
                <a:gd name="connsiteY19" fmla="*/ 159635 h 678748"/>
                <a:gd name="connsiteX20" fmla="*/ 2008711 w 2142061"/>
                <a:gd name="connsiteY20" fmla="*/ 97723 h 678748"/>
                <a:gd name="connsiteX21" fmla="*/ 2049191 w 2142061"/>
                <a:gd name="connsiteY21" fmla="*/ 45335 h 678748"/>
                <a:gd name="connsiteX22" fmla="*/ 2123010 w 2142061"/>
                <a:gd name="connsiteY22" fmla="*/ 91 h 678748"/>
                <a:gd name="connsiteX23" fmla="*/ 2142061 w 2142061"/>
                <a:gd name="connsiteY23" fmla="*/ 66766 h 678748"/>
                <a:gd name="connsiteX24" fmla="*/ 2084911 w 2142061"/>
                <a:gd name="connsiteY24" fmla="*/ 121535 h 678748"/>
                <a:gd name="connsiteX25" fmla="*/ 2008711 w 2142061"/>
                <a:gd name="connsiteY25" fmla="*/ 192973 h 678748"/>
                <a:gd name="connsiteX26" fmla="*/ 1927748 w 2142061"/>
                <a:gd name="connsiteY26" fmla="*/ 257266 h 678748"/>
                <a:gd name="connsiteX27" fmla="*/ 1830117 w 2142061"/>
                <a:gd name="connsiteY27" fmla="*/ 302510 h 678748"/>
                <a:gd name="connsiteX28" fmla="*/ 1734867 w 2142061"/>
                <a:gd name="connsiteY28" fmla="*/ 385854 h 678748"/>
                <a:gd name="connsiteX29" fmla="*/ 1608661 w 2142061"/>
                <a:gd name="connsiteY29" fmla="*/ 462054 h 678748"/>
                <a:gd name="connsiteX30" fmla="*/ 1451498 w 2142061"/>
                <a:gd name="connsiteY30" fmla="*/ 507298 h 678748"/>
                <a:gd name="connsiteX31" fmla="*/ 1260998 w 2142061"/>
                <a:gd name="connsiteY31" fmla="*/ 547779 h 678748"/>
                <a:gd name="connsiteX32" fmla="*/ 1089549 w 2142061"/>
                <a:gd name="connsiteY32" fmla="*/ 597785 h 678748"/>
                <a:gd name="connsiteX33" fmla="*/ 951436 w 2142061"/>
                <a:gd name="connsiteY33" fmla="*/ 647791 h 678748"/>
                <a:gd name="connsiteX34" fmla="*/ 803798 w 2142061"/>
                <a:gd name="connsiteY34" fmla="*/ 678748 h 678748"/>
                <a:gd name="connsiteX0" fmla="*/ 889148 w 2227411"/>
                <a:gd name="connsiteY0" fmla="*/ 678748 h 696544"/>
                <a:gd name="connsiteX1" fmla="*/ 34465 w 2227411"/>
                <a:gd name="connsiteY1" fmla="*/ 694242 h 696544"/>
                <a:gd name="connsiteX2" fmla="*/ 174773 w 2227411"/>
                <a:gd name="connsiteY2" fmla="*/ 612073 h 696544"/>
                <a:gd name="connsiteX3" fmla="*/ 241448 w 2227411"/>
                <a:gd name="connsiteY3" fmla="*/ 638266 h 696544"/>
                <a:gd name="connsiteX4" fmla="*/ 305742 w 2227411"/>
                <a:gd name="connsiteY4" fmla="*/ 652553 h 696544"/>
                <a:gd name="connsiteX5" fmla="*/ 400992 w 2227411"/>
                <a:gd name="connsiteY5" fmla="*/ 662079 h 696544"/>
                <a:gd name="connsiteX6" fmla="*/ 524817 w 2227411"/>
                <a:gd name="connsiteY6" fmla="*/ 664460 h 696544"/>
                <a:gd name="connsiteX7" fmla="*/ 665311 w 2227411"/>
                <a:gd name="connsiteY7" fmla="*/ 664460 h 696544"/>
                <a:gd name="connsiteX8" fmla="*/ 796279 w 2227411"/>
                <a:gd name="connsiteY8" fmla="*/ 643029 h 696544"/>
                <a:gd name="connsiteX9" fmla="*/ 896292 w 2227411"/>
                <a:gd name="connsiteY9" fmla="*/ 623979 h 696544"/>
                <a:gd name="connsiteX10" fmla="*/ 984398 w 2227411"/>
                <a:gd name="connsiteY10" fmla="*/ 597290 h 696544"/>
                <a:gd name="connsiteX11" fmla="*/ 1112738 w 2227411"/>
                <a:gd name="connsiteY11" fmla="*/ 542398 h 696544"/>
                <a:gd name="connsiteX12" fmla="*/ 1228801 w 2227411"/>
                <a:gd name="connsiteY12" fmla="*/ 514193 h 696544"/>
                <a:gd name="connsiteX13" fmla="*/ 1377304 w 2227411"/>
                <a:gd name="connsiteY13" fmla="*/ 483485 h 696544"/>
                <a:gd name="connsiteX14" fmla="*/ 1517798 w 2227411"/>
                <a:gd name="connsiteY14" fmla="*/ 452529 h 696544"/>
                <a:gd name="connsiteX15" fmla="*/ 1679723 w 2227411"/>
                <a:gd name="connsiteY15" fmla="*/ 392998 h 696544"/>
                <a:gd name="connsiteX16" fmla="*/ 1829741 w 2227411"/>
                <a:gd name="connsiteY16" fmla="*/ 300129 h 696544"/>
                <a:gd name="connsiteX17" fmla="*/ 1889273 w 2227411"/>
                <a:gd name="connsiteY17" fmla="*/ 250123 h 696544"/>
                <a:gd name="connsiteX18" fmla="*/ 1965473 w 2227411"/>
                <a:gd name="connsiteY18" fmla="*/ 212023 h 696544"/>
                <a:gd name="connsiteX19" fmla="*/ 2036910 w 2227411"/>
                <a:gd name="connsiteY19" fmla="*/ 159635 h 696544"/>
                <a:gd name="connsiteX20" fmla="*/ 2094061 w 2227411"/>
                <a:gd name="connsiteY20" fmla="*/ 97723 h 696544"/>
                <a:gd name="connsiteX21" fmla="*/ 2134541 w 2227411"/>
                <a:gd name="connsiteY21" fmla="*/ 45335 h 696544"/>
                <a:gd name="connsiteX22" fmla="*/ 2208360 w 2227411"/>
                <a:gd name="connsiteY22" fmla="*/ 91 h 696544"/>
                <a:gd name="connsiteX23" fmla="*/ 2227411 w 2227411"/>
                <a:gd name="connsiteY23" fmla="*/ 66766 h 696544"/>
                <a:gd name="connsiteX24" fmla="*/ 2170261 w 2227411"/>
                <a:gd name="connsiteY24" fmla="*/ 121535 h 696544"/>
                <a:gd name="connsiteX25" fmla="*/ 2094061 w 2227411"/>
                <a:gd name="connsiteY25" fmla="*/ 192973 h 696544"/>
                <a:gd name="connsiteX26" fmla="*/ 2013098 w 2227411"/>
                <a:gd name="connsiteY26" fmla="*/ 257266 h 696544"/>
                <a:gd name="connsiteX27" fmla="*/ 1915467 w 2227411"/>
                <a:gd name="connsiteY27" fmla="*/ 302510 h 696544"/>
                <a:gd name="connsiteX28" fmla="*/ 1820217 w 2227411"/>
                <a:gd name="connsiteY28" fmla="*/ 385854 h 696544"/>
                <a:gd name="connsiteX29" fmla="*/ 1694011 w 2227411"/>
                <a:gd name="connsiteY29" fmla="*/ 462054 h 696544"/>
                <a:gd name="connsiteX30" fmla="*/ 1536848 w 2227411"/>
                <a:gd name="connsiteY30" fmla="*/ 507298 h 696544"/>
                <a:gd name="connsiteX31" fmla="*/ 1346348 w 2227411"/>
                <a:gd name="connsiteY31" fmla="*/ 547779 h 696544"/>
                <a:gd name="connsiteX32" fmla="*/ 1174899 w 2227411"/>
                <a:gd name="connsiteY32" fmla="*/ 597785 h 696544"/>
                <a:gd name="connsiteX33" fmla="*/ 1036786 w 2227411"/>
                <a:gd name="connsiteY33" fmla="*/ 647791 h 696544"/>
                <a:gd name="connsiteX34" fmla="*/ 889148 w 2227411"/>
                <a:gd name="connsiteY34" fmla="*/ 678748 h 696544"/>
                <a:gd name="connsiteX0" fmla="*/ 895364 w 2233627"/>
                <a:gd name="connsiteY0" fmla="*/ 678748 h 696545"/>
                <a:gd name="connsiteX1" fmla="*/ 40681 w 2233627"/>
                <a:gd name="connsiteY1" fmla="*/ 694242 h 696545"/>
                <a:gd name="connsiteX2" fmla="*/ 148423 w 2233627"/>
                <a:gd name="connsiteY2" fmla="*/ 612073 h 696545"/>
                <a:gd name="connsiteX3" fmla="*/ 247664 w 2233627"/>
                <a:gd name="connsiteY3" fmla="*/ 638266 h 696545"/>
                <a:gd name="connsiteX4" fmla="*/ 311958 w 2233627"/>
                <a:gd name="connsiteY4" fmla="*/ 652553 h 696545"/>
                <a:gd name="connsiteX5" fmla="*/ 407208 w 2233627"/>
                <a:gd name="connsiteY5" fmla="*/ 662079 h 696545"/>
                <a:gd name="connsiteX6" fmla="*/ 531033 w 2233627"/>
                <a:gd name="connsiteY6" fmla="*/ 664460 h 696545"/>
                <a:gd name="connsiteX7" fmla="*/ 671527 w 2233627"/>
                <a:gd name="connsiteY7" fmla="*/ 664460 h 696545"/>
                <a:gd name="connsiteX8" fmla="*/ 802495 w 2233627"/>
                <a:gd name="connsiteY8" fmla="*/ 643029 h 696545"/>
                <a:gd name="connsiteX9" fmla="*/ 902508 w 2233627"/>
                <a:gd name="connsiteY9" fmla="*/ 623979 h 696545"/>
                <a:gd name="connsiteX10" fmla="*/ 990614 w 2233627"/>
                <a:gd name="connsiteY10" fmla="*/ 597290 h 696545"/>
                <a:gd name="connsiteX11" fmla="*/ 1118954 w 2233627"/>
                <a:gd name="connsiteY11" fmla="*/ 542398 h 696545"/>
                <a:gd name="connsiteX12" fmla="*/ 1235017 w 2233627"/>
                <a:gd name="connsiteY12" fmla="*/ 514193 h 696545"/>
                <a:gd name="connsiteX13" fmla="*/ 1383520 w 2233627"/>
                <a:gd name="connsiteY13" fmla="*/ 483485 h 696545"/>
                <a:gd name="connsiteX14" fmla="*/ 1524014 w 2233627"/>
                <a:gd name="connsiteY14" fmla="*/ 452529 h 696545"/>
                <a:gd name="connsiteX15" fmla="*/ 1685939 w 2233627"/>
                <a:gd name="connsiteY15" fmla="*/ 392998 h 696545"/>
                <a:gd name="connsiteX16" fmla="*/ 1835957 w 2233627"/>
                <a:gd name="connsiteY16" fmla="*/ 300129 h 696545"/>
                <a:gd name="connsiteX17" fmla="*/ 1895489 w 2233627"/>
                <a:gd name="connsiteY17" fmla="*/ 250123 h 696545"/>
                <a:gd name="connsiteX18" fmla="*/ 1971689 w 2233627"/>
                <a:gd name="connsiteY18" fmla="*/ 212023 h 696545"/>
                <a:gd name="connsiteX19" fmla="*/ 2043126 w 2233627"/>
                <a:gd name="connsiteY19" fmla="*/ 159635 h 696545"/>
                <a:gd name="connsiteX20" fmla="*/ 2100277 w 2233627"/>
                <a:gd name="connsiteY20" fmla="*/ 97723 h 696545"/>
                <a:gd name="connsiteX21" fmla="*/ 2140757 w 2233627"/>
                <a:gd name="connsiteY21" fmla="*/ 45335 h 696545"/>
                <a:gd name="connsiteX22" fmla="*/ 2214576 w 2233627"/>
                <a:gd name="connsiteY22" fmla="*/ 91 h 696545"/>
                <a:gd name="connsiteX23" fmla="*/ 2233627 w 2233627"/>
                <a:gd name="connsiteY23" fmla="*/ 66766 h 696545"/>
                <a:gd name="connsiteX24" fmla="*/ 2176477 w 2233627"/>
                <a:gd name="connsiteY24" fmla="*/ 121535 h 696545"/>
                <a:gd name="connsiteX25" fmla="*/ 2100277 w 2233627"/>
                <a:gd name="connsiteY25" fmla="*/ 192973 h 696545"/>
                <a:gd name="connsiteX26" fmla="*/ 2019314 w 2233627"/>
                <a:gd name="connsiteY26" fmla="*/ 257266 h 696545"/>
                <a:gd name="connsiteX27" fmla="*/ 1921683 w 2233627"/>
                <a:gd name="connsiteY27" fmla="*/ 302510 h 696545"/>
                <a:gd name="connsiteX28" fmla="*/ 1826433 w 2233627"/>
                <a:gd name="connsiteY28" fmla="*/ 385854 h 696545"/>
                <a:gd name="connsiteX29" fmla="*/ 1700227 w 2233627"/>
                <a:gd name="connsiteY29" fmla="*/ 462054 h 696545"/>
                <a:gd name="connsiteX30" fmla="*/ 1543064 w 2233627"/>
                <a:gd name="connsiteY30" fmla="*/ 507298 h 696545"/>
                <a:gd name="connsiteX31" fmla="*/ 1352564 w 2233627"/>
                <a:gd name="connsiteY31" fmla="*/ 547779 h 696545"/>
                <a:gd name="connsiteX32" fmla="*/ 1181115 w 2233627"/>
                <a:gd name="connsiteY32" fmla="*/ 597785 h 696545"/>
                <a:gd name="connsiteX33" fmla="*/ 1043002 w 2233627"/>
                <a:gd name="connsiteY33" fmla="*/ 647791 h 696545"/>
                <a:gd name="connsiteX34" fmla="*/ 895364 w 2233627"/>
                <a:gd name="connsiteY34" fmla="*/ 678748 h 696545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82322 w 2234834"/>
                <a:gd name="connsiteY32" fmla="*/ 59778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7901 w 2234834"/>
                <a:gd name="connsiteY27" fmla="*/ 310015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234834" h="697171">
                  <a:moveTo>
                    <a:pt x="914106" y="683758"/>
                  </a:moveTo>
                  <a:cubicBezTo>
                    <a:pt x="763335" y="677305"/>
                    <a:pt x="169301" y="706190"/>
                    <a:pt x="41888" y="694242"/>
                  </a:cubicBezTo>
                  <a:cubicBezTo>
                    <a:pt x="-85525" y="682295"/>
                    <a:pt x="115133" y="621402"/>
                    <a:pt x="149630" y="612073"/>
                  </a:cubicBezTo>
                  <a:cubicBezTo>
                    <a:pt x="184127" y="602744"/>
                    <a:pt x="227440" y="633504"/>
                    <a:pt x="248871" y="638266"/>
                  </a:cubicBezTo>
                  <a:lnTo>
                    <a:pt x="313165" y="652553"/>
                  </a:lnTo>
                  <a:lnTo>
                    <a:pt x="408415" y="662079"/>
                  </a:lnTo>
                  <a:lnTo>
                    <a:pt x="532240" y="664460"/>
                  </a:lnTo>
                  <a:lnTo>
                    <a:pt x="672734" y="664460"/>
                  </a:lnTo>
                  <a:lnTo>
                    <a:pt x="803702" y="643029"/>
                  </a:lnTo>
                  <a:cubicBezTo>
                    <a:pt x="842199" y="635092"/>
                    <a:pt x="872362" y="631602"/>
                    <a:pt x="903715" y="623979"/>
                  </a:cubicBezTo>
                  <a:cubicBezTo>
                    <a:pt x="935068" y="616356"/>
                    <a:pt x="949041" y="615587"/>
                    <a:pt x="991821" y="597290"/>
                  </a:cubicBezTo>
                  <a:cubicBezTo>
                    <a:pt x="1034601" y="578993"/>
                    <a:pt x="1079427" y="556248"/>
                    <a:pt x="1120161" y="542398"/>
                  </a:cubicBezTo>
                  <a:cubicBezTo>
                    <a:pt x="1160895" y="528549"/>
                    <a:pt x="1186723" y="524429"/>
                    <a:pt x="1236224" y="514193"/>
                  </a:cubicBezTo>
                  <a:lnTo>
                    <a:pt x="1384727" y="483485"/>
                  </a:lnTo>
                  <a:lnTo>
                    <a:pt x="1525221" y="452529"/>
                  </a:lnTo>
                  <a:lnTo>
                    <a:pt x="1687146" y="392998"/>
                  </a:lnTo>
                  <a:lnTo>
                    <a:pt x="1837164" y="300129"/>
                  </a:lnTo>
                  <a:cubicBezTo>
                    <a:pt x="1872089" y="276317"/>
                    <a:pt x="1874074" y="264807"/>
                    <a:pt x="1896696" y="250123"/>
                  </a:cubicBezTo>
                  <a:cubicBezTo>
                    <a:pt x="1919318" y="235439"/>
                    <a:pt x="1948290" y="227104"/>
                    <a:pt x="1972896" y="212023"/>
                  </a:cubicBezTo>
                  <a:cubicBezTo>
                    <a:pt x="1997502" y="196942"/>
                    <a:pt x="2022902" y="178685"/>
                    <a:pt x="2044333" y="159635"/>
                  </a:cubicBezTo>
                  <a:cubicBezTo>
                    <a:pt x="2065764" y="140585"/>
                    <a:pt x="2084418" y="116376"/>
                    <a:pt x="2101484" y="97723"/>
                  </a:cubicBezTo>
                  <a:cubicBezTo>
                    <a:pt x="2114977" y="80260"/>
                    <a:pt x="2122914" y="61607"/>
                    <a:pt x="2141964" y="45335"/>
                  </a:cubicBezTo>
                  <a:cubicBezTo>
                    <a:pt x="2161014" y="29063"/>
                    <a:pt x="2199114" y="-1893"/>
                    <a:pt x="2215783" y="91"/>
                  </a:cubicBezTo>
                  <a:lnTo>
                    <a:pt x="2234834" y="66766"/>
                  </a:lnTo>
                  <a:lnTo>
                    <a:pt x="2177684" y="121535"/>
                  </a:lnTo>
                  <a:lnTo>
                    <a:pt x="2101484" y="192973"/>
                  </a:lnTo>
                  <a:lnTo>
                    <a:pt x="2020521" y="257266"/>
                  </a:lnTo>
                  <a:lnTo>
                    <a:pt x="1927901" y="310015"/>
                  </a:lnTo>
                  <a:cubicBezTo>
                    <a:pt x="1896151" y="337796"/>
                    <a:pt x="1859390" y="358073"/>
                    <a:pt x="1827640" y="385854"/>
                  </a:cubicBezTo>
                  <a:cubicBezTo>
                    <a:pt x="1790731" y="412445"/>
                    <a:pt x="1748662" y="441813"/>
                    <a:pt x="1701434" y="462054"/>
                  </a:cubicBezTo>
                  <a:cubicBezTo>
                    <a:pt x="1654206" y="482295"/>
                    <a:pt x="1602215" y="493011"/>
                    <a:pt x="1544271" y="507298"/>
                  </a:cubicBezTo>
                  <a:lnTo>
                    <a:pt x="1353771" y="547779"/>
                  </a:lnTo>
                  <a:cubicBezTo>
                    <a:pt x="1291359" y="561190"/>
                    <a:pt x="1215835" y="571096"/>
                    <a:pt x="1169797" y="587765"/>
                  </a:cubicBezTo>
                  <a:lnTo>
                    <a:pt x="1044209" y="647791"/>
                  </a:lnTo>
                  <a:lnTo>
                    <a:pt x="914106" y="683758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6" name="Freeform 5"/>
            <p:cNvSpPr/>
            <p:nvPr/>
          </p:nvSpPr>
          <p:spPr bwMode="auto">
            <a:xfrm>
              <a:off x="2612244" y="1109485"/>
              <a:ext cx="363046" cy="485632"/>
            </a:xfrm>
            <a:custGeom>
              <a:avLst/>
              <a:gdLst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50007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04775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14350" h="688501">
                  <a:moveTo>
                    <a:pt x="504825" y="62232"/>
                  </a:moveTo>
                  <a:lnTo>
                    <a:pt x="457200" y="100332"/>
                  </a:lnTo>
                  <a:lnTo>
                    <a:pt x="421482" y="95570"/>
                  </a:lnTo>
                  <a:lnTo>
                    <a:pt x="404813" y="95570"/>
                  </a:lnTo>
                  <a:lnTo>
                    <a:pt x="388144" y="95570"/>
                  </a:lnTo>
                  <a:lnTo>
                    <a:pt x="369094" y="78901"/>
                  </a:lnTo>
                  <a:lnTo>
                    <a:pt x="304800" y="76520"/>
                  </a:lnTo>
                  <a:lnTo>
                    <a:pt x="266700" y="81282"/>
                  </a:lnTo>
                  <a:lnTo>
                    <a:pt x="233363" y="57470"/>
                  </a:lnTo>
                  <a:cubicBezTo>
                    <a:pt x="223044" y="46357"/>
                    <a:pt x="211932" y="22148"/>
                    <a:pt x="204788" y="14607"/>
                  </a:cubicBezTo>
                  <a:cubicBezTo>
                    <a:pt x="197644" y="7066"/>
                    <a:pt x="196056" y="9448"/>
                    <a:pt x="190500" y="12226"/>
                  </a:cubicBezTo>
                  <a:cubicBezTo>
                    <a:pt x="184944" y="15004"/>
                    <a:pt x="176212" y="30879"/>
                    <a:pt x="171450" y="31276"/>
                  </a:cubicBezTo>
                  <a:lnTo>
                    <a:pt x="161925" y="14607"/>
                  </a:lnTo>
                  <a:cubicBezTo>
                    <a:pt x="157956" y="9448"/>
                    <a:pt x="152797" y="-2061"/>
                    <a:pt x="147638" y="320"/>
                  </a:cubicBezTo>
                  <a:cubicBezTo>
                    <a:pt x="142479" y="2701"/>
                    <a:pt x="138113" y="26117"/>
                    <a:pt x="130969" y="28895"/>
                  </a:cubicBezTo>
                  <a:lnTo>
                    <a:pt x="104775" y="16988"/>
                  </a:lnTo>
                  <a:cubicBezTo>
                    <a:pt x="96044" y="13019"/>
                    <a:pt x="11112" y="105491"/>
                    <a:pt x="0" y="159863"/>
                  </a:cubicBezTo>
                  <a:lnTo>
                    <a:pt x="38101" y="343220"/>
                  </a:lnTo>
                  <a:lnTo>
                    <a:pt x="83344" y="552770"/>
                  </a:lnTo>
                  <a:lnTo>
                    <a:pt x="121444" y="688501"/>
                  </a:lnTo>
                  <a:lnTo>
                    <a:pt x="169069" y="617063"/>
                  </a:lnTo>
                  <a:lnTo>
                    <a:pt x="223838" y="562295"/>
                  </a:lnTo>
                  <a:lnTo>
                    <a:pt x="295275" y="526576"/>
                  </a:lnTo>
                  <a:lnTo>
                    <a:pt x="326232" y="519432"/>
                  </a:lnTo>
                  <a:lnTo>
                    <a:pt x="373857" y="500382"/>
                  </a:lnTo>
                  <a:lnTo>
                    <a:pt x="404813" y="459901"/>
                  </a:lnTo>
                  <a:lnTo>
                    <a:pt x="440531" y="409895"/>
                  </a:lnTo>
                  <a:lnTo>
                    <a:pt x="464344" y="367032"/>
                  </a:lnTo>
                  <a:lnTo>
                    <a:pt x="481013" y="305120"/>
                  </a:lnTo>
                  <a:lnTo>
                    <a:pt x="495300" y="262257"/>
                  </a:lnTo>
                  <a:lnTo>
                    <a:pt x="514350" y="181295"/>
                  </a:lnTo>
                  <a:cubicBezTo>
                    <a:pt x="513556" y="158276"/>
                    <a:pt x="512763" y="135257"/>
                    <a:pt x="511969" y="112238"/>
                  </a:cubicBezTo>
                  <a:lnTo>
                    <a:pt x="504825" y="62232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2699469" y="1136595"/>
              <a:ext cx="311182" cy="491526"/>
            </a:xfrm>
            <a:custGeom>
              <a:avLst/>
              <a:gdLst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1482 w 438150"/>
                <a:gd name="connsiteY4" fmla="*/ 133350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5263 w 438150"/>
                <a:gd name="connsiteY30" fmla="*/ 485783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70968 w 438150"/>
                <a:gd name="connsiteY31" fmla="*/ 426250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41151"/>
                <a:gd name="connsiteY0" fmla="*/ 26201 h 695333"/>
                <a:gd name="connsiteX1" fmla="*/ 421482 w 441151"/>
                <a:gd name="connsiteY1" fmla="*/ 8 h 695333"/>
                <a:gd name="connsiteX2" fmla="*/ 438150 w 441151"/>
                <a:gd name="connsiteY2" fmla="*/ 23820 h 695333"/>
                <a:gd name="connsiteX3" fmla="*/ 438150 w 441151"/>
                <a:gd name="connsiteY3" fmla="*/ 59539 h 695333"/>
                <a:gd name="connsiteX4" fmla="*/ 441151 w 441151"/>
                <a:gd name="connsiteY4" fmla="*/ 126089 h 695333"/>
                <a:gd name="connsiteX5" fmla="*/ 419100 w 441151"/>
                <a:gd name="connsiteY5" fmla="*/ 192889 h 695333"/>
                <a:gd name="connsiteX6" fmla="*/ 416719 w 441151"/>
                <a:gd name="connsiteY6" fmla="*/ 233370 h 695333"/>
                <a:gd name="connsiteX7" fmla="*/ 404813 w 441151"/>
                <a:gd name="connsiteY7" fmla="*/ 269089 h 695333"/>
                <a:gd name="connsiteX8" fmla="*/ 395288 w 441151"/>
                <a:gd name="connsiteY8" fmla="*/ 290520 h 695333"/>
                <a:gd name="connsiteX9" fmla="*/ 381000 w 441151"/>
                <a:gd name="connsiteY9" fmla="*/ 331001 h 695333"/>
                <a:gd name="connsiteX10" fmla="*/ 376485 w 441151"/>
                <a:gd name="connsiteY10" fmla="*/ 374359 h 695333"/>
                <a:gd name="connsiteX11" fmla="*/ 345777 w 441151"/>
                <a:gd name="connsiteY11" fmla="*/ 428633 h 695333"/>
                <a:gd name="connsiteX12" fmla="*/ 319087 w 441151"/>
                <a:gd name="connsiteY12" fmla="*/ 459589 h 695333"/>
                <a:gd name="connsiteX13" fmla="*/ 278607 w 441151"/>
                <a:gd name="connsiteY13" fmla="*/ 492926 h 695333"/>
                <a:gd name="connsiteX14" fmla="*/ 245269 w 441151"/>
                <a:gd name="connsiteY14" fmla="*/ 504833 h 695333"/>
                <a:gd name="connsiteX15" fmla="*/ 200025 w 441151"/>
                <a:gd name="connsiteY15" fmla="*/ 538170 h 695333"/>
                <a:gd name="connsiteX16" fmla="*/ 169069 w 441151"/>
                <a:gd name="connsiteY16" fmla="*/ 554839 h 695333"/>
                <a:gd name="connsiteX17" fmla="*/ 135732 w 441151"/>
                <a:gd name="connsiteY17" fmla="*/ 573889 h 695333"/>
                <a:gd name="connsiteX18" fmla="*/ 92869 w 441151"/>
                <a:gd name="connsiteY18" fmla="*/ 607226 h 695333"/>
                <a:gd name="connsiteX19" fmla="*/ 69057 w 441151"/>
                <a:gd name="connsiteY19" fmla="*/ 628658 h 695333"/>
                <a:gd name="connsiteX20" fmla="*/ 47625 w 441151"/>
                <a:gd name="connsiteY20" fmla="*/ 657233 h 695333"/>
                <a:gd name="connsiteX21" fmla="*/ 11907 w 441151"/>
                <a:gd name="connsiteY21" fmla="*/ 695333 h 695333"/>
                <a:gd name="connsiteX22" fmla="*/ 0 w 441151"/>
                <a:gd name="connsiteY22" fmla="*/ 647708 h 695333"/>
                <a:gd name="connsiteX23" fmla="*/ 21432 w 441151"/>
                <a:gd name="connsiteY23" fmla="*/ 611989 h 695333"/>
                <a:gd name="connsiteX24" fmla="*/ 45244 w 441151"/>
                <a:gd name="connsiteY24" fmla="*/ 581033 h 695333"/>
                <a:gd name="connsiteX25" fmla="*/ 73819 w 441151"/>
                <a:gd name="connsiteY25" fmla="*/ 552458 h 695333"/>
                <a:gd name="connsiteX26" fmla="*/ 95250 w 441151"/>
                <a:gd name="connsiteY26" fmla="*/ 526264 h 695333"/>
                <a:gd name="connsiteX27" fmla="*/ 133350 w 441151"/>
                <a:gd name="connsiteY27" fmla="*/ 507214 h 695333"/>
                <a:gd name="connsiteX28" fmla="*/ 166688 w 441151"/>
                <a:gd name="connsiteY28" fmla="*/ 492926 h 695333"/>
                <a:gd name="connsiteX29" fmla="*/ 197769 w 441151"/>
                <a:gd name="connsiteY29" fmla="*/ 478268 h 695333"/>
                <a:gd name="connsiteX30" fmla="*/ 242888 w 441151"/>
                <a:gd name="connsiteY30" fmla="*/ 452445 h 695333"/>
                <a:gd name="connsiteX31" fmla="*/ 270968 w 441151"/>
                <a:gd name="connsiteY31" fmla="*/ 426250 h 695333"/>
                <a:gd name="connsiteX32" fmla="*/ 314325 w 441151"/>
                <a:gd name="connsiteY32" fmla="*/ 378626 h 695333"/>
                <a:gd name="connsiteX33" fmla="*/ 328242 w 441151"/>
                <a:gd name="connsiteY33" fmla="*/ 347670 h 695333"/>
                <a:gd name="connsiteX34" fmla="*/ 347292 w 441151"/>
                <a:gd name="connsiteY34" fmla="*/ 293025 h 695333"/>
                <a:gd name="connsiteX35" fmla="*/ 356817 w 441151"/>
                <a:gd name="connsiteY35" fmla="*/ 259564 h 695333"/>
                <a:gd name="connsiteX36" fmla="*/ 378619 w 441151"/>
                <a:gd name="connsiteY36" fmla="*/ 190508 h 695333"/>
                <a:gd name="connsiteX37" fmla="*/ 381000 w 441151"/>
                <a:gd name="connsiteY37" fmla="*/ 152407 h 695333"/>
                <a:gd name="connsiteX38" fmla="*/ 388144 w 441151"/>
                <a:gd name="connsiteY38" fmla="*/ 111926 h 695333"/>
                <a:gd name="connsiteX39" fmla="*/ 378619 w 441151"/>
                <a:gd name="connsiteY39" fmla="*/ 26201 h 695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41151" h="695333">
                  <a:moveTo>
                    <a:pt x="378619" y="26201"/>
                  </a:moveTo>
                  <a:cubicBezTo>
                    <a:pt x="384175" y="7548"/>
                    <a:pt x="411560" y="405"/>
                    <a:pt x="421482" y="8"/>
                  </a:cubicBezTo>
                  <a:cubicBezTo>
                    <a:pt x="431404" y="-389"/>
                    <a:pt x="435372" y="13898"/>
                    <a:pt x="438150" y="23820"/>
                  </a:cubicBezTo>
                  <a:lnTo>
                    <a:pt x="438150" y="59539"/>
                  </a:lnTo>
                  <a:lnTo>
                    <a:pt x="441151" y="126089"/>
                  </a:lnTo>
                  <a:lnTo>
                    <a:pt x="419100" y="192889"/>
                  </a:lnTo>
                  <a:lnTo>
                    <a:pt x="416719" y="233370"/>
                  </a:lnTo>
                  <a:lnTo>
                    <a:pt x="404813" y="269089"/>
                  </a:lnTo>
                  <a:lnTo>
                    <a:pt x="395288" y="290520"/>
                  </a:lnTo>
                  <a:lnTo>
                    <a:pt x="381000" y="331001"/>
                  </a:lnTo>
                  <a:cubicBezTo>
                    <a:pt x="377866" y="344974"/>
                    <a:pt x="382356" y="358087"/>
                    <a:pt x="376485" y="374359"/>
                  </a:cubicBezTo>
                  <a:cubicBezTo>
                    <a:pt x="370615" y="390631"/>
                    <a:pt x="354674" y="418314"/>
                    <a:pt x="345777" y="428633"/>
                  </a:cubicBezTo>
                  <a:lnTo>
                    <a:pt x="319087" y="459589"/>
                  </a:lnTo>
                  <a:lnTo>
                    <a:pt x="278607" y="492926"/>
                  </a:lnTo>
                  <a:lnTo>
                    <a:pt x="245269" y="504833"/>
                  </a:lnTo>
                  <a:lnTo>
                    <a:pt x="200025" y="538170"/>
                  </a:lnTo>
                  <a:lnTo>
                    <a:pt x="169069" y="554839"/>
                  </a:lnTo>
                  <a:lnTo>
                    <a:pt x="135732" y="573889"/>
                  </a:lnTo>
                  <a:lnTo>
                    <a:pt x="92869" y="607226"/>
                  </a:lnTo>
                  <a:lnTo>
                    <a:pt x="69057" y="628658"/>
                  </a:lnTo>
                  <a:lnTo>
                    <a:pt x="47625" y="657233"/>
                  </a:lnTo>
                  <a:lnTo>
                    <a:pt x="11907" y="695333"/>
                  </a:lnTo>
                  <a:lnTo>
                    <a:pt x="0" y="647708"/>
                  </a:lnTo>
                  <a:lnTo>
                    <a:pt x="21432" y="611989"/>
                  </a:lnTo>
                  <a:lnTo>
                    <a:pt x="45244" y="581033"/>
                  </a:lnTo>
                  <a:lnTo>
                    <a:pt x="73819" y="552458"/>
                  </a:lnTo>
                  <a:lnTo>
                    <a:pt x="95250" y="526264"/>
                  </a:lnTo>
                  <a:lnTo>
                    <a:pt x="133350" y="507214"/>
                  </a:lnTo>
                  <a:lnTo>
                    <a:pt x="166688" y="492926"/>
                  </a:lnTo>
                  <a:cubicBezTo>
                    <a:pt x="177007" y="489354"/>
                    <a:pt x="185069" y="485015"/>
                    <a:pt x="197769" y="478268"/>
                  </a:cubicBezTo>
                  <a:cubicBezTo>
                    <a:pt x="210469" y="471521"/>
                    <a:pt x="228601" y="462367"/>
                    <a:pt x="242888" y="452445"/>
                  </a:cubicBezTo>
                  <a:lnTo>
                    <a:pt x="270968" y="426250"/>
                  </a:lnTo>
                  <a:cubicBezTo>
                    <a:pt x="282874" y="413947"/>
                    <a:pt x="304779" y="391723"/>
                    <a:pt x="314325" y="378626"/>
                  </a:cubicBezTo>
                  <a:cubicBezTo>
                    <a:pt x="323871" y="365529"/>
                    <a:pt x="322748" y="361937"/>
                    <a:pt x="328242" y="347670"/>
                  </a:cubicBezTo>
                  <a:cubicBezTo>
                    <a:pt x="333737" y="333403"/>
                    <a:pt x="342529" y="307709"/>
                    <a:pt x="347292" y="293025"/>
                  </a:cubicBezTo>
                  <a:lnTo>
                    <a:pt x="356817" y="259564"/>
                  </a:lnTo>
                  <a:lnTo>
                    <a:pt x="378619" y="190508"/>
                  </a:lnTo>
                  <a:lnTo>
                    <a:pt x="381000" y="152407"/>
                  </a:lnTo>
                  <a:lnTo>
                    <a:pt x="388144" y="111926"/>
                  </a:lnTo>
                  <a:lnTo>
                    <a:pt x="378619" y="26201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2711256" y="1156634"/>
              <a:ext cx="332398" cy="523351"/>
            </a:xfrm>
            <a:custGeom>
              <a:avLst/>
              <a:gdLst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23863 w 471488"/>
                <a:gd name="connsiteY31" fmla="*/ 50006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21468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6238 w 471488"/>
                <a:gd name="connsiteY8" fmla="*/ 426243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2 h 740570"/>
                <a:gd name="connsiteX1" fmla="*/ 459581 w 471488"/>
                <a:gd name="connsiteY1" fmla="*/ 57152 h 740570"/>
                <a:gd name="connsiteX2" fmla="*/ 471488 w 471488"/>
                <a:gd name="connsiteY2" fmla="*/ 71439 h 740570"/>
                <a:gd name="connsiteX3" fmla="*/ 469106 w 471488"/>
                <a:gd name="connsiteY3" fmla="*/ 130970 h 740570"/>
                <a:gd name="connsiteX4" fmla="*/ 461963 w 471488"/>
                <a:gd name="connsiteY4" fmla="*/ 202408 h 740570"/>
                <a:gd name="connsiteX5" fmla="*/ 445294 w 471488"/>
                <a:gd name="connsiteY5" fmla="*/ 264320 h 740570"/>
                <a:gd name="connsiteX6" fmla="*/ 431006 w 471488"/>
                <a:gd name="connsiteY6" fmla="*/ 307183 h 740570"/>
                <a:gd name="connsiteX7" fmla="*/ 409575 w 471488"/>
                <a:gd name="connsiteY7" fmla="*/ 364333 h 740570"/>
                <a:gd name="connsiteX8" fmla="*/ 376238 w 471488"/>
                <a:gd name="connsiteY8" fmla="*/ 426245 h 740570"/>
                <a:gd name="connsiteX9" fmla="*/ 326231 w 471488"/>
                <a:gd name="connsiteY9" fmla="*/ 478633 h 740570"/>
                <a:gd name="connsiteX10" fmla="*/ 273844 w 471488"/>
                <a:gd name="connsiteY10" fmla="*/ 521495 h 740570"/>
                <a:gd name="connsiteX11" fmla="*/ 219075 w 471488"/>
                <a:gd name="connsiteY11" fmla="*/ 564358 h 740570"/>
                <a:gd name="connsiteX12" fmla="*/ 173831 w 471488"/>
                <a:gd name="connsiteY12" fmla="*/ 597695 h 740570"/>
                <a:gd name="connsiteX13" fmla="*/ 130969 w 471488"/>
                <a:gd name="connsiteY13" fmla="*/ 628652 h 740570"/>
                <a:gd name="connsiteX14" fmla="*/ 97631 w 471488"/>
                <a:gd name="connsiteY14" fmla="*/ 654845 h 740570"/>
                <a:gd name="connsiteX15" fmla="*/ 57150 w 471488"/>
                <a:gd name="connsiteY15" fmla="*/ 695327 h 740570"/>
                <a:gd name="connsiteX16" fmla="*/ 19050 w 471488"/>
                <a:gd name="connsiteY16" fmla="*/ 740570 h 740570"/>
                <a:gd name="connsiteX17" fmla="*/ 0 w 471488"/>
                <a:gd name="connsiteY17" fmla="*/ 664370 h 740570"/>
                <a:gd name="connsiteX18" fmla="*/ 42863 w 471488"/>
                <a:gd name="connsiteY18" fmla="*/ 614364 h 740570"/>
                <a:gd name="connsiteX19" fmla="*/ 78581 w 471488"/>
                <a:gd name="connsiteY19" fmla="*/ 578645 h 740570"/>
                <a:gd name="connsiteX20" fmla="*/ 114300 w 471488"/>
                <a:gd name="connsiteY20" fmla="*/ 547689 h 740570"/>
                <a:gd name="connsiteX21" fmla="*/ 176213 w 471488"/>
                <a:gd name="connsiteY21" fmla="*/ 511970 h 740570"/>
                <a:gd name="connsiteX22" fmla="*/ 219075 w 471488"/>
                <a:gd name="connsiteY22" fmla="*/ 485777 h 740570"/>
                <a:gd name="connsiteX23" fmla="*/ 278606 w 471488"/>
                <a:gd name="connsiteY23" fmla="*/ 450058 h 740570"/>
                <a:gd name="connsiteX24" fmla="*/ 314324 w 471488"/>
                <a:gd name="connsiteY24" fmla="*/ 407195 h 740570"/>
                <a:gd name="connsiteX25" fmla="*/ 350044 w 471488"/>
                <a:gd name="connsiteY25" fmla="*/ 364333 h 740570"/>
                <a:gd name="connsiteX26" fmla="*/ 366713 w 471488"/>
                <a:gd name="connsiteY26" fmla="*/ 302420 h 740570"/>
                <a:gd name="connsiteX27" fmla="*/ 385763 w 471488"/>
                <a:gd name="connsiteY27" fmla="*/ 252414 h 740570"/>
                <a:gd name="connsiteX28" fmla="*/ 395288 w 471488"/>
                <a:gd name="connsiteY28" fmla="*/ 197645 h 740570"/>
                <a:gd name="connsiteX29" fmla="*/ 404813 w 471488"/>
                <a:gd name="connsiteY29" fmla="*/ 135733 h 740570"/>
                <a:gd name="connsiteX30" fmla="*/ 419100 w 471488"/>
                <a:gd name="connsiteY30" fmla="*/ 83345 h 740570"/>
                <a:gd name="connsiteX31" fmla="*/ 416719 w 471488"/>
                <a:gd name="connsiteY31" fmla="*/ 54770 h 740570"/>
                <a:gd name="connsiteX32" fmla="*/ 426244 w 471488"/>
                <a:gd name="connsiteY32" fmla="*/ 2 h 74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1488" h="740570">
                  <a:moveTo>
                    <a:pt x="426244" y="2"/>
                  </a:moveTo>
                  <a:cubicBezTo>
                    <a:pt x="433388" y="399"/>
                    <a:pt x="452040" y="45246"/>
                    <a:pt x="459581" y="57152"/>
                  </a:cubicBezTo>
                  <a:lnTo>
                    <a:pt x="471488" y="71439"/>
                  </a:lnTo>
                  <a:lnTo>
                    <a:pt x="469106" y="130970"/>
                  </a:lnTo>
                  <a:lnTo>
                    <a:pt x="461963" y="202408"/>
                  </a:lnTo>
                  <a:lnTo>
                    <a:pt x="445294" y="264320"/>
                  </a:lnTo>
                  <a:lnTo>
                    <a:pt x="431006" y="307183"/>
                  </a:lnTo>
                  <a:lnTo>
                    <a:pt x="409575" y="364333"/>
                  </a:lnTo>
                  <a:lnTo>
                    <a:pt x="376238" y="426245"/>
                  </a:lnTo>
                  <a:lnTo>
                    <a:pt x="326231" y="478633"/>
                  </a:lnTo>
                  <a:lnTo>
                    <a:pt x="273844" y="521495"/>
                  </a:lnTo>
                  <a:lnTo>
                    <a:pt x="219075" y="564358"/>
                  </a:lnTo>
                  <a:lnTo>
                    <a:pt x="173831" y="597695"/>
                  </a:lnTo>
                  <a:lnTo>
                    <a:pt x="130969" y="628652"/>
                  </a:lnTo>
                  <a:lnTo>
                    <a:pt x="97631" y="654845"/>
                  </a:lnTo>
                  <a:lnTo>
                    <a:pt x="57150" y="695327"/>
                  </a:lnTo>
                  <a:lnTo>
                    <a:pt x="19050" y="740570"/>
                  </a:lnTo>
                  <a:lnTo>
                    <a:pt x="0" y="664370"/>
                  </a:lnTo>
                  <a:lnTo>
                    <a:pt x="42863" y="614364"/>
                  </a:lnTo>
                  <a:lnTo>
                    <a:pt x="78581" y="578645"/>
                  </a:lnTo>
                  <a:lnTo>
                    <a:pt x="114300" y="547689"/>
                  </a:lnTo>
                  <a:lnTo>
                    <a:pt x="176213" y="511970"/>
                  </a:lnTo>
                  <a:lnTo>
                    <a:pt x="219075" y="485777"/>
                  </a:lnTo>
                  <a:lnTo>
                    <a:pt x="278606" y="450058"/>
                  </a:lnTo>
                  <a:lnTo>
                    <a:pt x="314324" y="407195"/>
                  </a:lnTo>
                  <a:lnTo>
                    <a:pt x="350044" y="364333"/>
                  </a:lnTo>
                  <a:lnTo>
                    <a:pt x="366713" y="302420"/>
                  </a:lnTo>
                  <a:lnTo>
                    <a:pt x="385763" y="252414"/>
                  </a:lnTo>
                  <a:lnTo>
                    <a:pt x="395288" y="197645"/>
                  </a:lnTo>
                  <a:lnTo>
                    <a:pt x="404813" y="135733"/>
                  </a:lnTo>
                  <a:lnTo>
                    <a:pt x="419100" y="83345"/>
                  </a:lnTo>
                  <a:lnTo>
                    <a:pt x="416719" y="54770"/>
                  </a:lnTo>
                  <a:cubicBezTo>
                    <a:pt x="417910" y="40880"/>
                    <a:pt x="419100" y="-395"/>
                    <a:pt x="426244" y="2"/>
                  </a:cubicBez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9" name="Freeform 8"/>
            <p:cNvSpPr/>
            <p:nvPr/>
          </p:nvSpPr>
          <p:spPr bwMode="auto">
            <a:xfrm>
              <a:off x="2726580" y="1179030"/>
              <a:ext cx="346544" cy="536318"/>
            </a:xfrm>
            <a:custGeom>
              <a:avLst/>
              <a:gdLst>
                <a:gd name="connsiteX0" fmla="*/ 454819 w 490538"/>
                <a:gd name="connsiteY0" fmla="*/ 35719 h 750094"/>
                <a:gd name="connsiteX1" fmla="*/ 490538 w 490538"/>
                <a:gd name="connsiteY1" fmla="*/ 0 h 750094"/>
                <a:gd name="connsiteX2" fmla="*/ 488157 w 490538"/>
                <a:gd name="connsiteY2" fmla="*/ 83344 h 750094"/>
                <a:gd name="connsiteX3" fmla="*/ 488157 w 490538"/>
                <a:gd name="connsiteY3" fmla="*/ 147637 h 750094"/>
                <a:gd name="connsiteX4" fmla="*/ 478632 w 490538"/>
                <a:gd name="connsiteY4" fmla="*/ 209550 h 750094"/>
                <a:gd name="connsiteX5" fmla="*/ 452438 w 490538"/>
                <a:gd name="connsiteY5" fmla="*/ 297656 h 750094"/>
                <a:gd name="connsiteX6" fmla="*/ 431007 w 490538"/>
                <a:gd name="connsiteY6" fmla="*/ 347662 h 750094"/>
                <a:gd name="connsiteX7" fmla="*/ 414338 w 490538"/>
                <a:gd name="connsiteY7" fmla="*/ 385762 h 750094"/>
                <a:gd name="connsiteX8" fmla="*/ 378619 w 490538"/>
                <a:gd name="connsiteY8" fmla="*/ 426244 h 750094"/>
                <a:gd name="connsiteX9" fmla="*/ 350044 w 490538"/>
                <a:gd name="connsiteY9" fmla="*/ 471487 h 750094"/>
                <a:gd name="connsiteX10" fmla="*/ 309563 w 490538"/>
                <a:gd name="connsiteY10" fmla="*/ 509587 h 750094"/>
                <a:gd name="connsiteX11" fmla="*/ 257175 w 490538"/>
                <a:gd name="connsiteY11" fmla="*/ 550069 h 750094"/>
                <a:gd name="connsiteX12" fmla="*/ 195263 w 490538"/>
                <a:gd name="connsiteY12" fmla="*/ 595312 h 750094"/>
                <a:gd name="connsiteX13" fmla="*/ 152400 w 490538"/>
                <a:gd name="connsiteY13" fmla="*/ 633412 h 750094"/>
                <a:gd name="connsiteX14" fmla="*/ 116682 w 490538"/>
                <a:gd name="connsiteY14" fmla="*/ 661987 h 750094"/>
                <a:gd name="connsiteX15" fmla="*/ 83344 w 490538"/>
                <a:gd name="connsiteY15" fmla="*/ 697706 h 750094"/>
                <a:gd name="connsiteX16" fmla="*/ 16669 w 490538"/>
                <a:gd name="connsiteY16" fmla="*/ 750094 h 750094"/>
                <a:gd name="connsiteX17" fmla="*/ 0 w 490538"/>
                <a:gd name="connsiteY17" fmla="*/ 690562 h 750094"/>
                <a:gd name="connsiteX18" fmla="*/ 73819 w 490538"/>
                <a:gd name="connsiteY18" fmla="*/ 616744 h 750094"/>
                <a:gd name="connsiteX19" fmla="*/ 147638 w 490538"/>
                <a:gd name="connsiteY19" fmla="*/ 564356 h 750094"/>
                <a:gd name="connsiteX20" fmla="*/ 221457 w 490538"/>
                <a:gd name="connsiteY20" fmla="*/ 507206 h 750094"/>
                <a:gd name="connsiteX21" fmla="*/ 276225 w 490538"/>
                <a:gd name="connsiteY21" fmla="*/ 464344 h 750094"/>
                <a:gd name="connsiteX22" fmla="*/ 323850 w 490538"/>
                <a:gd name="connsiteY22" fmla="*/ 421481 h 750094"/>
                <a:gd name="connsiteX23" fmla="*/ 366713 w 490538"/>
                <a:gd name="connsiteY23" fmla="*/ 354806 h 750094"/>
                <a:gd name="connsiteX24" fmla="*/ 402432 w 490538"/>
                <a:gd name="connsiteY24" fmla="*/ 304800 h 750094"/>
                <a:gd name="connsiteX25" fmla="*/ 419100 w 490538"/>
                <a:gd name="connsiteY25" fmla="*/ 250031 h 750094"/>
                <a:gd name="connsiteX26" fmla="*/ 428625 w 490538"/>
                <a:gd name="connsiteY26" fmla="*/ 202406 h 750094"/>
                <a:gd name="connsiteX27" fmla="*/ 440532 w 490538"/>
                <a:gd name="connsiteY27" fmla="*/ 147637 h 750094"/>
                <a:gd name="connsiteX28" fmla="*/ 450057 w 490538"/>
                <a:gd name="connsiteY28" fmla="*/ 92869 h 750094"/>
                <a:gd name="connsiteX29" fmla="*/ 454819 w 490538"/>
                <a:gd name="connsiteY29" fmla="*/ 35719 h 75009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402432 w 492066"/>
                <a:gd name="connsiteY25" fmla="*/ 313810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92066" h="759104">
                  <a:moveTo>
                    <a:pt x="444799" y="44729"/>
                  </a:moveTo>
                  <a:cubicBezTo>
                    <a:pt x="451546" y="29251"/>
                    <a:pt x="483709" y="15360"/>
                    <a:pt x="490538" y="9010"/>
                  </a:cubicBezTo>
                  <a:cubicBezTo>
                    <a:pt x="495697" y="4247"/>
                    <a:pt x="486172" y="-7262"/>
                    <a:pt x="485775" y="6629"/>
                  </a:cubicBezTo>
                  <a:cubicBezTo>
                    <a:pt x="485378" y="20520"/>
                    <a:pt x="487760" y="68939"/>
                    <a:pt x="488157" y="92354"/>
                  </a:cubicBezTo>
                  <a:lnTo>
                    <a:pt x="488157" y="156647"/>
                  </a:lnTo>
                  <a:lnTo>
                    <a:pt x="483395" y="230466"/>
                  </a:lnTo>
                  <a:lnTo>
                    <a:pt x="452438" y="306666"/>
                  </a:lnTo>
                  <a:lnTo>
                    <a:pt x="431007" y="356672"/>
                  </a:lnTo>
                  <a:lnTo>
                    <a:pt x="414338" y="394772"/>
                  </a:lnTo>
                  <a:lnTo>
                    <a:pt x="390526" y="435254"/>
                  </a:lnTo>
                  <a:lnTo>
                    <a:pt x="350044" y="480497"/>
                  </a:lnTo>
                  <a:lnTo>
                    <a:pt x="309563" y="518597"/>
                  </a:lnTo>
                  <a:lnTo>
                    <a:pt x="257175" y="559079"/>
                  </a:lnTo>
                  <a:lnTo>
                    <a:pt x="195263" y="604322"/>
                  </a:lnTo>
                  <a:lnTo>
                    <a:pt x="152400" y="642422"/>
                  </a:lnTo>
                  <a:lnTo>
                    <a:pt x="116682" y="670997"/>
                  </a:lnTo>
                  <a:lnTo>
                    <a:pt x="83344" y="706716"/>
                  </a:lnTo>
                  <a:lnTo>
                    <a:pt x="16669" y="759104"/>
                  </a:lnTo>
                  <a:lnTo>
                    <a:pt x="0" y="699572"/>
                  </a:lnTo>
                  <a:lnTo>
                    <a:pt x="73819" y="625754"/>
                  </a:lnTo>
                  <a:lnTo>
                    <a:pt x="147638" y="573366"/>
                  </a:lnTo>
                  <a:lnTo>
                    <a:pt x="221457" y="516216"/>
                  </a:lnTo>
                  <a:lnTo>
                    <a:pt x="276225" y="473354"/>
                  </a:lnTo>
                  <a:lnTo>
                    <a:pt x="323850" y="430491"/>
                  </a:lnTo>
                  <a:lnTo>
                    <a:pt x="366713" y="363816"/>
                  </a:lnTo>
                  <a:lnTo>
                    <a:pt x="395288" y="311429"/>
                  </a:lnTo>
                  <a:lnTo>
                    <a:pt x="419100" y="259041"/>
                  </a:lnTo>
                  <a:lnTo>
                    <a:pt x="428625" y="211416"/>
                  </a:lnTo>
                  <a:lnTo>
                    <a:pt x="440532" y="156647"/>
                  </a:lnTo>
                  <a:lnTo>
                    <a:pt x="450057" y="101879"/>
                  </a:lnTo>
                  <a:cubicBezTo>
                    <a:pt x="450768" y="83226"/>
                    <a:pt x="438052" y="60207"/>
                    <a:pt x="444799" y="44729"/>
                  </a:cubicBez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2738367" y="1175494"/>
              <a:ext cx="371297" cy="576393"/>
            </a:xfrm>
            <a:custGeom>
              <a:avLst/>
              <a:gdLst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31007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4294 w 521494"/>
                <a:gd name="connsiteY18" fmla="*/ 709613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23 h 816792"/>
                <a:gd name="connsiteX1" fmla="*/ 509588 w 521494"/>
                <a:gd name="connsiteY1" fmla="*/ 64317 h 816792"/>
                <a:gd name="connsiteX2" fmla="*/ 521494 w 521494"/>
                <a:gd name="connsiteY2" fmla="*/ 145280 h 816792"/>
                <a:gd name="connsiteX3" fmla="*/ 519113 w 521494"/>
                <a:gd name="connsiteY3" fmla="*/ 219098 h 816792"/>
                <a:gd name="connsiteX4" fmla="*/ 507206 w 521494"/>
                <a:gd name="connsiteY4" fmla="*/ 281011 h 816792"/>
                <a:gd name="connsiteX5" fmla="*/ 492919 w 521494"/>
                <a:gd name="connsiteY5" fmla="*/ 333398 h 816792"/>
                <a:gd name="connsiteX6" fmla="*/ 464344 w 521494"/>
                <a:gd name="connsiteY6" fmla="*/ 395311 h 816792"/>
                <a:gd name="connsiteX7" fmla="*/ 435769 w 521494"/>
                <a:gd name="connsiteY7" fmla="*/ 433411 h 816792"/>
                <a:gd name="connsiteX8" fmla="*/ 390525 w 521494"/>
                <a:gd name="connsiteY8" fmla="*/ 495323 h 816792"/>
                <a:gd name="connsiteX9" fmla="*/ 335756 w 521494"/>
                <a:gd name="connsiteY9" fmla="*/ 554855 h 816792"/>
                <a:gd name="connsiteX10" fmla="*/ 288131 w 521494"/>
                <a:gd name="connsiteY10" fmla="*/ 592955 h 816792"/>
                <a:gd name="connsiteX11" fmla="*/ 242888 w 521494"/>
                <a:gd name="connsiteY11" fmla="*/ 642961 h 816792"/>
                <a:gd name="connsiteX12" fmla="*/ 188119 w 521494"/>
                <a:gd name="connsiteY12" fmla="*/ 688205 h 816792"/>
                <a:gd name="connsiteX13" fmla="*/ 128588 w 521494"/>
                <a:gd name="connsiteY13" fmla="*/ 731067 h 816792"/>
                <a:gd name="connsiteX14" fmla="*/ 85725 w 521494"/>
                <a:gd name="connsiteY14" fmla="*/ 762023 h 816792"/>
                <a:gd name="connsiteX15" fmla="*/ 64294 w 521494"/>
                <a:gd name="connsiteY15" fmla="*/ 785836 h 816792"/>
                <a:gd name="connsiteX16" fmla="*/ 21431 w 521494"/>
                <a:gd name="connsiteY16" fmla="*/ 816792 h 816792"/>
                <a:gd name="connsiteX17" fmla="*/ 0 w 521494"/>
                <a:gd name="connsiteY17" fmla="*/ 759642 h 816792"/>
                <a:gd name="connsiteX18" fmla="*/ 64294 w 521494"/>
                <a:gd name="connsiteY18" fmla="*/ 709636 h 816792"/>
                <a:gd name="connsiteX19" fmla="*/ 104775 w 521494"/>
                <a:gd name="connsiteY19" fmla="*/ 671536 h 816792"/>
                <a:gd name="connsiteX20" fmla="*/ 173831 w 521494"/>
                <a:gd name="connsiteY20" fmla="*/ 614386 h 816792"/>
                <a:gd name="connsiteX21" fmla="*/ 219075 w 521494"/>
                <a:gd name="connsiteY21" fmla="*/ 583430 h 816792"/>
                <a:gd name="connsiteX22" fmla="*/ 269081 w 521494"/>
                <a:gd name="connsiteY22" fmla="*/ 538186 h 816792"/>
                <a:gd name="connsiteX23" fmla="*/ 340519 w 521494"/>
                <a:gd name="connsiteY23" fmla="*/ 483417 h 816792"/>
                <a:gd name="connsiteX24" fmla="*/ 369094 w 521494"/>
                <a:gd name="connsiteY24" fmla="*/ 440555 h 816792"/>
                <a:gd name="connsiteX25" fmla="*/ 397669 w 521494"/>
                <a:gd name="connsiteY25" fmla="*/ 402455 h 816792"/>
                <a:gd name="connsiteX26" fmla="*/ 423863 w 521494"/>
                <a:gd name="connsiteY26" fmla="*/ 350067 h 816792"/>
                <a:gd name="connsiteX27" fmla="*/ 433388 w 521494"/>
                <a:gd name="connsiteY27" fmla="*/ 316730 h 816792"/>
                <a:gd name="connsiteX28" fmla="*/ 452438 w 521494"/>
                <a:gd name="connsiteY28" fmla="*/ 273867 h 816792"/>
                <a:gd name="connsiteX29" fmla="*/ 469106 w 521494"/>
                <a:gd name="connsiteY29" fmla="*/ 211955 h 816792"/>
                <a:gd name="connsiteX30" fmla="*/ 471488 w 521494"/>
                <a:gd name="connsiteY30" fmla="*/ 147661 h 816792"/>
                <a:gd name="connsiteX31" fmla="*/ 473869 w 521494"/>
                <a:gd name="connsiteY31" fmla="*/ 88130 h 816792"/>
                <a:gd name="connsiteX32" fmla="*/ 473869 w 521494"/>
                <a:gd name="connsiteY32" fmla="*/ 57173 h 816792"/>
                <a:gd name="connsiteX33" fmla="*/ 471488 w 521494"/>
                <a:gd name="connsiteY33" fmla="*/ 23 h 816792"/>
                <a:gd name="connsiteX0" fmla="*/ 471488 w 526505"/>
                <a:gd name="connsiteY0" fmla="*/ 23 h 816792"/>
                <a:gd name="connsiteX1" fmla="*/ 509588 w 526505"/>
                <a:gd name="connsiteY1" fmla="*/ 64317 h 816792"/>
                <a:gd name="connsiteX2" fmla="*/ 526505 w 526505"/>
                <a:gd name="connsiteY2" fmla="*/ 130249 h 816792"/>
                <a:gd name="connsiteX3" fmla="*/ 519113 w 526505"/>
                <a:gd name="connsiteY3" fmla="*/ 219098 h 816792"/>
                <a:gd name="connsiteX4" fmla="*/ 507206 w 526505"/>
                <a:gd name="connsiteY4" fmla="*/ 281011 h 816792"/>
                <a:gd name="connsiteX5" fmla="*/ 492919 w 526505"/>
                <a:gd name="connsiteY5" fmla="*/ 333398 h 816792"/>
                <a:gd name="connsiteX6" fmla="*/ 464344 w 526505"/>
                <a:gd name="connsiteY6" fmla="*/ 395311 h 816792"/>
                <a:gd name="connsiteX7" fmla="*/ 435769 w 526505"/>
                <a:gd name="connsiteY7" fmla="*/ 433411 h 816792"/>
                <a:gd name="connsiteX8" fmla="*/ 390525 w 526505"/>
                <a:gd name="connsiteY8" fmla="*/ 495323 h 816792"/>
                <a:gd name="connsiteX9" fmla="*/ 335756 w 526505"/>
                <a:gd name="connsiteY9" fmla="*/ 554855 h 816792"/>
                <a:gd name="connsiteX10" fmla="*/ 288131 w 526505"/>
                <a:gd name="connsiteY10" fmla="*/ 592955 h 816792"/>
                <a:gd name="connsiteX11" fmla="*/ 242888 w 526505"/>
                <a:gd name="connsiteY11" fmla="*/ 642961 h 816792"/>
                <a:gd name="connsiteX12" fmla="*/ 188119 w 526505"/>
                <a:gd name="connsiteY12" fmla="*/ 688205 h 816792"/>
                <a:gd name="connsiteX13" fmla="*/ 128588 w 526505"/>
                <a:gd name="connsiteY13" fmla="*/ 731067 h 816792"/>
                <a:gd name="connsiteX14" fmla="*/ 85725 w 526505"/>
                <a:gd name="connsiteY14" fmla="*/ 762023 h 816792"/>
                <a:gd name="connsiteX15" fmla="*/ 64294 w 526505"/>
                <a:gd name="connsiteY15" fmla="*/ 785836 h 816792"/>
                <a:gd name="connsiteX16" fmla="*/ 21431 w 526505"/>
                <a:gd name="connsiteY16" fmla="*/ 816792 h 816792"/>
                <a:gd name="connsiteX17" fmla="*/ 0 w 526505"/>
                <a:gd name="connsiteY17" fmla="*/ 759642 h 816792"/>
                <a:gd name="connsiteX18" fmla="*/ 64294 w 526505"/>
                <a:gd name="connsiteY18" fmla="*/ 709636 h 816792"/>
                <a:gd name="connsiteX19" fmla="*/ 104775 w 526505"/>
                <a:gd name="connsiteY19" fmla="*/ 671536 h 816792"/>
                <a:gd name="connsiteX20" fmla="*/ 173831 w 526505"/>
                <a:gd name="connsiteY20" fmla="*/ 614386 h 816792"/>
                <a:gd name="connsiteX21" fmla="*/ 219075 w 526505"/>
                <a:gd name="connsiteY21" fmla="*/ 583430 h 816792"/>
                <a:gd name="connsiteX22" fmla="*/ 269081 w 526505"/>
                <a:gd name="connsiteY22" fmla="*/ 538186 h 816792"/>
                <a:gd name="connsiteX23" fmla="*/ 340519 w 526505"/>
                <a:gd name="connsiteY23" fmla="*/ 483417 h 816792"/>
                <a:gd name="connsiteX24" fmla="*/ 369094 w 526505"/>
                <a:gd name="connsiteY24" fmla="*/ 440555 h 816792"/>
                <a:gd name="connsiteX25" fmla="*/ 397669 w 526505"/>
                <a:gd name="connsiteY25" fmla="*/ 402455 h 816792"/>
                <a:gd name="connsiteX26" fmla="*/ 423863 w 526505"/>
                <a:gd name="connsiteY26" fmla="*/ 350067 h 816792"/>
                <a:gd name="connsiteX27" fmla="*/ 433388 w 526505"/>
                <a:gd name="connsiteY27" fmla="*/ 316730 h 816792"/>
                <a:gd name="connsiteX28" fmla="*/ 452438 w 526505"/>
                <a:gd name="connsiteY28" fmla="*/ 273867 h 816792"/>
                <a:gd name="connsiteX29" fmla="*/ 469106 w 526505"/>
                <a:gd name="connsiteY29" fmla="*/ 211955 h 816792"/>
                <a:gd name="connsiteX30" fmla="*/ 471488 w 526505"/>
                <a:gd name="connsiteY30" fmla="*/ 147661 h 816792"/>
                <a:gd name="connsiteX31" fmla="*/ 473869 w 526505"/>
                <a:gd name="connsiteY31" fmla="*/ 88130 h 816792"/>
                <a:gd name="connsiteX32" fmla="*/ 473869 w 526505"/>
                <a:gd name="connsiteY32" fmla="*/ 57173 h 816792"/>
                <a:gd name="connsiteX33" fmla="*/ 471488 w 526505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07206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19732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26538" h="816792">
                  <a:moveTo>
                    <a:pt x="471488" y="23"/>
                  </a:moveTo>
                  <a:cubicBezTo>
                    <a:pt x="477441" y="1214"/>
                    <a:pt x="501254" y="40108"/>
                    <a:pt x="509588" y="64317"/>
                  </a:cubicBezTo>
                  <a:cubicBezTo>
                    <a:pt x="513557" y="91305"/>
                    <a:pt x="527299" y="105643"/>
                    <a:pt x="526505" y="130249"/>
                  </a:cubicBezTo>
                  <a:cubicBezTo>
                    <a:pt x="525711" y="154855"/>
                    <a:pt x="519907" y="194492"/>
                    <a:pt x="519113" y="219098"/>
                  </a:cubicBezTo>
                  <a:cubicBezTo>
                    <a:pt x="519319" y="239736"/>
                    <a:pt x="519526" y="260373"/>
                    <a:pt x="519732" y="281011"/>
                  </a:cubicBezTo>
                  <a:lnTo>
                    <a:pt x="492919" y="333398"/>
                  </a:lnTo>
                  <a:lnTo>
                    <a:pt x="464344" y="395311"/>
                  </a:lnTo>
                  <a:lnTo>
                    <a:pt x="435769" y="433411"/>
                  </a:lnTo>
                  <a:lnTo>
                    <a:pt x="390525" y="495323"/>
                  </a:lnTo>
                  <a:lnTo>
                    <a:pt x="335756" y="554855"/>
                  </a:lnTo>
                  <a:lnTo>
                    <a:pt x="288131" y="592955"/>
                  </a:lnTo>
                  <a:lnTo>
                    <a:pt x="242888" y="642961"/>
                  </a:lnTo>
                  <a:lnTo>
                    <a:pt x="188119" y="688205"/>
                  </a:lnTo>
                  <a:lnTo>
                    <a:pt x="128588" y="731067"/>
                  </a:lnTo>
                  <a:lnTo>
                    <a:pt x="85725" y="762023"/>
                  </a:lnTo>
                  <a:lnTo>
                    <a:pt x="64294" y="785836"/>
                  </a:lnTo>
                  <a:lnTo>
                    <a:pt x="21431" y="816792"/>
                  </a:lnTo>
                  <a:lnTo>
                    <a:pt x="0" y="759642"/>
                  </a:lnTo>
                  <a:lnTo>
                    <a:pt x="64294" y="709636"/>
                  </a:lnTo>
                  <a:lnTo>
                    <a:pt x="104775" y="671536"/>
                  </a:lnTo>
                  <a:lnTo>
                    <a:pt x="173831" y="614386"/>
                  </a:lnTo>
                  <a:lnTo>
                    <a:pt x="219075" y="583430"/>
                  </a:lnTo>
                  <a:lnTo>
                    <a:pt x="269081" y="538186"/>
                  </a:lnTo>
                  <a:lnTo>
                    <a:pt x="340519" y="483417"/>
                  </a:lnTo>
                  <a:lnTo>
                    <a:pt x="369094" y="440555"/>
                  </a:lnTo>
                  <a:lnTo>
                    <a:pt x="397669" y="402455"/>
                  </a:lnTo>
                  <a:lnTo>
                    <a:pt x="423863" y="350067"/>
                  </a:lnTo>
                  <a:lnTo>
                    <a:pt x="433388" y="316730"/>
                  </a:lnTo>
                  <a:lnTo>
                    <a:pt x="452438" y="273867"/>
                  </a:lnTo>
                  <a:lnTo>
                    <a:pt x="469106" y="211955"/>
                  </a:lnTo>
                  <a:lnTo>
                    <a:pt x="471488" y="147661"/>
                  </a:lnTo>
                  <a:cubicBezTo>
                    <a:pt x="472282" y="127817"/>
                    <a:pt x="473075" y="107974"/>
                    <a:pt x="473869" y="88130"/>
                  </a:cubicBezTo>
                  <a:lnTo>
                    <a:pt x="473869" y="57173"/>
                  </a:lnTo>
                  <a:cubicBezTo>
                    <a:pt x="473472" y="42489"/>
                    <a:pt x="465535" y="-1168"/>
                    <a:pt x="471488" y="23"/>
                  </a:cubicBez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2751332" y="1171957"/>
              <a:ext cx="413731" cy="611756"/>
            </a:xfrm>
            <a:custGeom>
              <a:avLst/>
              <a:gdLst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64356 w 585788"/>
                <a:gd name="connsiteY11" fmla="*/ 364331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2919 w 585788"/>
                <a:gd name="connsiteY34" fmla="*/ 288131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0537 w 585788"/>
                <a:gd name="connsiteY34" fmla="*/ 285750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47675 w 585788"/>
                <a:gd name="connsiteY32" fmla="*/ 402805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37655 w 585788"/>
                <a:gd name="connsiteY32" fmla="*/ 400301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5788" h="867149">
                  <a:moveTo>
                    <a:pt x="478631" y="47999"/>
                  </a:moveTo>
                  <a:cubicBezTo>
                    <a:pt x="479425" y="30933"/>
                    <a:pt x="495697" y="3946"/>
                    <a:pt x="504825" y="374"/>
                  </a:cubicBezTo>
                  <a:cubicBezTo>
                    <a:pt x="513953" y="-3198"/>
                    <a:pt x="527050" y="19821"/>
                    <a:pt x="533400" y="26568"/>
                  </a:cubicBezTo>
                  <a:lnTo>
                    <a:pt x="542925" y="40855"/>
                  </a:lnTo>
                  <a:lnTo>
                    <a:pt x="545306" y="55143"/>
                  </a:lnTo>
                  <a:lnTo>
                    <a:pt x="559594" y="47999"/>
                  </a:lnTo>
                  <a:lnTo>
                    <a:pt x="573881" y="124199"/>
                  </a:lnTo>
                  <a:lnTo>
                    <a:pt x="585788" y="176586"/>
                  </a:lnTo>
                  <a:lnTo>
                    <a:pt x="585788" y="221830"/>
                  </a:lnTo>
                  <a:lnTo>
                    <a:pt x="583406" y="278980"/>
                  </a:lnTo>
                  <a:lnTo>
                    <a:pt x="573881" y="326605"/>
                  </a:lnTo>
                  <a:lnTo>
                    <a:pt x="564356" y="374230"/>
                  </a:lnTo>
                  <a:lnTo>
                    <a:pt x="523875" y="426618"/>
                  </a:lnTo>
                  <a:lnTo>
                    <a:pt x="473869" y="488530"/>
                  </a:lnTo>
                  <a:lnTo>
                    <a:pt x="426244" y="538536"/>
                  </a:lnTo>
                  <a:lnTo>
                    <a:pt x="378619" y="586161"/>
                  </a:lnTo>
                  <a:lnTo>
                    <a:pt x="326231" y="633786"/>
                  </a:lnTo>
                  <a:lnTo>
                    <a:pt x="259556" y="690936"/>
                  </a:lnTo>
                  <a:lnTo>
                    <a:pt x="192881" y="750468"/>
                  </a:lnTo>
                  <a:lnTo>
                    <a:pt x="123825" y="795711"/>
                  </a:lnTo>
                  <a:lnTo>
                    <a:pt x="57150" y="845718"/>
                  </a:lnTo>
                  <a:lnTo>
                    <a:pt x="14288" y="867149"/>
                  </a:lnTo>
                  <a:lnTo>
                    <a:pt x="0" y="829049"/>
                  </a:lnTo>
                  <a:lnTo>
                    <a:pt x="45244" y="788568"/>
                  </a:lnTo>
                  <a:lnTo>
                    <a:pt x="80963" y="757611"/>
                  </a:lnTo>
                  <a:lnTo>
                    <a:pt x="107156" y="736180"/>
                  </a:lnTo>
                  <a:lnTo>
                    <a:pt x="176213" y="688555"/>
                  </a:lnTo>
                  <a:lnTo>
                    <a:pt x="223838" y="650455"/>
                  </a:lnTo>
                  <a:lnTo>
                    <a:pt x="269081" y="598068"/>
                  </a:lnTo>
                  <a:lnTo>
                    <a:pt x="309563" y="569493"/>
                  </a:lnTo>
                  <a:lnTo>
                    <a:pt x="366713" y="509961"/>
                  </a:lnTo>
                  <a:lnTo>
                    <a:pt x="407194" y="450430"/>
                  </a:lnTo>
                  <a:lnTo>
                    <a:pt x="437655" y="400301"/>
                  </a:lnTo>
                  <a:lnTo>
                    <a:pt x="471488" y="340893"/>
                  </a:lnTo>
                  <a:lnTo>
                    <a:pt x="490537" y="286124"/>
                  </a:lnTo>
                  <a:lnTo>
                    <a:pt x="497681" y="248024"/>
                  </a:lnTo>
                  <a:lnTo>
                    <a:pt x="504825" y="188493"/>
                  </a:lnTo>
                  <a:lnTo>
                    <a:pt x="502445" y="145630"/>
                  </a:lnTo>
                  <a:lnTo>
                    <a:pt x="500063" y="102768"/>
                  </a:lnTo>
                  <a:cubicBezTo>
                    <a:pt x="492919" y="84512"/>
                    <a:pt x="495300" y="61492"/>
                    <a:pt x="478631" y="47999"/>
                  </a:cubicBez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2763120" y="1189639"/>
              <a:ext cx="442020" cy="641223"/>
            </a:xfrm>
            <a:custGeom>
              <a:avLst/>
              <a:gdLst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47687 w 616744"/>
                <a:gd name="connsiteY5" fmla="*/ 316706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52450 w 616744"/>
                <a:gd name="connsiteY5" fmla="*/ 323849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76262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83406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40544 w 626268"/>
                <a:gd name="connsiteY32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9119 w 626268"/>
                <a:gd name="connsiteY32" fmla="*/ 42863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392907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73881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26268" h="908633">
                  <a:moveTo>
                    <a:pt x="540544" y="3758"/>
                  </a:moveTo>
                  <a:cubicBezTo>
                    <a:pt x="537766" y="16458"/>
                    <a:pt x="551656" y="70830"/>
                    <a:pt x="557212" y="101389"/>
                  </a:cubicBezTo>
                  <a:lnTo>
                    <a:pt x="566366" y="187114"/>
                  </a:lnTo>
                  <a:cubicBezTo>
                    <a:pt x="567557" y="212117"/>
                    <a:pt x="565943" y="236327"/>
                    <a:pt x="564356" y="251408"/>
                  </a:cubicBezTo>
                  <a:lnTo>
                    <a:pt x="559594" y="296652"/>
                  </a:lnTo>
                  <a:cubicBezTo>
                    <a:pt x="556419" y="311336"/>
                    <a:pt x="554039" y="325226"/>
                    <a:pt x="545307" y="339514"/>
                  </a:cubicBezTo>
                  <a:lnTo>
                    <a:pt x="519112" y="382377"/>
                  </a:lnTo>
                  <a:lnTo>
                    <a:pt x="488157" y="430002"/>
                  </a:lnTo>
                  <a:lnTo>
                    <a:pt x="435769" y="487152"/>
                  </a:lnTo>
                  <a:lnTo>
                    <a:pt x="392907" y="530014"/>
                  </a:lnTo>
                  <a:lnTo>
                    <a:pt x="352425" y="570495"/>
                  </a:lnTo>
                  <a:lnTo>
                    <a:pt x="297656" y="620502"/>
                  </a:lnTo>
                  <a:lnTo>
                    <a:pt x="214312" y="689558"/>
                  </a:lnTo>
                  <a:lnTo>
                    <a:pt x="166687" y="730039"/>
                  </a:lnTo>
                  <a:lnTo>
                    <a:pt x="121444" y="763377"/>
                  </a:lnTo>
                  <a:lnTo>
                    <a:pt x="76200" y="794333"/>
                  </a:lnTo>
                  <a:lnTo>
                    <a:pt x="35719" y="822908"/>
                  </a:lnTo>
                  <a:lnTo>
                    <a:pt x="0" y="839577"/>
                  </a:lnTo>
                  <a:lnTo>
                    <a:pt x="19050" y="908633"/>
                  </a:lnTo>
                  <a:lnTo>
                    <a:pt x="95250" y="846720"/>
                  </a:lnTo>
                  <a:lnTo>
                    <a:pt x="211931" y="756233"/>
                  </a:lnTo>
                  <a:lnTo>
                    <a:pt x="300037" y="680033"/>
                  </a:lnTo>
                  <a:lnTo>
                    <a:pt x="385762" y="601452"/>
                  </a:lnTo>
                  <a:lnTo>
                    <a:pt x="466725" y="530014"/>
                  </a:lnTo>
                  <a:cubicBezTo>
                    <a:pt x="488950" y="505408"/>
                    <a:pt x="521097" y="483580"/>
                    <a:pt x="540544" y="463339"/>
                  </a:cubicBezTo>
                  <a:cubicBezTo>
                    <a:pt x="559991" y="443098"/>
                    <a:pt x="566737" y="424445"/>
                    <a:pt x="583406" y="408570"/>
                  </a:cubicBezTo>
                  <a:lnTo>
                    <a:pt x="614362" y="360945"/>
                  </a:lnTo>
                  <a:lnTo>
                    <a:pt x="626268" y="296652"/>
                  </a:lnTo>
                  <a:lnTo>
                    <a:pt x="616744" y="244264"/>
                  </a:lnTo>
                  <a:lnTo>
                    <a:pt x="609600" y="172827"/>
                  </a:lnTo>
                  <a:lnTo>
                    <a:pt x="597694" y="115677"/>
                  </a:lnTo>
                  <a:lnTo>
                    <a:pt x="585787" y="72814"/>
                  </a:lnTo>
                  <a:lnTo>
                    <a:pt x="573881" y="25190"/>
                  </a:lnTo>
                  <a:cubicBezTo>
                    <a:pt x="566341" y="13681"/>
                    <a:pt x="543322" y="-8942"/>
                    <a:pt x="540544" y="3758"/>
                  </a:cubicBez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2778443" y="1180209"/>
              <a:ext cx="477381" cy="702516"/>
            </a:xfrm>
            <a:custGeom>
              <a:avLst/>
              <a:gdLst>
                <a:gd name="connsiteX0" fmla="*/ 559594 w 683419"/>
                <a:gd name="connsiteY0" fmla="*/ 0 h 962025"/>
                <a:gd name="connsiteX1" fmla="*/ 576263 w 683419"/>
                <a:gd name="connsiteY1" fmla="*/ 83343 h 962025"/>
                <a:gd name="connsiteX2" fmla="*/ 590550 w 683419"/>
                <a:gd name="connsiteY2" fmla="*/ 135731 h 962025"/>
                <a:gd name="connsiteX3" fmla="*/ 600075 w 683419"/>
                <a:gd name="connsiteY3" fmla="*/ 180975 h 962025"/>
                <a:gd name="connsiteX4" fmla="*/ 604838 w 683419"/>
                <a:gd name="connsiteY4" fmla="*/ 221456 h 962025"/>
                <a:gd name="connsiteX5" fmla="*/ 609600 w 683419"/>
                <a:gd name="connsiteY5" fmla="*/ 264318 h 962025"/>
                <a:gd name="connsiteX6" fmla="*/ 609600 w 683419"/>
                <a:gd name="connsiteY6" fmla="*/ 314325 h 962025"/>
                <a:gd name="connsiteX7" fmla="*/ 592932 w 683419"/>
                <a:gd name="connsiteY7" fmla="*/ 359568 h 962025"/>
                <a:gd name="connsiteX8" fmla="*/ 538163 w 683419"/>
                <a:gd name="connsiteY8" fmla="*/ 423862 h 962025"/>
                <a:gd name="connsiteX9" fmla="*/ 473869 w 683419"/>
                <a:gd name="connsiteY9" fmla="*/ 483393 h 962025"/>
                <a:gd name="connsiteX10" fmla="*/ 407194 w 683419"/>
                <a:gd name="connsiteY10" fmla="*/ 547687 h 962025"/>
                <a:gd name="connsiteX11" fmla="*/ 345282 w 683419"/>
                <a:gd name="connsiteY11" fmla="*/ 602456 h 962025"/>
                <a:gd name="connsiteX12" fmla="*/ 254794 w 683419"/>
                <a:gd name="connsiteY12" fmla="*/ 681037 h 962025"/>
                <a:gd name="connsiteX13" fmla="*/ 152400 w 683419"/>
                <a:gd name="connsiteY13" fmla="*/ 773906 h 962025"/>
                <a:gd name="connsiteX14" fmla="*/ 83344 w 683419"/>
                <a:gd name="connsiteY14" fmla="*/ 821531 h 962025"/>
                <a:gd name="connsiteX15" fmla="*/ 0 w 683419"/>
                <a:gd name="connsiteY15" fmla="*/ 885825 h 962025"/>
                <a:gd name="connsiteX16" fmla="*/ 45244 w 683419"/>
                <a:gd name="connsiteY16" fmla="*/ 962025 h 962025"/>
                <a:gd name="connsiteX17" fmla="*/ 130969 w 683419"/>
                <a:gd name="connsiteY17" fmla="*/ 873918 h 962025"/>
                <a:gd name="connsiteX18" fmla="*/ 216694 w 683419"/>
                <a:gd name="connsiteY18" fmla="*/ 800100 h 962025"/>
                <a:gd name="connsiteX19" fmla="*/ 333375 w 683419"/>
                <a:gd name="connsiteY19" fmla="*/ 700087 h 962025"/>
                <a:gd name="connsiteX20" fmla="*/ 402432 w 683419"/>
                <a:gd name="connsiteY20" fmla="*/ 633412 h 962025"/>
                <a:gd name="connsiteX21" fmla="*/ 485775 w 683419"/>
                <a:gd name="connsiteY21" fmla="*/ 569118 h 962025"/>
                <a:gd name="connsiteX22" fmla="*/ 564357 w 683419"/>
                <a:gd name="connsiteY22" fmla="*/ 495300 h 962025"/>
                <a:gd name="connsiteX23" fmla="*/ 633413 w 683419"/>
                <a:gd name="connsiteY23" fmla="*/ 435768 h 962025"/>
                <a:gd name="connsiteX24" fmla="*/ 671513 w 683419"/>
                <a:gd name="connsiteY24" fmla="*/ 395287 h 962025"/>
                <a:gd name="connsiteX25" fmla="*/ 681038 w 683419"/>
                <a:gd name="connsiteY25" fmla="*/ 347662 h 962025"/>
                <a:gd name="connsiteX26" fmla="*/ 683419 w 683419"/>
                <a:gd name="connsiteY26" fmla="*/ 300037 h 962025"/>
                <a:gd name="connsiteX27" fmla="*/ 669132 w 683419"/>
                <a:gd name="connsiteY27" fmla="*/ 247650 h 962025"/>
                <a:gd name="connsiteX28" fmla="*/ 657225 w 683419"/>
                <a:gd name="connsiteY28" fmla="*/ 197643 h 962025"/>
                <a:gd name="connsiteX29" fmla="*/ 640557 w 683419"/>
                <a:gd name="connsiteY29" fmla="*/ 152400 h 962025"/>
                <a:gd name="connsiteX30" fmla="*/ 621507 w 683419"/>
                <a:gd name="connsiteY30" fmla="*/ 97631 h 962025"/>
                <a:gd name="connsiteX31" fmla="*/ 607219 w 683419"/>
                <a:gd name="connsiteY31" fmla="*/ 47625 h 962025"/>
                <a:gd name="connsiteX32" fmla="*/ 559594 w 683419"/>
                <a:gd name="connsiteY32" fmla="*/ 0 h 962025"/>
                <a:gd name="connsiteX0" fmla="*/ 559594 w 683419"/>
                <a:gd name="connsiteY0" fmla="*/ 33337 h 995362"/>
                <a:gd name="connsiteX1" fmla="*/ 576263 w 683419"/>
                <a:gd name="connsiteY1" fmla="*/ 116680 h 995362"/>
                <a:gd name="connsiteX2" fmla="*/ 590550 w 683419"/>
                <a:gd name="connsiteY2" fmla="*/ 169068 h 995362"/>
                <a:gd name="connsiteX3" fmla="*/ 600075 w 683419"/>
                <a:gd name="connsiteY3" fmla="*/ 214312 h 995362"/>
                <a:gd name="connsiteX4" fmla="*/ 604838 w 683419"/>
                <a:gd name="connsiteY4" fmla="*/ 254793 h 995362"/>
                <a:gd name="connsiteX5" fmla="*/ 609600 w 683419"/>
                <a:gd name="connsiteY5" fmla="*/ 297655 h 995362"/>
                <a:gd name="connsiteX6" fmla="*/ 609600 w 683419"/>
                <a:gd name="connsiteY6" fmla="*/ 347662 h 995362"/>
                <a:gd name="connsiteX7" fmla="*/ 592932 w 683419"/>
                <a:gd name="connsiteY7" fmla="*/ 392905 h 995362"/>
                <a:gd name="connsiteX8" fmla="*/ 538163 w 683419"/>
                <a:gd name="connsiteY8" fmla="*/ 457199 h 995362"/>
                <a:gd name="connsiteX9" fmla="*/ 473869 w 683419"/>
                <a:gd name="connsiteY9" fmla="*/ 516730 h 995362"/>
                <a:gd name="connsiteX10" fmla="*/ 407194 w 683419"/>
                <a:gd name="connsiteY10" fmla="*/ 581024 h 995362"/>
                <a:gd name="connsiteX11" fmla="*/ 345282 w 683419"/>
                <a:gd name="connsiteY11" fmla="*/ 635793 h 995362"/>
                <a:gd name="connsiteX12" fmla="*/ 254794 w 683419"/>
                <a:gd name="connsiteY12" fmla="*/ 714374 h 995362"/>
                <a:gd name="connsiteX13" fmla="*/ 152400 w 683419"/>
                <a:gd name="connsiteY13" fmla="*/ 807243 h 995362"/>
                <a:gd name="connsiteX14" fmla="*/ 83344 w 683419"/>
                <a:gd name="connsiteY14" fmla="*/ 854868 h 995362"/>
                <a:gd name="connsiteX15" fmla="*/ 0 w 683419"/>
                <a:gd name="connsiteY15" fmla="*/ 919162 h 995362"/>
                <a:gd name="connsiteX16" fmla="*/ 45244 w 683419"/>
                <a:gd name="connsiteY16" fmla="*/ 995362 h 995362"/>
                <a:gd name="connsiteX17" fmla="*/ 130969 w 683419"/>
                <a:gd name="connsiteY17" fmla="*/ 907255 h 995362"/>
                <a:gd name="connsiteX18" fmla="*/ 216694 w 683419"/>
                <a:gd name="connsiteY18" fmla="*/ 833437 h 995362"/>
                <a:gd name="connsiteX19" fmla="*/ 333375 w 683419"/>
                <a:gd name="connsiteY19" fmla="*/ 733424 h 995362"/>
                <a:gd name="connsiteX20" fmla="*/ 402432 w 683419"/>
                <a:gd name="connsiteY20" fmla="*/ 666749 h 995362"/>
                <a:gd name="connsiteX21" fmla="*/ 485775 w 683419"/>
                <a:gd name="connsiteY21" fmla="*/ 602455 h 995362"/>
                <a:gd name="connsiteX22" fmla="*/ 564357 w 683419"/>
                <a:gd name="connsiteY22" fmla="*/ 528637 h 995362"/>
                <a:gd name="connsiteX23" fmla="*/ 633413 w 683419"/>
                <a:gd name="connsiteY23" fmla="*/ 469105 h 995362"/>
                <a:gd name="connsiteX24" fmla="*/ 671513 w 683419"/>
                <a:gd name="connsiteY24" fmla="*/ 428624 h 995362"/>
                <a:gd name="connsiteX25" fmla="*/ 681038 w 683419"/>
                <a:gd name="connsiteY25" fmla="*/ 380999 h 995362"/>
                <a:gd name="connsiteX26" fmla="*/ 683419 w 683419"/>
                <a:gd name="connsiteY26" fmla="*/ 333374 h 995362"/>
                <a:gd name="connsiteX27" fmla="*/ 669132 w 683419"/>
                <a:gd name="connsiteY27" fmla="*/ 280987 h 995362"/>
                <a:gd name="connsiteX28" fmla="*/ 657225 w 683419"/>
                <a:gd name="connsiteY28" fmla="*/ 230980 h 995362"/>
                <a:gd name="connsiteX29" fmla="*/ 640557 w 683419"/>
                <a:gd name="connsiteY29" fmla="*/ 185737 h 995362"/>
                <a:gd name="connsiteX30" fmla="*/ 621507 w 683419"/>
                <a:gd name="connsiteY30" fmla="*/ 130968 h 995362"/>
                <a:gd name="connsiteX31" fmla="*/ 583406 w 683419"/>
                <a:gd name="connsiteY31" fmla="*/ 0 h 995362"/>
                <a:gd name="connsiteX32" fmla="*/ 559594 w 683419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8100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23888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76275" h="995362">
                  <a:moveTo>
                    <a:pt x="552450" y="33337"/>
                  </a:moveTo>
                  <a:lnTo>
                    <a:pt x="569119" y="116680"/>
                  </a:lnTo>
                  <a:lnTo>
                    <a:pt x="583406" y="169068"/>
                  </a:lnTo>
                  <a:lnTo>
                    <a:pt x="592931" y="214312"/>
                  </a:lnTo>
                  <a:lnTo>
                    <a:pt x="597694" y="254793"/>
                  </a:lnTo>
                  <a:lnTo>
                    <a:pt x="602456" y="297655"/>
                  </a:lnTo>
                  <a:lnTo>
                    <a:pt x="602456" y="347662"/>
                  </a:lnTo>
                  <a:lnTo>
                    <a:pt x="585788" y="392905"/>
                  </a:lnTo>
                  <a:lnTo>
                    <a:pt x="531019" y="457199"/>
                  </a:lnTo>
                  <a:lnTo>
                    <a:pt x="466725" y="516730"/>
                  </a:lnTo>
                  <a:lnTo>
                    <a:pt x="400050" y="581024"/>
                  </a:lnTo>
                  <a:lnTo>
                    <a:pt x="338138" y="635793"/>
                  </a:lnTo>
                  <a:lnTo>
                    <a:pt x="247650" y="714374"/>
                  </a:lnTo>
                  <a:lnTo>
                    <a:pt x="145256" y="807243"/>
                  </a:lnTo>
                  <a:lnTo>
                    <a:pt x="76200" y="854868"/>
                  </a:lnTo>
                  <a:lnTo>
                    <a:pt x="0" y="919162"/>
                  </a:lnTo>
                  <a:lnTo>
                    <a:pt x="30956" y="995362"/>
                  </a:lnTo>
                  <a:lnTo>
                    <a:pt x="123825" y="907255"/>
                  </a:lnTo>
                  <a:lnTo>
                    <a:pt x="209550" y="833437"/>
                  </a:lnTo>
                  <a:lnTo>
                    <a:pt x="326231" y="733424"/>
                  </a:lnTo>
                  <a:lnTo>
                    <a:pt x="402432" y="671511"/>
                  </a:lnTo>
                  <a:lnTo>
                    <a:pt x="478631" y="602455"/>
                  </a:lnTo>
                  <a:lnTo>
                    <a:pt x="566738" y="528637"/>
                  </a:lnTo>
                  <a:lnTo>
                    <a:pt x="631031" y="478630"/>
                  </a:lnTo>
                  <a:lnTo>
                    <a:pt x="664369" y="428624"/>
                  </a:lnTo>
                  <a:lnTo>
                    <a:pt x="673894" y="380999"/>
                  </a:lnTo>
                  <a:lnTo>
                    <a:pt x="676275" y="333374"/>
                  </a:lnTo>
                  <a:lnTo>
                    <a:pt x="661988" y="280987"/>
                  </a:lnTo>
                  <a:lnTo>
                    <a:pt x="650081" y="230980"/>
                  </a:lnTo>
                  <a:lnTo>
                    <a:pt x="633413" y="185737"/>
                  </a:lnTo>
                  <a:lnTo>
                    <a:pt x="623888" y="130968"/>
                  </a:lnTo>
                  <a:lnTo>
                    <a:pt x="576262" y="0"/>
                  </a:lnTo>
                  <a:lnTo>
                    <a:pt x="552450" y="33337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2885707" y="1222642"/>
              <a:ext cx="561071" cy="849855"/>
            </a:xfrm>
            <a:custGeom>
              <a:avLst/>
              <a:gdLst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38188 w 797719"/>
                <a:gd name="connsiteY28" fmla="*/ 547688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0570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2956"/>
                <a:gd name="connsiteY0" fmla="*/ 0 h 1204913"/>
                <a:gd name="connsiteX1" fmla="*/ 676275 w 792956"/>
                <a:gd name="connsiteY1" fmla="*/ 133350 h 1204913"/>
                <a:gd name="connsiteX2" fmla="*/ 728663 w 792956"/>
                <a:gd name="connsiteY2" fmla="*/ 276225 h 1204913"/>
                <a:gd name="connsiteX3" fmla="*/ 750094 w 792956"/>
                <a:gd name="connsiteY3" fmla="*/ 340519 h 1204913"/>
                <a:gd name="connsiteX4" fmla="*/ 759619 w 792956"/>
                <a:gd name="connsiteY4" fmla="*/ 378619 h 1204913"/>
                <a:gd name="connsiteX5" fmla="*/ 764381 w 792956"/>
                <a:gd name="connsiteY5" fmla="*/ 416719 h 1204913"/>
                <a:gd name="connsiteX6" fmla="*/ 766763 w 792956"/>
                <a:gd name="connsiteY6" fmla="*/ 452438 h 1204913"/>
                <a:gd name="connsiteX7" fmla="*/ 754857 w 792956"/>
                <a:gd name="connsiteY7" fmla="*/ 488157 h 1204913"/>
                <a:gd name="connsiteX8" fmla="*/ 735807 w 792956"/>
                <a:gd name="connsiteY8" fmla="*/ 545306 h 1204913"/>
                <a:gd name="connsiteX9" fmla="*/ 714375 w 792956"/>
                <a:gd name="connsiteY9" fmla="*/ 590550 h 1204913"/>
                <a:gd name="connsiteX10" fmla="*/ 697706 w 792956"/>
                <a:gd name="connsiteY10" fmla="*/ 626269 h 1204913"/>
                <a:gd name="connsiteX11" fmla="*/ 681038 w 792956"/>
                <a:gd name="connsiteY11" fmla="*/ 654844 h 1204913"/>
                <a:gd name="connsiteX12" fmla="*/ 626269 w 792956"/>
                <a:gd name="connsiteY12" fmla="*/ 704850 h 1204913"/>
                <a:gd name="connsiteX13" fmla="*/ 528638 w 792956"/>
                <a:gd name="connsiteY13" fmla="*/ 792957 h 1204913"/>
                <a:gd name="connsiteX14" fmla="*/ 390525 w 792956"/>
                <a:gd name="connsiteY14" fmla="*/ 892969 h 1204913"/>
                <a:gd name="connsiteX15" fmla="*/ 264319 w 792956"/>
                <a:gd name="connsiteY15" fmla="*/ 985838 h 1204913"/>
                <a:gd name="connsiteX16" fmla="*/ 166688 w 792956"/>
                <a:gd name="connsiteY16" fmla="*/ 1064419 h 1204913"/>
                <a:gd name="connsiteX17" fmla="*/ 95250 w 792956"/>
                <a:gd name="connsiteY17" fmla="*/ 1116807 h 1204913"/>
                <a:gd name="connsiteX18" fmla="*/ 23813 w 792956"/>
                <a:gd name="connsiteY18" fmla="*/ 1164432 h 1204913"/>
                <a:gd name="connsiteX19" fmla="*/ 0 w 792956"/>
                <a:gd name="connsiteY19" fmla="*/ 1178719 h 1204913"/>
                <a:gd name="connsiteX20" fmla="*/ 11906 w 792956"/>
                <a:gd name="connsiteY20" fmla="*/ 1204913 h 1204913"/>
                <a:gd name="connsiteX21" fmla="*/ 211931 w 792956"/>
                <a:gd name="connsiteY21" fmla="*/ 1062038 h 1204913"/>
                <a:gd name="connsiteX22" fmla="*/ 302418 w 792956"/>
                <a:gd name="connsiteY22" fmla="*/ 990601 h 1204913"/>
                <a:gd name="connsiteX23" fmla="*/ 421481 w 792956"/>
                <a:gd name="connsiteY23" fmla="*/ 900113 h 1204913"/>
                <a:gd name="connsiteX24" fmla="*/ 547688 w 792956"/>
                <a:gd name="connsiteY24" fmla="*/ 812007 h 1204913"/>
                <a:gd name="connsiteX25" fmla="*/ 619125 w 792956"/>
                <a:gd name="connsiteY25" fmla="*/ 742950 h 1204913"/>
                <a:gd name="connsiteX26" fmla="*/ 692944 w 792956"/>
                <a:gd name="connsiteY26" fmla="*/ 683419 h 1204913"/>
                <a:gd name="connsiteX27" fmla="*/ 740570 w 792956"/>
                <a:gd name="connsiteY27" fmla="*/ 614363 h 1204913"/>
                <a:gd name="connsiteX28" fmla="*/ 762001 w 792956"/>
                <a:gd name="connsiteY28" fmla="*/ 571500 h 1204913"/>
                <a:gd name="connsiteX29" fmla="*/ 788194 w 792956"/>
                <a:gd name="connsiteY29" fmla="*/ 481014 h 1204913"/>
                <a:gd name="connsiteX30" fmla="*/ 792956 w 792956"/>
                <a:gd name="connsiteY30" fmla="*/ 411956 h 1204913"/>
                <a:gd name="connsiteX31" fmla="*/ 766763 w 792956"/>
                <a:gd name="connsiteY31" fmla="*/ 316707 h 1204913"/>
                <a:gd name="connsiteX32" fmla="*/ 731044 w 792956"/>
                <a:gd name="connsiteY32" fmla="*/ 204788 h 1204913"/>
                <a:gd name="connsiteX33" fmla="*/ 692944 w 792956"/>
                <a:gd name="connsiteY33" fmla="*/ 95250 h 1204913"/>
                <a:gd name="connsiteX34" fmla="*/ 676275 w 792956"/>
                <a:gd name="connsiteY34" fmla="*/ 35719 h 1204913"/>
                <a:gd name="connsiteX35" fmla="*/ 638175 w 792956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19125 w 794478"/>
                <a:gd name="connsiteY25" fmla="*/ 742950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12533 w 794478"/>
                <a:gd name="connsiteY22" fmla="*/ 1000729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4478" h="1204913">
                  <a:moveTo>
                    <a:pt x="638175" y="0"/>
                  </a:moveTo>
                  <a:lnTo>
                    <a:pt x="676275" y="133350"/>
                  </a:lnTo>
                  <a:lnTo>
                    <a:pt x="728663" y="276225"/>
                  </a:lnTo>
                  <a:lnTo>
                    <a:pt x="750094" y="340519"/>
                  </a:lnTo>
                  <a:lnTo>
                    <a:pt x="759619" y="378619"/>
                  </a:lnTo>
                  <a:lnTo>
                    <a:pt x="764381" y="416719"/>
                  </a:lnTo>
                  <a:lnTo>
                    <a:pt x="766763" y="452438"/>
                  </a:lnTo>
                  <a:lnTo>
                    <a:pt x="762001" y="488157"/>
                  </a:lnTo>
                  <a:lnTo>
                    <a:pt x="735807" y="545306"/>
                  </a:lnTo>
                  <a:lnTo>
                    <a:pt x="714375" y="590550"/>
                  </a:lnTo>
                  <a:lnTo>
                    <a:pt x="697706" y="626269"/>
                  </a:lnTo>
                  <a:lnTo>
                    <a:pt x="681038" y="654844"/>
                  </a:lnTo>
                  <a:lnTo>
                    <a:pt x="628650" y="714375"/>
                  </a:lnTo>
                  <a:lnTo>
                    <a:pt x="528638" y="792957"/>
                  </a:lnTo>
                  <a:lnTo>
                    <a:pt x="390525" y="892969"/>
                  </a:lnTo>
                  <a:lnTo>
                    <a:pt x="264319" y="985838"/>
                  </a:lnTo>
                  <a:lnTo>
                    <a:pt x="166688" y="1064419"/>
                  </a:lnTo>
                  <a:lnTo>
                    <a:pt x="95250" y="1116807"/>
                  </a:lnTo>
                  <a:lnTo>
                    <a:pt x="11288" y="1154412"/>
                  </a:lnTo>
                  <a:lnTo>
                    <a:pt x="0" y="1178719"/>
                  </a:lnTo>
                  <a:lnTo>
                    <a:pt x="11906" y="1204913"/>
                  </a:lnTo>
                  <a:lnTo>
                    <a:pt x="211931" y="1062038"/>
                  </a:lnTo>
                  <a:lnTo>
                    <a:pt x="312533" y="1000729"/>
                  </a:lnTo>
                  <a:lnTo>
                    <a:pt x="421481" y="900113"/>
                  </a:lnTo>
                  <a:lnTo>
                    <a:pt x="547688" y="812007"/>
                  </a:lnTo>
                  <a:lnTo>
                    <a:pt x="626269" y="750094"/>
                  </a:lnTo>
                  <a:lnTo>
                    <a:pt x="692944" y="683419"/>
                  </a:lnTo>
                  <a:lnTo>
                    <a:pt x="740570" y="614363"/>
                  </a:lnTo>
                  <a:lnTo>
                    <a:pt x="762001" y="571500"/>
                  </a:lnTo>
                  <a:lnTo>
                    <a:pt x="788194" y="481014"/>
                  </a:lnTo>
                  <a:cubicBezTo>
                    <a:pt x="793353" y="454423"/>
                    <a:pt x="796528" y="439341"/>
                    <a:pt x="792956" y="411956"/>
                  </a:cubicBezTo>
                  <a:cubicBezTo>
                    <a:pt x="789384" y="384572"/>
                    <a:pt x="777082" y="351235"/>
                    <a:pt x="766763" y="316707"/>
                  </a:cubicBezTo>
                  <a:lnTo>
                    <a:pt x="731044" y="204788"/>
                  </a:lnTo>
                  <a:lnTo>
                    <a:pt x="692944" y="95250"/>
                  </a:lnTo>
                  <a:lnTo>
                    <a:pt x="676275" y="35719"/>
                  </a:lnTo>
                  <a:lnTo>
                    <a:pt x="638175" y="0"/>
                  </a:lnTo>
                  <a:close/>
                </a:path>
              </a:pathLst>
            </a:custGeom>
            <a:solidFill>
              <a:srgbClr val="FA80A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2852702" y="1171957"/>
              <a:ext cx="576394" cy="880503"/>
            </a:xfrm>
            <a:custGeom>
              <a:avLst/>
              <a:gdLst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71500 w 819150"/>
                <a:gd name="connsiteY11" fmla="*/ 735806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39110 w 819150"/>
                <a:gd name="connsiteY34" fmla="*/ 209025 h 1247775"/>
                <a:gd name="connsiteX35" fmla="*/ 721519 w 819150"/>
                <a:gd name="connsiteY35" fmla="*/ 204787 h 1247775"/>
                <a:gd name="connsiteX36" fmla="*/ 707231 w 819150"/>
                <a:gd name="connsiteY36" fmla="*/ 142875 h 1247775"/>
                <a:gd name="connsiteX37" fmla="*/ 692944 w 819150"/>
                <a:gd name="connsiteY37" fmla="*/ 100012 h 1247775"/>
                <a:gd name="connsiteX38" fmla="*/ 676275 w 819150"/>
                <a:gd name="connsiteY38" fmla="*/ 52387 h 1247775"/>
                <a:gd name="connsiteX39" fmla="*/ 666750 w 819150"/>
                <a:gd name="connsiteY39" fmla="*/ 7144 h 1247775"/>
                <a:gd name="connsiteX40" fmla="*/ 652463 w 819150"/>
                <a:gd name="connsiteY40" fmla="*/ 42862 h 1247775"/>
                <a:gd name="connsiteX41" fmla="*/ 631031 w 819150"/>
                <a:gd name="connsiteY41" fmla="*/ 85725 h 1247775"/>
                <a:gd name="connsiteX42" fmla="*/ 607219 w 819150"/>
                <a:gd name="connsiteY42" fmla="*/ 45244 h 1247775"/>
                <a:gd name="connsiteX43" fmla="*/ 588169 w 819150"/>
                <a:gd name="connsiteY43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19560"/>
                <a:gd name="connsiteY0" fmla="*/ 0 h 1247775"/>
                <a:gd name="connsiteX1" fmla="*/ 604838 w 819560"/>
                <a:gd name="connsiteY1" fmla="*/ 76200 h 1247775"/>
                <a:gd name="connsiteX2" fmla="*/ 628650 w 819560"/>
                <a:gd name="connsiteY2" fmla="*/ 142875 h 1247775"/>
                <a:gd name="connsiteX3" fmla="*/ 657225 w 819560"/>
                <a:gd name="connsiteY3" fmla="*/ 230981 h 1247775"/>
                <a:gd name="connsiteX4" fmla="*/ 688181 w 819560"/>
                <a:gd name="connsiteY4" fmla="*/ 323850 h 1247775"/>
                <a:gd name="connsiteX5" fmla="*/ 716756 w 819560"/>
                <a:gd name="connsiteY5" fmla="*/ 392906 h 1247775"/>
                <a:gd name="connsiteX6" fmla="*/ 731044 w 819560"/>
                <a:gd name="connsiteY6" fmla="*/ 457200 h 1247775"/>
                <a:gd name="connsiteX7" fmla="*/ 733425 w 819560"/>
                <a:gd name="connsiteY7" fmla="*/ 504825 h 1247775"/>
                <a:gd name="connsiteX8" fmla="*/ 716756 w 819560"/>
                <a:gd name="connsiteY8" fmla="*/ 554831 h 1247775"/>
                <a:gd name="connsiteX9" fmla="*/ 683419 w 819560"/>
                <a:gd name="connsiteY9" fmla="*/ 611981 h 1247775"/>
                <a:gd name="connsiteX10" fmla="*/ 640556 w 819560"/>
                <a:gd name="connsiteY10" fmla="*/ 661988 h 1247775"/>
                <a:gd name="connsiteX11" fmla="*/ 550068 w 819560"/>
                <a:gd name="connsiteY11" fmla="*/ 728662 h 1247775"/>
                <a:gd name="connsiteX12" fmla="*/ 473868 w 819560"/>
                <a:gd name="connsiteY12" fmla="*/ 788194 h 1247775"/>
                <a:gd name="connsiteX13" fmla="*/ 378619 w 819560"/>
                <a:gd name="connsiteY13" fmla="*/ 864394 h 1247775"/>
                <a:gd name="connsiteX14" fmla="*/ 300038 w 819560"/>
                <a:gd name="connsiteY14" fmla="*/ 916781 h 1247775"/>
                <a:gd name="connsiteX15" fmla="*/ 197644 w 819560"/>
                <a:gd name="connsiteY15" fmla="*/ 1004887 h 1247775"/>
                <a:gd name="connsiteX16" fmla="*/ 121444 w 819560"/>
                <a:gd name="connsiteY16" fmla="*/ 1069181 h 1247775"/>
                <a:gd name="connsiteX17" fmla="*/ 33338 w 819560"/>
                <a:gd name="connsiteY17" fmla="*/ 1143000 h 1247775"/>
                <a:gd name="connsiteX18" fmla="*/ 0 w 819560"/>
                <a:gd name="connsiteY18" fmla="*/ 1164431 h 1247775"/>
                <a:gd name="connsiteX19" fmla="*/ 45244 w 819560"/>
                <a:gd name="connsiteY19" fmla="*/ 1247775 h 1247775"/>
                <a:gd name="connsiteX20" fmla="*/ 161925 w 819560"/>
                <a:gd name="connsiteY20" fmla="*/ 1173956 h 1247775"/>
                <a:gd name="connsiteX21" fmla="*/ 290513 w 819560"/>
                <a:gd name="connsiteY21" fmla="*/ 1071562 h 1247775"/>
                <a:gd name="connsiteX22" fmla="*/ 359569 w 819560"/>
                <a:gd name="connsiteY22" fmla="*/ 1026319 h 1247775"/>
                <a:gd name="connsiteX23" fmla="*/ 445294 w 819560"/>
                <a:gd name="connsiteY23" fmla="*/ 957262 h 1247775"/>
                <a:gd name="connsiteX24" fmla="*/ 531019 w 819560"/>
                <a:gd name="connsiteY24" fmla="*/ 895350 h 1247775"/>
                <a:gd name="connsiteX25" fmla="*/ 607219 w 819560"/>
                <a:gd name="connsiteY25" fmla="*/ 845344 h 1247775"/>
                <a:gd name="connsiteX26" fmla="*/ 707231 w 819560"/>
                <a:gd name="connsiteY26" fmla="*/ 752475 h 1247775"/>
                <a:gd name="connsiteX27" fmla="*/ 752475 w 819560"/>
                <a:gd name="connsiteY27" fmla="*/ 688181 h 1247775"/>
                <a:gd name="connsiteX28" fmla="*/ 795338 w 819560"/>
                <a:gd name="connsiteY28" fmla="*/ 600075 h 1247775"/>
                <a:gd name="connsiteX29" fmla="*/ 811759 w 819560"/>
                <a:gd name="connsiteY29" fmla="*/ 540915 h 1247775"/>
                <a:gd name="connsiteX30" fmla="*/ 819150 w 819560"/>
                <a:gd name="connsiteY30" fmla="*/ 490537 h 1247775"/>
                <a:gd name="connsiteX31" fmla="*/ 800100 w 819560"/>
                <a:gd name="connsiteY31" fmla="*/ 423862 h 1247775"/>
                <a:gd name="connsiteX32" fmla="*/ 776288 w 819560"/>
                <a:gd name="connsiteY32" fmla="*/ 326231 h 1247775"/>
                <a:gd name="connsiteX33" fmla="*/ 747713 w 819560"/>
                <a:gd name="connsiteY33" fmla="*/ 264319 h 1247775"/>
                <a:gd name="connsiteX34" fmla="*/ 721519 w 819560"/>
                <a:gd name="connsiteY34" fmla="*/ 204787 h 1247775"/>
                <a:gd name="connsiteX35" fmla="*/ 707231 w 819560"/>
                <a:gd name="connsiteY35" fmla="*/ 142875 h 1247775"/>
                <a:gd name="connsiteX36" fmla="*/ 692944 w 819560"/>
                <a:gd name="connsiteY36" fmla="*/ 100012 h 1247775"/>
                <a:gd name="connsiteX37" fmla="*/ 676275 w 819560"/>
                <a:gd name="connsiteY37" fmla="*/ 52387 h 1247775"/>
                <a:gd name="connsiteX38" fmla="*/ 666750 w 819560"/>
                <a:gd name="connsiteY38" fmla="*/ 7144 h 1247775"/>
                <a:gd name="connsiteX39" fmla="*/ 652463 w 819560"/>
                <a:gd name="connsiteY39" fmla="*/ 42862 h 1247775"/>
                <a:gd name="connsiteX40" fmla="*/ 631031 w 819560"/>
                <a:gd name="connsiteY40" fmla="*/ 85725 h 1247775"/>
                <a:gd name="connsiteX41" fmla="*/ 607219 w 819560"/>
                <a:gd name="connsiteY41" fmla="*/ 45244 h 1247775"/>
                <a:gd name="connsiteX42" fmla="*/ 588169 w 819560"/>
                <a:gd name="connsiteY42" fmla="*/ 0 h 1247775"/>
                <a:gd name="connsiteX0" fmla="*/ 588169 w 812170"/>
                <a:gd name="connsiteY0" fmla="*/ 0 h 1247775"/>
                <a:gd name="connsiteX1" fmla="*/ 604838 w 812170"/>
                <a:gd name="connsiteY1" fmla="*/ 76200 h 1247775"/>
                <a:gd name="connsiteX2" fmla="*/ 628650 w 812170"/>
                <a:gd name="connsiteY2" fmla="*/ 142875 h 1247775"/>
                <a:gd name="connsiteX3" fmla="*/ 657225 w 812170"/>
                <a:gd name="connsiteY3" fmla="*/ 230981 h 1247775"/>
                <a:gd name="connsiteX4" fmla="*/ 688181 w 812170"/>
                <a:gd name="connsiteY4" fmla="*/ 323850 h 1247775"/>
                <a:gd name="connsiteX5" fmla="*/ 716756 w 812170"/>
                <a:gd name="connsiteY5" fmla="*/ 392906 h 1247775"/>
                <a:gd name="connsiteX6" fmla="*/ 731044 w 812170"/>
                <a:gd name="connsiteY6" fmla="*/ 457200 h 1247775"/>
                <a:gd name="connsiteX7" fmla="*/ 733425 w 812170"/>
                <a:gd name="connsiteY7" fmla="*/ 504825 h 1247775"/>
                <a:gd name="connsiteX8" fmla="*/ 716756 w 812170"/>
                <a:gd name="connsiteY8" fmla="*/ 554831 h 1247775"/>
                <a:gd name="connsiteX9" fmla="*/ 683419 w 812170"/>
                <a:gd name="connsiteY9" fmla="*/ 611981 h 1247775"/>
                <a:gd name="connsiteX10" fmla="*/ 640556 w 812170"/>
                <a:gd name="connsiteY10" fmla="*/ 661988 h 1247775"/>
                <a:gd name="connsiteX11" fmla="*/ 550068 w 812170"/>
                <a:gd name="connsiteY11" fmla="*/ 728662 h 1247775"/>
                <a:gd name="connsiteX12" fmla="*/ 473868 w 812170"/>
                <a:gd name="connsiteY12" fmla="*/ 788194 h 1247775"/>
                <a:gd name="connsiteX13" fmla="*/ 378619 w 812170"/>
                <a:gd name="connsiteY13" fmla="*/ 864394 h 1247775"/>
                <a:gd name="connsiteX14" fmla="*/ 300038 w 812170"/>
                <a:gd name="connsiteY14" fmla="*/ 916781 h 1247775"/>
                <a:gd name="connsiteX15" fmla="*/ 197644 w 812170"/>
                <a:gd name="connsiteY15" fmla="*/ 1004887 h 1247775"/>
                <a:gd name="connsiteX16" fmla="*/ 121444 w 812170"/>
                <a:gd name="connsiteY16" fmla="*/ 1069181 h 1247775"/>
                <a:gd name="connsiteX17" fmla="*/ 33338 w 812170"/>
                <a:gd name="connsiteY17" fmla="*/ 1143000 h 1247775"/>
                <a:gd name="connsiteX18" fmla="*/ 0 w 812170"/>
                <a:gd name="connsiteY18" fmla="*/ 1164431 h 1247775"/>
                <a:gd name="connsiteX19" fmla="*/ 45244 w 812170"/>
                <a:gd name="connsiteY19" fmla="*/ 1247775 h 1247775"/>
                <a:gd name="connsiteX20" fmla="*/ 161925 w 812170"/>
                <a:gd name="connsiteY20" fmla="*/ 1173956 h 1247775"/>
                <a:gd name="connsiteX21" fmla="*/ 290513 w 812170"/>
                <a:gd name="connsiteY21" fmla="*/ 1071562 h 1247775"/>
                <a:gd name="connsiteX22" fmla="*/ 359569 w 812170"/>
                <a:gd name="connsiteY22" fmla="*/ 1026319 h 1247775"/>
                <a:gd name="connsiteX23" fmla="*/ 445294 w 812170"/>
                <a:gd name="connsiteY23" fmla="*/ 957262 h 1247775"/>
                <a:gd name="connsiteX24" fmla="*/ 531019 w 812170"/>
                <a:gd name="connsiteY24" fmla="*/ 895350 h 1247775"/>
                <a:gd name="connsiteX25" fmla="*/ 607219 w 812170"/>
                <a:gd name="connsiteY25" fmla="*/ 845344 h 1247775"/>
                <a:gd name="connsiteX26" fmla="*/ 707231 w 812170"/>
                <a:gd name="connsiteY26" fmla="*/ 752475 h 1247775"/>
                <a:gd name="connsiteX27" fmla="*/ 752475 w 812170"/>
                <a:gd name="connsiteY27" fmla="*/ 688181 h 1247775"/>
                <a:gd name="connsiteX28" fmla="*/ 795338 w 812170"/>
                <a:gd name="connsiteY28" fmla="*/ 600075 h 1247775"/>
                <a:gd name="connsiteX29" fmla="*/ 811759 w 812170"/>
                <a:gd name="connsiteY29" fmla="*/ 540915 h 1247775"/>
                <a:gd name="connsiteX30" fmla="*/ 806625 w 812170"/>
                <a:gd name="connsiteY30" fmla="*/ 488032 h 1247775"/>
                <a:gd name="connsiteX31" fmla="*/ 800100 w 812170"/>
                <a:gd name="connsiteY31" fmla="*/ 423862 h 1247775"/>
                <a:gd name="connsiteX32" fmla="*/ 776288 w 812170"/>
                <a:gd name="connsiteY32" fmla="*/ 326231 h 1247775"/>
                <a:gd name="connsiteX33" fmla="*/ 747713 w 812170"/>
                <a:gd name="connsiteY33" fmla="*/ 264319 h 1247775"/>
                <a:gd name="connsiteX34" fmla="*/ 721519 w 812170"/>
                <a:gd name="connsiteY34" fmla="*/ 204787 h 1247775"/>
                <a:gd name="connsiteX35" fmla="*/ 707231 w 812170"/>
                <a:gd name="connsiteY35" fmla="*/ 142875 h 1247775"/>
                <a:gd name="connsiteX36" fmla="*/ 692944 w 812170"/>
                <a:gd name="connsiteY36" fmla="*/ 100012 h 1247775"/>
                <a:gd name="connsiteX37" fmla="*/ 676275 w 812170"/>
                <a:gd name="connsiteY37" fmla="*/ 52387 h 1247775"/>
                <a:gd name="connsiteX38" fmla="*/ 666750 w 812170"/>
                <a:gd name="connsiteY38" fmla="*/ 7144 h 1247775"/>
                <a:gd name="connsiteX39" fmla="*/ 652463 w 812170"/>
                <a:gd name="connsiteY39" fmla="*/ 42862 h 1247775"/>
                <a:gd name="connsiteX40" fmla="*/ 631031 w 812170"/>
                <a:gd name="connsiteY40" fmla="*/ 85725 h 1247775"/>
                <a:gd name="connsiteX41" fmla="*/ 607219 w 812170"/>
                <a:gd name="connsiteY41" fmla="*/ 45244 h 1247775"/>
                <a:gd name="connsiteX42" fmla="*/ 588169 w 812170"/>
                <a:gd name="connsiteY42" fmla="*/ 0 h 1247775"/>
                <a:gd name="connsiteX0" fmla="*/ 588169 w 817224"/>
                <a:gd name="connsiteY0" fmla="*/ 0 h 1247775"/>
                <a:gd name="connsiteX1" fmla="*/ 604838 w 817224"/>
                <a:gd name="connsiteY1" fmla="*/ 76200 h 1247775"/>
                <a:gd name="connsiteX2" fmla="*/ 628650 w 817224"/>
                <a:gd name="connsiteY2" fmla="*/ 142875 h 1247775"/>
                <a:gd name="connsiteX3" fmla="*/ 657225 w 817224"/>
                <a:gd name="connsiteY3" fmla="*/ 230981 h 1247775"/>
                <a:gd name="connsiteX4" fmla="*/ 688181 w 817224"/>
                <a:gd name="connsiteY4" fmla="*/ 323850 h 1247775"/>
                <a:gd name="connsiteX5" fmla="*/ 716756 w 817224"/>
                <a:gd name="connsiteY5" fmla="*/ 392906 h 1247775"/>
                <a:gd name="connsiteX6" fmla="*/ 731044 w 817224"/>
                <a:gd name="connsiteY6" fmla="*/ 457200 h 1247775"/>
                <a:gd name="connsiteX7" fmla="*/ 733425 w 817224"/>
                <a:gd name="connsiteY7" fmla="*/ 504825 h 1247775"/>
                <a:gd name="connsiteX8" fmla="*/ 716756 w 817224"/>
                <a:gd name="connsiteY8" fmla="*/ 554831 h 1247775"/>
                <a:gd name="connsiteX9" fmla="*/ 683419 w 817224"/>
                <a:gd name="connsiteY9" fmla="*/ 611981 h 1247775"/>
                <a:gd name="connsiteX10" fmla="*/ 640556 w 817224"/>
                <a:gd name="connsiteY10" fmla="*/ 661988 h 1247775"/>
                <a:gd name="connsiteX11" fmla="*/ 550068 w 817224"/>
                <a:gd name="connsiteY11" fmla="*/ 728662 h 1247775"/>
                <a:gd name="connsiteX12" fmla="*/ 473868 w 817224"/>
                <a:gd name="connsiteY12" fmla="*/ 788194 h 1247775"/>
                <a:gd name="connsiteX13" fmla="*/ 378619 w 817224"/>
                <a:gd name="connsiteY13" fmla="*/ 864394 h 1247775"/>
                <a:gd name="connsiteX14" fmla="*/ 300038 w 817224"/>
                <a:gd name="connsiteY14" fmla="*/ 916781 h 1247775"/>
                <a:gd name="connsiteX15" fmla="*/ 197644 w 817224"/>
                <a:gd name="connsiteY15" fmla="*/ 1004887 h 1247775"/>
                <a:gd name="connsiteX16" fmla="*/ 121444 w 817224"/>
                <a:gd name="connsiteY16" fmla="*/ 1069181 h 1247775"/>
                <a:gd name="connsiteX17" fmla="*/ 33338 w 817224"/>
                <a:gd name="connsiteY17" fmla="*/ 1143000 h 1247775"/>
                <a:gd name="connsiteX18" fmla="*/ 0 w 817224"/>
                <a:gd name="connsiteY18" fmla="*/ 1164431 h 1247775"/>
                <a:gd name="connsiteX19" fmla="*/ 45244 w 817224"/>
                <a:gd name="connsiteY19" fmla="*/ 1247775 h 1247775"/>
                <a:gd name="connsiteX20" fmla="*/ 161925 w 817224"/>
                <a:gd name="connsiteY20" fmla="*/ 1173956 h 1247775"/>
                <a:gd name="connsiteX21" fmla="*/ 290513 w 817224"/>
                <a:gd name="connsiteY21" fmla="*/ 1071562 h 1247775"/>
                <a:gd name="connsiteX22" fmla="*/ 359569 w 817224"/>
                <a:gd name="connsiteY22" fmla="*/ 1026319 h 1247775"/>
                <a:gd name="connsiteX23" fmla="*/ 445294 w 817224"/>
                <a:gd name="connsiteY23" fmla="*/ 957262 h 1247775"/>
                <a:gd name="connsiteX24" fmla="*/ 531019 w 817224"/>
                <a:gd name="connsiteY24" fmla="*/ 895350 h 1247775"/>
                <a:gd name="connsiteX25" fmla="*/ 607219 w 817224"/>
                <a:gd name="connsiteY25" fmla="*/ 845344 h 1247775"/>
                <a:gd name="connsiteX26" fmla="*/ 707231 w 817224"/>
                <a:gd name="connsiteY26" fmla="*/ 752475 h 1247775"/>
                <a:gd name="connsiteX27" fmla="*/ 752475 w 817224"/>
                <a:gd name="connsiteY27" fmla="*/ 688181 h 1247775"/>
                <a:gd name="connsiteX28" fmla="*/ 795338 w 817224"/>
                <a:gd name="connsiteY28" fmla="*/ 600075 h 1247775"/>
                <a:gd name="connsiteX29" fmla="*/ 811759 w 817224"/>
                <a:gd name="connsiteY29" fmla="*/ 540915 h 1247775"/>
                <a:gd name="connsiteX30" fmla="*/ 816645 w 817224"/>
                <a:gd name="connsiteY30" fmla="*/ 485528 h 1247775"/>
                <a:gd name="connsiteX31" fmla="*/ 800100 w 817224"/>
                <a:gd name="connsiteY31" fmla="*/ 423862 h 1247775"/>
                <a:gd name="connsiteX32" fmla="*/ 776288 w 817224"/>
                <a:gd name="connsiteY32" fmla="*/ 326231 h 1247775"/>
                <a:gd name="connsiteX33" fmla="*/ 747713 w 817224"/>
                <a:gd name="connsiteY33" fmla="*/ 264319 h 1247775"/>
                <a:gd name="connsiteX34" fmla="*/ 721519 w 817224"/>
                <a:gd name="connsiteY34" fmla="*/ 204787 h 1247775"/>
                <a:gd name="connsiteX35" fmla="*/ 707231 w 817224"/>
                <a:gd name="connsiteY35" fmla="*/ 142875 h 1247775"/>
                <a:gd name="connsiteX36" fmla="*/ 692944 w 817224"/>
                <a:gd name="connsiteY36" fmla="*/ 100012 h 1247775"/>
                <a:gd name="connsiteX37" fmla="*/ 676275 w 817224"/>
                <a:gd name="connsiteY37" fmla="*/ 52387 h 1247775"/>
                <a:gd name="connsiteX38" fmla="*/ 666750 w 817224"/>
                <a:gd name="connsiteY38" fmla="*/ 7144 h 1247775"/>
                <a:gd name="connsiteX39" fmla="*/ 652463 w 817224"/>
                <a:gd name="connsiteY39" fmla="*/ 42862 h 1247775"/>
                <a:gd name="connsiteX40" fmla="*/ 631031 w 817224"/>
                <a:gd name="connsiteY40" fmla="*/ 85725 h 1247775"/>
                <a:gd name="connsiteX41" fmla="*/ 607219 w 817224"/>
                <a:gd name="connsiteY41" fmla="*/ 45244 h 1247775"/>
                <a:gd name="connsiteX42" fmla="*/ 588169 w 817224"/>
                <a:gd name="connsiteY42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17224" h="1247775">
                  <a:moveTo>
                    <a:pt x="588169" y="0"/>
                  </a:moveTo>
                  <a:lnTo>
                    <a:pt x="604838" y="76200"/>
                  </a:lnTo>
                  <a:lnTo>
                    <a:pt x="628650" y="142875"/>
                  </a:lnTo>
                  <a:lnTo>
                    <a:pt x="657225" y="230981"/>
                  </a:lnTo>
                  <a:lnTo>
                    <a:pt x="688181" y="323850"/>
                  </a:lnTo>
                  <a:lnTo>
                    <a:pt x="716756" y="392906"/>
                  </a:lnTo>
                  <a:lnTo>
                    <a:pt x="731044" y="457200"/>
                  </a:lnTo>
                  <a:lnTo>
                    <a:pt x="733425" y="504825"/>
                  </a:lnTo>
                  <a:lnTo>
                    <a:pt x="716756" y="554831"/>
                  </a:lnTo>
                  <a:lnTo>
                    <a:pt x="683419" y="611981"/>
                  </a:lnTo>
                  <a:lnTo>
                    <a:pt x="640556" y="661988"/>
                  </a:lnTo>
                  <a:lnTo>
                    <a:pt x="550068" y="728662"/>
                  </a:lnTo>
                  <a:lnTo>
                    <a:pt x="473868" y="788194"/>
                  </a:lnTo>
                  <a:lnTo>
                    <a:pt x="378619" y="864394"/>
                  </a:lnTo>
                  <a:lnTo>
                    <a:pt x="300038" y="916781"/>
                  </a:lnTo>
                  <a:lnTo>
                    <a:pt x="197644" y="1004887"/>
                  </a:lnTo>
                  <a:lnTo>
                    <a:pt x="121444" y="1069181"/>
                  </a:lnTo>
                  <a:lnTo>
                    <a:pt x="33338" y="1143000"/>
                  </a:lnTo>
                  <a:lnTo>
                    <a:pt x="0" y="1164431"/>
                  </a:lnTo>
                  <a:lnTo>
                    <a:pt x="45244" y="1247775"/>
                  </a:lnTo>
                  <a:lnTo>
                    <a:pt x="161925" y="1173956"/>
                  </a:lnTo>
                  <a:lnTo>
                    <a:pt x="290513" y="1071562"/>
                  </a:lnTo>
                  <a:lnTo>
                    <a:pt x="359569" y="1026319"/>
                  </a:lnTo>
                  <a:lnTo>
                    <a:pt x="445294" y="957262"/>
                  </a:lnTo>
                  <a:lnTo>
                    <a:pt x="531019" y="895350"/>
                  </a:lnTo>
                  <a:lnTo>
                    <a:pt x="607219" y="845344"/>
                  </a:lnTo>
                  <a:lnTo>
                    <a:pt x="707231" y="752475"/>
                  </a:lnTo>
                  <a:lnTo>
                    <a:pt x="752475" y="688181"/>
                  </a:lnTo>
                  <a:lnTo>
                    <a:pt x="795338" y="600075"/>
                  </a:lnTo>
                  <a:cubicBezTo>
                    <a:pt x="806054" y="574278"/>
                    <a:pt x="808208" y="560006"/>
                    <a:pt x="811759" y="540915"/>
                  </a:cubicBezTo>
                  <a:cubicBezTo>
                    <a:pt x="815310" y="521824"/>
                    <a:pt x="818588" y="505037"/>
                    <a:pt x="816645" y="485528"/>
                  </a:cubicBezTo>
                  <a:cubicBezTo>
                    <a:pt x="814702" y="466019"/>
                    <a:pt x="806826" y="450411"/>
                    <a:pt x="800100" y="423862"/>
                  </a:cubicBezTo>
                  <a:cubicBezTo>
                    <a:pt x="793374" y="397313"/>
                    <a:pt x="784225" y="358775"/>
                    <a:pt x="776288" y="326231"/>
                  </a:cubicBezTo>
                  <a:cubicBezTo>
                    <a:pt x="768351" y="293687"/>
                    <a:pt x="756841" y="284560"/>
                    <a:pt x="747713" y="264319"/>
                  </a:cubicBezTo>
                  <a:cubicBezTo>
                    <a:pt x="738585" y="244078"/>
                    <a:pt x="726282" y="225424"/>
                    <a:pt x="721519" y="204787"/>
                  </a:cubicBezTo>
                  <a:lnTo>
                    <a:pt x="707231" y="142875"/>
                  </a:lnTo>
                  <a:lnTo>
                    <a:pt x="692944" y="100012"/>
                  </a:lnTo>
                  <a:lnTo>
                    <a:pt x="676275" y="52387"/>
                  </a:lnTo>
                  <a:cubicBezTo>
                    <a:pt x="671909" y="36909"/>
                    <a:pt x="670719" y="8731"/>
                    <a:pt x="666750" y="7144"/>
                  </a:cubicBezTo>
                  <a:cubicBezTo>
                    <a:pt x="662781" y="5557"/>
                    <a:pt x="658416" y="29765"/>
                    <a:pt x="652463" y="42862"/>
                  </a:cubicBezTo>
                  <a:lnTo>
                    <a:pt x="631031" y="85725"/>
                  </a:lnTo>
                  <a:lnTo>
                    <a:pt x="607219" y="45244"/>
                  </a:lnTo>
                  <a:cubicBezTo>
                    <a:pt x="598488" y="-15081"/>
                    <a:pt x="594519" y="15081"/>
                    <a:pt x="588169" y="0"/>
                  </a:cubicBez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2896316" y="975112"/>
              <a:ext cx="898183" cy="1311913"/>
            </a:xfrm>
            <a:custGeom>
              <a:avLst/>
              <a:gdLst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1999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85800 w 1262062"/>
                <a:gd name="connsiteY59" fmla="*/ 1033462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6275 w 1262062"/>
                <a:gd name="connsiteY59" fmla="*/ 1028700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54237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72082"/>
                <a:gd name="connsiteY0" fmla="*/ 364331 h 1857375"/>
                <a:gd name="connsiteX1" fmla="*/ 671512 w 1272082"/>
                <a:gd name="connsiteY1" fmla="*/ 273843 h 1857375"/>
                <a:gd name="connsiteX2" fmla="*/ 681037 w 1272082"/>
                <a:gd name="connsiteY2" fmla="*/ 221456 h 1857375"/>
                <a:gd name="connsiteX3" fmla="*/ 692943 w 1272082"/>
                <a:gd name="connsiteY3" fmla="*/ 211931 h 1857375"/>
                <a:gd name="connsiteX4" fmla="*/ 702468 w 1272082"/>
                <a:gd name="connsiteY4" fmla="*/ 264318 h 1857375"/>
                <a:gd name="connsiteX5" fmla="*/ 721518 w 1272082"/>
                <a:gd name="connsiteY5" fmla="*/ 197643 h 1857375"/>
                <a:gd name="connsiteX6" fmla="*/ 754856 w 1272082"/>
                <a:gd name="connsiteY6" fmla="*/ 114300 h 1857375"/>
                <a:gd name="connsiteX7" fmla="*/ 788193 w 1272082"/>
                <a:gd name="connsiteY7" fmla="*/ 35718 h 1857375"/>
                <a:gd name="connsiteX8" fmla="*/ 800100 w 1272082"/>
                <a:gd name="connsiteY8" fmla="*/ 9525 h 1857375"/>
                <a:gd name="connsiteX9" fmla="*/ 821531 w 1272082"/>
                <a:gd name="connsiteY9" fmla="*/ 0 h 1857375"/>
                <a:gd name="connsiteX10" fmla="*/ 831056 w 1272082"/>
                <a:gd name="connsiteY10" fmla="*/ 2381 h 1857375"/>
                <a:gd name="connsiteX11" fmla="*/ 845343 w 1272082"/>
                <a:gd name="connsiteY11" fmla="*/ 2381 h 1857375"/>
                <a:gd name="connsiteX12" fmla="*/ 866775 w 1272082"/>
                <a:gd name="connsiteY12" fmla="*/ 52387 h 1857375"/>
                <a:gd name="connsiteX13" fmla="*/ 888206 w 1272082"/>
                <a:gd name="connsiteY13" fmla="*/ 121443 h 1857375"/>
                <a:gd name="connsiteX14" fmla="*/ 885825 w 1272082"/>
                <a:gd name="connsiteY14" fmla="*/ 173831 h 1857375"/>
                <a:gd name="connsiteX15" fmla="*/ 892968 w 1272082"/>
                <a:gd name="connsiteY15" fmla="*/ 204787 h 1857375"/>
                <a:gd name="connsiteX16" fmla="*/ 902493 w 1272082"/>
                <a:gd name="connsiteY16" fmla="*/ 242887 h 1857375"/>
                <a:gd name="connsiteX17" fmla="*/ 923925 w 1272082"/>
                <a:gd name="connsiteY17" fmla="*/ 223837 h 1857375"/>
                <a:gd name="connsiteX18" fmla="*/ 942975 w 1272082"/>
                <a:gd name="connsiteY18" fmla="*/ 278606 h 1857375"/>
                <a:gd name="connsiteX19" fmla="*/ 952500 w 1272082"/>
                <a:gd name="connsiteY19" fmla="*/ 311943 h 1857375"/>
                <a:gd name="connsiteX20" fmla="*/ 964406 w 1272082"/>
                <a:gd name="connsiteY20" fmla="*/ 345281 h 1857375"/>
                <a:gd name="connsiteX21" fmla="*/ 969168 w 1272082"/>
                <a:gd name="connsiteY21" fmla="*/ 297656 h 1857375"/>
                <a:gd name="connsiteX22" fmla="*/ 985837 w 1272082"/>
                <a:gd name="connsiteY22" fmla="*/ 250031 h 1857375"/>
                <a:gd name="connsiteX23" fmla="*/ 1014412 w 1272082"/>
                <a:gd name="connsiteY23" fmla="*/ 257175 h 1857375"/>
                <a:gd name="connsiteX24" fmla="*/ 1019175 w 1272082"/>
                <a:gd name="connsiteY24" fmla="*/ 292893 h 1857375"/>
                <a:gd name="connsiteX25" fmla="*/ 1028700 w 1272082"/>
                <a:gd name="connsiteY25" fmla="*/ 361949 h 1857375"/>
                <a:gd name="connsiteX26" fmla="*/ 1045368 w 1272082"/>
                <a:gd name="connsiteY26" fmla="*/ 414337 h 1857375"/>
                <a:gd name="connsiteX27" fmla="*/ 1057275 w 1272082"/>
                <a:gd name="connsiteY27" fmla="*/ 354806 h 1857375"/>
                <a:gd name="connsiteX28" fmla="*/ 1059656 w 1272082"/>
                <a:gd name="connsiteY28" fmla="*/ 314325 h 1857375"/>
                <a:gd name="connsiteX29" fmla="*/ 1081087 w 1272082"/>
                <a:gd name="connsiteY29" fmla="*/ 280987 h 1857375"/>
                <a:gd name="connsiteX30" fmla="*/ 1090612 w 1272082"/>
                <a:gd name="connsiteY30" fmla="*/ 345281 h 1857375"/>
                <a:gd name="connsiteX31" fmla="*/ 1090612 w 1272082"/>
                <a:gd name="connsiteY31" fmla="*/ 385762 h 1857375"/>
                <a:gd name="connsiteX32" fmla="*/ 1092993 w 1272082"/>
                <a:gd name="connsiteY32" fmla="*/ 423862 h 1857375"/>
                <a:gd name="connsiteX33" fmla="*/ 1121568 w 1272082"/>
                <a:gd name="connsiteY33" fmla="*/ 371475 h 1857375"/>
                <a:gd name="connsiteX34" fmla="*/ 1152525 w 1272082"/>
                <a:gd name="connsiteY34" fmla="*/ 464343 h 1857375"/>
                <a:gd name="connsiteX35" fmla="*/ 1209675 w 1272082"/>
                <a:gd name="connsiteY35" fmla="*/ 609600 h 1857375"/>
                <a:gd name="connsiteX36" fmla="*/ 1238250 w 1272082"/>
                <a:gd name="connsiteY36" fmla="*/ 704850 h 1857375"/>
                <a:gd name="connsiteX37" fmla="*/ 1262062 w 1272082"/>
                <a:gd name="connsiteY37" fmla="*/ 812006 h 1857375"/>
                <a:gd name="connsiteX38" fmla="*/ 1272082 w 1272082"/>
                <a:gd name="connsiteY38" fmla="*/ 900112 h 1857375"/>
                <a:gd name="connsiteX39" fmla="*/ 1252537 w 1272082"/>
                <a:gd name="connsiteY39" fmla="*/ 973931 h 1857375"/>
                <a:gd name="connsiteX40" fmla="*/ 1236239 w 1272082"/>
                <a:gd name="connsiteY40" fmla="*/ 1059656 h 1857375"/>
                <a:gd name="connsiteX41" fmla="*/ 1193006 w 1272082"/>
                <a:gd name="connsiteY41" fmla="*/ 1147762 h 1857375"/>
                <a:gd name="connsiteX42" fmla="*/ 1135856 w 1272082"/>
                <a:gd name="connsiteY42" fmla="*/ 1269206 h 1857375"/>
                <a:gd name="connsiteX43" fmla="*/ 1050130 w 1272082"/>
                <a:gd name="connsiteY43" fmla="*/ 1385888 h 1857375"/>
                <a:gd name="connsiteX44" fmla="*/ 931068 w 1272082"/>
                <a:gd name="connsiteY44" fmla="*/ 1495425 h 1857375"/>
                <a:gd name="connsiteX45" fmla="*/ 826293 w 1272082"/>
                <a:gd name="connsiteY45" fmla="*/ 1583530 h 1857375"/>
                <a:gd name="connsiteX46" fmla="*/ 676275 w 1272082"/>
                <a:gd name="connsiteY46" fmla="*/ 1671637 h 1857375"/>
                <a:gd name="connsiteX47" fmla="*/ 583406 w 1272082"/>
                <a:gd name="connsiteY47" fmla="*/ 1747837 h 1857375"/>
                <a:gd name="connsiteX48" fmla="*/ 461962 w 1272082"/>
                <a:gd name="connsiteY48" fmla="*/ 1835943 h 1857375"/>
                <a:gd name="connsiteX49" fmla="*/ 440530 w 1272082"/>
                <a:gd name="connsiteY49" fmla="*/ 1857375 h 1857375"/>
                <a:gd name="connsiteX50" fmla="*/ 178593 w 1272082"/>
                <a:gd name="connsiteY50" fmla="*/ 1854993 h 1857375"/>
                <a:gd name="connsiteX51" fmla="*/ 100012 w 1272082"/>
                <a:gd name="connsiteY51" fmla="*/ 1721643 h 1857375"/>
                <a:gd name="connsiteX52" fmla="*/ 38100 w 1272082"/>
                <a:gd name="connsiteY52" fmla="*/ 1616868 h 1857375"/>
                <a:gd name="connsiteX53" fmla="*/ 0 w 1272082"/>
                <a:gd name="connsiteY53" fmla="*/ 1540668 h 1857375"/>
                <a:gd name="connsiteX54" fmla="*/ 180975 w 1272082"/>
                <a:gd name="connsiteY54" fmla="*/ 1423987 h 1857375"/>
                <a:gd name="connsiteX55" fmla="*/ 338137 w 1272082"/>
                <a:gd name="connsiteY55" fmla="*/ 1307306 h 1857375"/>
                <a:gd name="connsiteX56" fmla="*/ 476250 w 1272082"/>
                <a:gd name="connsiteY56" fmla="*/ 1202531 h 1857375"/>
                <a:gd name="connsiteX57" fmla="*/ 564356 w 1272082"/>
                <a:gd name="connsiteY57" fmla="*/ 1140618 h 1857375"/>
                <a:gd name="connsiteX58" fmla="*/ 626268 w 1272082"/>
                <a:gd name="connsiteY58" fmla="*/ 1083468 h 1857375"/>
                <a:gd name="connsiteX59" fmla="*/ 678657 w 1272082"/>
                <a:gd name="connsiteY59" fmla="*/ 1033463 h 1857375"/>
                <a:gd name="connsiteX60" fmla="*/ 721518 w 1272082"/>
                <a:gd name="connsiteY60" fmla="*/ 964406 h 1857375"/>
                <a:gd name="connsiteX61" fmla="*/ 761999 w 1272082"/>
                <a:gd name="connsiteY61" fmla="*/ 876300 h 1857375"/>
                <a:gd name="connsiteX62" fmla="*/ 776287 w 1272082"/>
                <a:gd name="connsiteY62" fmla="*/ 816768 h 1857375"/>
                <a:gd name="connsiteX63" fmla="*/ 775915 w 1272082"/>
                <a:gd name="connsiteY63" fmla="*/ 757237 h 1857375"/>
                <a:gd name="connsiteX64" fmla="*/ 754237 w 1272082"/>
                <a:gd name="connsiteY64" fmla="*/ 695325 h 1857375"/>
                <a:gd name="connsiteX65" fmla="*/ 726281 w 1272082"/>
                <a:gd name="connsiteY65" fmla="*/ 590550 h 1857375"/>
                <a:gd name="connsiteX66" fmla="*/ 704850 w 1272082"/>
                <a:gd name="connsiteY66" fmla="*/ 516731 h 1857375"/>
                <a:gd name="connsiteX67" fmla="*/ 683418 w 1272082"/>
                <a:gd name="connsiteY67" fmla="*/ 464343 h 1857375"/>
                <a:gd name="connsiteX68" fmla="*/ 673893 w 1272082"/>
                <a:gd name="connsiteY68" fmla="*/ 426243 h 1857375"/>
                <a:gd name="connsiteX69" fmla="*/ 650081 w 1272082"/>
                <a:gd name="connsiteY69" fmla="*/ 364331 h 1857375"/>
                <a:gd name="connsiteX0" fmla="*/ 650081 w 1272342"/>
                <a:gd name="connsiteY0" fmla="*/ 364331 h 1857375"/>
                <a:gd name="connsiteX1" fmla="*/ 671512 w 1272342"/>
                <a:gd name="connsiteY1" fmla="*/ 273843 h 1857375"/>
                <a:gd name="connsiteX2" fmla="*/ 681037 w 1272342"/>
                <a:gd name="connsiteY2" fmla="*/ 221456 h 1857375"/>
                <a:gd name="connsiteX3" fmla="*/ 692943 w 1272342"/>
                <a:gd name="connsiteY3" fmla="*/ 211931 h 1857375"/>
                <a:gd name="connsiteX4" fmla="*/ 702468 w 1272342"/>
                <a:gd name="connsiteY4" fmla="*/ 264318 h 1857375"/>
                <a:gd name="connsiteX5" fmla="*/ 721518 w 1272342"/>
                <a:gd name="connsiteY5" fmla="*/ 197643 h 1857375"/>
                <a:gd name="connsiteX6" fmla="*/ 754856 w 1272342"/>
                <a:gd name="connsiteY6" fmla="*/ 114300 h 1857375"/>
                <a:gd name="connsiteX7" fmla="*/ 788193 w 1272342"/>
                <a:gd name="connsiteY7" fmla="*/ 35718 h 1857375"/>
                <a:gd name="connsiteX8" fmla="*/ 800100 w 1272342"/>
                <a:gd name="connsiteY8" fmla="*/ 9525 h 1857375"/>
                <a:gd name="connsiteX9" fmla="*/ 821531 w 1272342"/>
                <a:gd name="connsiteY9" fmla="*/ 0 h 1857375"/>
                <a:gd name="connsiteX10" fmla="*/ 831056 w 1272342"/>
                <a:gd name="connsiteY10" fmla="*/ 2381 h 1857375"/>
                <a:gd name="connsiteX11" fmla="*/ 845343 w 1272342"/>
                <a:gd name="connsiteY11" fmla="*/ 2381 h 1857375"/>
                <a:gd name="connsiteX12" fmla="*/ 866775 w 1272342"/>
                <a:gd name="connsiteY12" fmla="*/ 52387 h 1857375"/>
                <a:gd name="connsiteX13" fmla="*/ 888206 w 1272342"/>
                <a:gd name="connsiteY13" fmla="*/ 121443 h 1857375"/>
                <a:gd name="connsiteX14" fmla="*/ 885825 w 1272342"/>
                <a:gd name="connsiteY14" fmla="*/ 173831 h 1857375"/>
                <a:gd name="connsiteX15" fmla="*/ 892968 w 1272342"/>
                <a:gd name="connsiteY15" fmla="*/ 204787 h 1857375"/>
                <a:gd name="connsiteX16" fmla="*/ 902493 w 1272342"/>
                <a:gd name="connsiteY16" fmla="*/ 242887 h 1857375"/>
                <a:gd name="connsiteX17" fmla="*/ 923925 w 1272342"/>
                <a:gd name="connsiteY17" fmla="*/ 223837 h 1857375"/>
                <a:gd name="connsiteX18" fmla="*/ 942975 w 1272342"/>
                <a:gd name="connsiteY18" fmla="*/ 278606 h 1857375"/>
                <a:gd name="connsiteX19" fmla="*/ 952500 w 1272342"/>
                <a:gd name="connsiteY19" fmla="*/ 311943 h 1857375"/>
                <a:gd name="connsiteX20" fmla="*/ 964406 w 1272342"/>
                <a:gd name="connsiteY20" fmla="*/ 345281 h 1857375"/>
                <a:gd name="connsiteX21" fmla="*/ 969168 w 1272342"/>
                <a:gd name="connsiteY21" fmla="*/ 297656 h 1857375"/>
                <a:gd name="connsiteX22" fmla="*/ 985837 w 1272342"/>
                <a:gd name="connsiteY22" fmla="*/ 250031 h 1857375"/>
                <a:gd name="connsiteX23" fmla="*/ 1014412 w 1272342"/>
                <a:gd name="connsiteY23" fmla="*/ 257175 h 1857375"/>
                <a:gd name="connsiteX24" fmla="*/ 1019175 w 1272342"/>
                <a:gd name="connsiteY24" fmla="*/ 292893 h 1857375"/>
                <a:gd name="connsiteX25" fmla="*/ 1028700 w 1272342"/>
                <a:gd name="connsiteY25" fmla="*/ 361949 h 1857375"/>
                <a:gd name="connsiteX26" fmla="*/ 1045368 w 1272342"/>
                <a:gd name="connsiteY26" fmla="*/ 414337 h 1857375"/>
                <a:gd name="connsiteX27" fmla="*/ 1057275 w 1272342"/>
                <a:gd name="connsiteY27" fmla="*/ 354806 h 1857375"/>
                <a:gd name="connsiteX28" fmla="*/ 1059656 w 1272342"/>
                <a:gd name="connsiteY28" fmla="*/ 314325 h 1857375"/>
                <a:gd name="connsiteX29" fmla="*/ 1081087 w 1272342"/>
                <a:gd name="connsiteY29" fmla="*/ 280987 h 1857375"/>
                <a:gd name="connsiteX30" fmla="*/ 1090612 w 1272342"/>
                <a:gd name="connsiteY30" fmla="*/ 345281 h 1857375"/>
                <a:gd name="connsiteX31" fmla="*/ 1090612 w 1272342"/>
                <a:gd name="connsiteY31" fmla="*/ 385762 h 1857375"/>
                <a:gd name="connsiteX32" fmla="*/ 1092993 w 1272342"/>
                <a:gd name="connsiteY32" fmla="*/ 423862 h 1857375"/>
                <a:gd name="connsiteX33" fmla="*/ 1121568 w 1272342"/>
                <a:gd name="connsiteY33" fmla="*/ 371475 h 1857375"/>
                <a:gd name="connsiteX34" fmla="*/ 1152525 w 1272342"/>
                <a:gd name="connsiteY34" fmla="*/ 464343 h 1857375"/>
                <a:gd name="connsiteX35" fmla="*/ 1209675 w 1272342"/>
                <a:gd name="connsiteY35" fmla="*/ 609600 h 1857375"/>
                <a:gd name="connsiteX36" fmla="*/ 1238250 w 1272342"/>
                <a:gd name="connsiteY36" fmla="*/ 704850 h 1857375"/>
                <a:gd name="connsiteX37" fmla="*/ 1262062 w 1272342"/>
                <a:gd name="connsiteY37" fmla="*/ 812006 h 1857375"/>
                <a:gd name="connsiteX38" fmla="*/ 1272082 w 1272342"/>
                <a:gd name="connsiteY38" fmla="*/ 900112 h 1857375"/>
                <a:gd name="connsiteX39" fmla="*/ 1252537 w 1272342"/>
                <a:gd name="connsiteY39" fmla="*/ 973931 h 1857375"/>
                <a:gd name="connsiteX40" fmla="*/ 1236239 w 1272342"/>
                <a:gd name="connsiteY40" fmla="*/ 1059656 h 1857375"/>
                <a:gd name="connsiteX41" fmla="*/ 1193006 w 1272342"/>
                <a:gd name="connsiteY41" fmla="*/ 1147762 h 1857375"/>
                <a:gd name="connsiteX42" fmla="*/ 1135856 w 1272342"/>
                <a:gd name="connsiteY42" fmla="*/ 1269206 h 1857375"/>
                <a:gd name="connsiteX43" fmla="*/ 1050130 w 1272342"/>
                <a:gd name="connsiteY43" fmla="*/ 1385888 h 1857375"/>
                <a:gd name="connsiteX44" fmla="*/ 931068 w 1272342"/>
                <a:gd name="connsiteY44" fmla="*/ 1495425 h 1857375"/>
                <a:gd name="connsiteX45" fmla="*/ 826293 w 1272342"/>
                <a:gd name="connsiteY45" fmla="*/ 1583530 h 1857375"/>
                <a:gd name="connsiteX46" fmla="*/ 676275 w 1272342"/>
                <a:gd name="connsiteY46" fmla="*/ 1671637 h 1857375"/>
                <a:gd name="connsiteX47" fmla="*/ 583406 w 1272342"/>
                <a:gd name="connsiteY47" fmla="*/ 1747837 h 1857375"/>
                <a:gd name="connsiteX48" fmla="*/ 461962 w 1272342"/>
                <a:gd name="connsiteY48" fmla="*/ 1835943 h 1857375"/>
                <a:gd name="connsiteX49" fmla="*/ 440530 w 1272342"/>
                <a:gd name="connsiteY49" fmla="*/ 1857375 h 1857375"/>
                <a:gd name="connsiteX50" fmla="*/ 178593 w 1272342"/>
                <a:gd name="connsiteY50" fmla="*/ 1854993 h 1857375"/>
                <a:gd name="connsiteX51" fmla="*/ 100012 w 1272342"/>
                <a:gd name="connsiteY51" fmla="*/ 1721643 h 1857375"/>
                <a:gd name="connsiteX52" fmla="*/ 38100 w 1272342"/>
                <a:gd name="connsiteY52" fmla="*/ 1616868 h 1857375"/>
                <a:gd name="connsiteX53" fmla="*/ 0 w 1272342"/>
                <a:gd name="connsiteY53" fmla="*/ 1540668 h 1857375"/>
                <a:gd name="connsiteX54" fmla="*/ 180975 w 1272342"/>
                <a:gd name="connsiteY54" fmla="*/ 1423987 h 1857375"/>
                <a:gd name="connsiteX55" fmla="*/ 338137 w 1272342"/>
                <a:gd name="connsiteY55" fmla="*/ 1307306 h 1857375"/>
                <a:gd name="connsiteX56" fmla="*/ 476250 w 1272342"/>
                <a:gd name="connsiteY56" fmla="*/ 1202531 h 1857375"/>
                <a:gd name="connsiteX57" fmla="*/ 564356 w 1272342"/>
                <a:gd name="connsiteY57" fmla="*/ 1140618 h 1857375"/>
                <a:gd name="connsiteX58" fmla="*/ 626268 w 1272342"/>
                <a:gd name="connsiteY58" fmla="*/ 1083468 h 1857375"/>
                <a:gd name="connsiteX59" fmla="*/ 678657 w 1272342"/>
                <a:gd name="connsiteY59" fmla="*/ 1033463 h 1857375"/>
                <a:gd name="connsiteX60" fmla="*/ 721518 w 1272342"/>
                <a:gd name="connsiteY60" fmla="*/ 964406 h 1857375"/>
                <a:gd name="connsiteX61" fmla="*/ 761999 w 1272342"/>
                <a:gd name="connsiteY61" fmla="*/ 876300 h 1857375"/>
                <a:gd name="connsiteX62" fmla="*/ 776287 w 1272342"/>
                <a:gd name="connsiteY62" fmla="*/ 816768 h 1857375"/>
                <a:gd name="connsiteX63" fmla="*/ 775915 w 1272342"/>
                <a:gd name="connsiteY63" fmla="*/ 757237 h 1857375"/>
                <a:gd name="connsiteX64" fmla="*/ 754237 w 1272342"/>
                <a:gd name="connsiteY64" fmla="*/ 695325 h 1857375"/>
                <a:gd name="connsiteX65" fmla="*/ 726281 w 1272342"/>
                <a:gd name="connsiteY65" fmla="*/ 590550 h 1857375"/>
                <a:gd name="connsiteX66" fmla="*/ 704850 w 1272342"/>
                <a:gd name="connsiteY66" fmla="*/ 516731 h 1857375"/>
                <a:gd name="connsiteX67" fmla="*/ 683418 w 1272342"/>
                <a:gd name="connsiteY67" fmla="*/ 464343 h 1857375"/>
                <a:gd name="connsiteX68" fmla="*/ 673893 w 1272342"/>
                <a:gd name="connsiteY68" fmla="*/ 426243 h 1857375"/>
                <a:gd name="connsiteX69" fmla="*/ 650081 w 1272342"/>
                <a:gd name="connsiteY69" fmla="*/ 364331 h 1857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272342" h="1857375">
                  <a:moveTo>
                    <a:pt x="650081" y="364331"/>
                  </a:moveTo>
                  <a:lnTo>
                    <a:pt x="671512" y="273843"/>
                  </a:lnTo>
                  <a:cubicBezTo>
                    <a:pt x="676671" y="250031"/>
                    <a:pt x="677465" y="231775"/>
                    <a:pt x="681037" y="221456"/>
                  </a:cubicBezTo>
                  <a:cubicBezTo>
                    <a:pt x="684609" y="211137"/>
                    <a:pt x="689371" y="204787"/>
                    <a:pt x="692943" y="211931"/>
                  </a:cubicBezTo>
                  <a:cubicBezTo>
                    <a:pt x="696515" y="219075"/>
                    <a:pt x="697706" y="266699"/>
                    <a:pt x="702468" y="264318"/>
                  </a:cubicBezTo>
                  <a:lnTo>
                    <a:pt x="721518" y="197643"/>
                  </a:lnTo>
                  <a:lnTo>
                    <a:pt x="754856" y="114300"/>
                  </a:lnTo>
                  <a:lnTo>
                    <a:pt x="788193" y="35718"/>
                  </a:lnTo>
                  <a:lnTo>
                    <a:pt x="800100" y="9525"/>
                  </a:lnTo>
                  <a:lnTo>
                    <a:pt x="821531" y="0"/>
                  </a:lnTo>
                  <a:lnTo>
                    <a:pt x="831056" y="2381"/>
                  </a:lnTo>
                  <a:lnTo>
                    <a:pt x="845343" y="2381"/>
                  </a:lnTo>
                  <a:lnTo>
                    <a:pt x="866775" y="52387"/>
                  </a:lnTo>
                  <a:lnTo>
                    <a:pt x="888206" y="121443"/>
                  </a:lnTo>
                  <a:lnTo>
                    <a:pt x="885825" y="173831"/>
                  </a:lnTo>
                  <a:lnTo>
                    <a:pt x="892968" y="204787"/>
                  </a:lnTo>
                  <a:lnTo>
                    <a:pt x="902493" y="242887"/>
                  </a:lnTo>
                  <a:cubicBezTo>
                    <a:pt x="907653" y="246062"/>
                    <a:pt x="917178" y="217884"/>
                    <a:pt x="923925" y="223837"/>
                  </a:cubicBezTo>
                  <a:cubicBezTo>
                    <a:pt x="930672" y="229790"/>
                    <a:pt x="938212" y="263922"/>
                    <a:pt x="942975" y="278606"/>
                  </a:cubicBezTo>
                  <a:lnTo>
                    <a:pt x="952500" y="311943"/>
                  </a:lnTo>
                  <a:lnTo>
                    <a:pt x="964406" y="345281"/>
                  </a:lnTo>
                  <a:lnTo>
                    <a:pt x="969168" y="297656"/>
                  </a:lnTo>
                  <a:cubicBezTo>
                    <a:pt x="972740" y="281781"/>
                    <a:pt x="978296" y="256778"/>
                    <a:pt x="985837" y="250031"/>
                  </a:cubicBezTo>
                  <a:cubicBezTo>
                    <a:pt x="993378" y="243284"/>
                    <a:pt x="1008856" y="250031"/>
                    <a:pt x="1014412" y="257175"/>
                  </a:cubicBezTo>
                  <a:lnTo>
                    <a:pt x="1019175" y="292893"/>
                  </a:lnTo>
                  <a:cubicBezTo>
                    <a:pt x="1019969" y="315118"/>
                    <a:pt x="1027906" y="339724"/>
                    <a:pt x="1028700" y="361949"/>
                  </a:cubicBezTo>
                  <a:lnTo>
                    <a:pt x="1045368" y="414337"/>
                  </a:lnTo>
                  <a:lnTo>
                    <a:pt x="1057275" y="354806"/>
                  </a:lnTo>
                  <a:lnTo>
                    <a:pt x="1059656" y="314325"/>
                  </a:lnTo>
                  <a:cubicBezTo>
                    <a:pt x="1063625" y="302022"/>
                    <a:pt x="1075928" y="275828"/>
                    <a:pt x="1081087" y="280987"/>
                  </a:cubicBezTo>
                  <a:cubicBezTo>
                    <a:pt x="1086246" y="286146"/>
                    <a:pt x="1089025" y="327819"/>
                    <a:pt x="1090612" y="345281"/>
                  </a:cubicBezTo>
                  <a:lnTo>
                    <a:pt x="1090612" y="385762"/>
                  </a:lnTo>
                  <a:lnTo>
                    <a:pt x="1092993" y="423862"/>
                  </a:lnTo>
                  <a:cubicBezTo>
                    <a:pt x="1098152" y="421481"/>
                    <a:pt x="1111646" y="364728"/>
                    <a:pt x="1121568" y="371475"/>
                  </a:cubicBezTo>
                  <a:cubicBezTo>
                    <a:pt x="1131490" y="378222"/>
                    <a:pt x="1137841" y="424656"/>
                    <a:pt x="1152525" y="464343"/>
                  </a:cubicBezTo>
                  <a:lnTo>
                    <a:pt x="1209675" y="609600"/>
                  </a:lnTo>
                  <a:lnTo>
                    <a:pt x="1238250" y="704850"/>
                  </a:lnTo>
                  <a:lnTo>
                    <a:pt x="1262062" y="812006"/>
                  </a:lnTo>
                  <a:cubicBezTo>
                    <a:pt x="1267701" y="844550"/>
                    <a:pt x="1273669" y="873125"/>
                    <a:pt x="1272082" y="900112"/>
                  </a:cubicBezTo>
                  <a:cubicBezTo>
                    <a:pt x="1270495" y="927099"/>
                    <a:pt x="1258511" y="947340"/>
                    <a:pt x="1252537" y="973931"/>
                  </a:cubicBezTo>
                  <a:cubicBezTo>
                    <a:pt x="1248233" y="1000522"/>
                    <a:pt x="1246161" y="1030684"/>
                    <a:pt x="1236239" y="1059656"/>
                  </a:cubicBezTo>
                  <a:cubicBezTo>
                    <a:pt x="1226317" y="1088628"/>
                    <a:pt x="1209737" y="1112837"/>
                    <a:pt x="1193006" y="1147762"/>
                  </a:cubicBezTo>
                  <a:lnTo>
                    <a:pt x="1135856" y="1269206"/>
                  </a:lnTo>
                  <a:lnTo>
                    <a:pt x="1050130" y="1385888"/>
                  </a:lnTo>
                  <a:lnTo>
                    <a:pt x="931068" y="1495425"/>
                  </a:lnTo>
                  <a:lnTo>
                    <a:pt x="826293" y="1583530"/>
                  </a:lnTo>
                  <a:lnTo>
                    <a:pt x="676275" y="1671637"/>
                  </a:lnTo>
                  <a:lnTo>
                    <a:pt x="583406" y="1747837"/>
                  </a:lnTo>
                  <a:lnTo>
                    <a:pt x="461962" y="1835943"/>
                  </a:lnTo>
                  <a:lnTo>
                    <a:pt x="440530" y="1857375"/>
                  </a:lnTo>
                  <a:lnTo>
                    <a:pt x="178593" y="1854993"/>
                  </a:lnTo>
                  <a:lnTo>
                    <a:pt x="100012" y="1721643"/>
                  </a:lnTo>
                  <a:lnTo>
                    <a:pt x="38100" y="1616868"/>
                  </a:lnTo>
                  <a:lnTo>
                    <a:pt x="0" y="1540668"/>
                  </a:lnTo>
                  <a:cubicBezTo>
                    <a:pt x="23813" y="1508521"/>
                    <a:pt x="124619" y="1462881"/>
                    <a:pt x="180975" y="1423987"/>
                  </a:cubicBezTo>
                  <a:cubicBezTo>
                    <a:pt x="237331" y="1385093"/>
                    <a:pt x="288925" y="1344215"/>
                    <a:pt x="338137" y="1307306"/>
                  </a:cubicBezTo>
                  <a:lnTo>
                    <a:pt x="476250" y="1202531"/>
                  </a:lnTo>
                  <a:cubicBezTo>
                    <a:pt x="513953" y="1174750"/>
                    <a:pt x="539353" y="1160462"/>
                    <a:pt x="564356" y="1140618"/>
                  </a:cubicBezTo>
                  <a:cubicBezTo>
                    <a:pt x="589359" y="1120774"/>
                    <a:pt x="607218" y="1101327"/>
                    <a:pt x="626268" y="1083468"/>
                  </a:cubicBezTo>
                  <a:cubicBezTo>
                    <a:pt x="645318" y="1065609"/>
                    <a:pt x="662782" y="1053307"/>
                    <a:pt x="678657" y="1033463"/>
                  </a:cubicBezTo>
                  <a:cubicBezTo>
                    <a:pt x="694532" y="1013619"/>
                    <a:pt x="707628" y="990600"/>
                    <a:pt x="721518" y="964406"/>
                  </a:cubicBezTo>
                  <a:cubicBezTo>
                    <a:pt x="735408" y="938212"/>
                    <a:pt x="752871" y="900906"/>
                    <a:pt x="761999" y="876300"/>
                  </a:cubicBezTo>
                  <a:cubicBezTo>
                    <a:pt x="771127" y="851694"/>
                    <a:pt x="773968" y="836612"/>
                    <a:pt x="776287" y="816768"/>
                  </a:cubicBezTo>
                  <a:cubicBezTo>
                    <a:pt x="778606" y="796924"/>
                    <a:pt x="779590" y="777478"/>
                    <a:pt x="775915" y="757237"/>
                  </a:cubicBezTo>
                  <a:cubicBezTo>
                    <a:pt x="772240" y="736997"/>
                    <a:pt x="761463" y="715962"/>
                    <a:pt x="754237" y="695325"/>
                  </a:cubicBezTo>
                  <a:cubicBezTo>
                    <a:pt x="751186" y="674688"/>
                    <a:pt x="736600" y="620316"/>
                    <a:pt x="726281" y="590550"/>
                  </a:cubicBezTo>
                  <a:lnTo>
                    <a:pt x="704850" y="516731"/>
                  </a:lnTo>
                  <a:lnTo>
                    <a:pt x="683418" y="464343"/>
                  </a:lnTo>
                  <a:lnTo>
                    <a:pt x="673893" y="426243"/>
                  </a:lnTo>
                  <a:lnTo>
                    <a:pt x="650081" y="364331"/>
                  </a:lnTo>
                  <a:close/>
                </a:path>
              </a:pathLst>
            </a:custGeom>
            <a:solidFill>
              <a:srgbClr val="FA80A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2802018" y="1164885"/>
              <a:ext cx="570500" cy="828640"/>
            </a:xfrm>
            <a:custGeom>
              <a:avLst/>
              <a:gdLst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5781 w 807243"/>
                <a:gd name="connsiteY6" fmla="*/ 790575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14626 h 1174170"/>
                <a:gd name="connsiteX1" fmla="*/ 76200 w 807243"/>
                <a:gd name="connsiteY1" fmla="*/ 1174170 h 1174170"/>
                <a:gd name="connsiteX2" fmla="*/ 171450 w 807243"/>
                <a:gd name="connsiteY2" fmla="*/ 1100351 h 1174170"/>
                <a:gd name="connsiteX3" fmla="*/ 295275 w 807243"/>
                <a:gd name="connsiteY3" fmla="*/ 995576 h 1174170"/>
                <a:gd name="connsiteX4" fmla="*/ 371474 w 807243"/>
                <a:gd name="connsiteY4" fmla="*/ 933663 h 1174170"/>
                <a:gd name="connsiteX5" fmla="*/ 461962 w 807243"/>
                <a:gd name="connsiteY5" fmla="*/ 866989 h 1174170"/>
                <a:gd name="connsiteX6" fmla="*/ 538162 w 807243"/>
                <a:gd name="connsiteY6" fmla="*/ 809839 h 1174170"/>
                <a:gd name="connsiteX7" fmla="*/ 631031 w 807243"/>
                <a:gd name="connsiteY7" fmla="*/ 728876 h 1174170"/>
                <a:gd name="connsiteX8" fmla="*/ 702468 w 807243"/>
                <a:gd name="connsiteY8" fmla="*/ 678870 h 1174170"/>
                <a:gd name="connsiteX9" fmla="*/ 742950 w 807243"/>
                <a:gd name="connsiteY9" fmla="*/ 633626 h 1174170"/>
                <a:gd name="connsiteX10" fmla="*/ 790575 w 807243"/>
                <a:gd name="connsiteY10" fmla="*/ 559808 h 1174170"/>
                <a:gd name="connsiteX11" fmla="*/ 807243 w 807243"/>
                <a:gd name="connsiteY11" fmla="*/ 521708 h 1174170"/>
                <a:gd name="connsiteX12" fmla="*/ 804862 w 807243"/>
                <a:gd name="connsiteY12" fmla="*/ 466939 h 1174170"/>
                <a:gd name="connsiteX13" fmla="*/ 790575 w 807243"/>
                <a:gd name="connsiteY13" fmla="*/ 412170 h 1174170"/>
                <a:gd name="connsiteX14" fmla="*/ 757237 w 807243"/>
                <a:gd name="connsiteY14" fmla="*/ 331208 h 1174170"/>
                <a:gd name="connsiteX15" fmla="*/ 726281 w 807243"/>
                <a:gd name="connsiteY15" fmla="*/ 245483 h 1174170"/>
                <a:gd name="connsiteX16" fmla="*/ 702468 w 807243"/>
                <a:gd name="connsiteY16" fmla="*/ 157376 h 1174170"/>
                <a:gd name="connsiteX17" fmla="*/ 688181 w 807243"/>
                <a:gd name="connsiteY17" fmla="*/ 85939 h 1174170"/>
                <a:gd name="connsiteX18" fmla="*/ 661987 w 807243"/>
                <a:gd name="connsiteY18" fmla="*/ 9739 h 1174170"/>
                <a:gd name="connsiteX19" fmla="*/ 631031 w 807243"/>
                <a:gd name="connsiteY19" fmla="*/ 71651 h 1174170"/>
                <a:gd name="connsiteX20" fmla="*/ 611981 w 807243"/>
                <a:gd name="connsiteY20" fmla="*/ 28789 h 1174170"/>
                <a:gd name="connsiteX21" fmla="*/ 581025 w 807243"/>
                <a:gd name="connsiteY21" fmla="*/ 76414 h 1174170"/>
                <a:gd name="connsiteX22" fmla="*/ 550068 w 807243"/>
                <a:gd name="connsiteY22" fmla="*/ 9739 h 1174170"/>
                <a:gd name="connsiteX23" fmla="*/ 547687 w 807243"/>
                <a:gd name="connsiteY23" fmla="*/ 26408 h 1174170"/>
                <a:gd name="connsiteX24" fmla="*/ 578643 w 807243"/>
                <a:gd name="connsiteY24" fmla="*/ 121658 h 1174170"/>
                <a:gd name="connsiteX25" fmla="*/ 611981 w 807243"/>
                <a:gd name="connsiteY25" fmla="*/ 238339 h 1174170"/>
                <a:gd name="connsiteX26" fmla="*/ 633412 w 807243"/>
                <a:gd name="connsiteY26" fmla="*/ 319301 h 1174170"/>
                <a:gd name="connsiteX27" fmla="*/ 640557 w 807243"/>
                <a:gd name="connsiteY27" fmla="*/ 381214 h 1174170"/>
                <a:gd name="connsiteX28" fmla="*/ 638175 w 807243"/>
                <a:gd name="connsiteY28" fmla="*/ 424076 h 1174170"/>
                <a:gd name="connsiteX29" fmla="*/ 628650 w 807243"/>
                <a:gd name="connsiteY29" fmla="*/ 459795 h 1174170"/>
                <a:gd name="connsiteX30" fmla="*/ 602456 w 807243"/>
                <a:gd name="connsiteY30" fmla="*/ 490751 h 1174170"/>
                <a:gd name="connsiteX31" fmla="*/ 459581 w 807243"/>
                <a:gd name="connsiteY31" fmla="*/ 609814 h 1174170"/>
                <a:gd name="connsiteX32" fmla="*/ 359568 w 807243"/>
                <a:gd name="connsiteY32" fmla="*/ 700301 h 1174170"/>
                <a:gd name="connsiteX33" fmla="*/ 233362 w 807243"/>
                <a:gd name="connsiteY33" fmla="*/ 807458 h 1174170"/>
                <a:gd name="connsiteX34" fmla="*/ 150018 w 807243"/>
                <a:gd name="connsiteY34" fmla="*/ 878895 h 1174170"/>
                <a:gd name="connsiteX35" fmla="*/ 64293 w 807243"/>
                <a:gd name="connsiteY35" fmla="*/ 952714 h 1174170"/>
                <a:gd name="connsiteX36" fmla="*/ 0 w 807243"/>
                <a:gd name="connsiteY36" fmla="*/ 1014626 h 1174170"/>
                <a:gd name="connsiteX0" fmla="*/ 0 w 807554"/>
                <a:gd name="connsiteY0" fmla="*/ 1014626 h 1174170"/>
                <a:gd name="connsiteX1" fmla="*/ 76200 w 807554"/>
                <a:gd name="connsiteY1" fmla="*/ 1174170 h 1174170"/>
                <a:gd name="connsiteX2" fmla="*/ 171450 w 807554"/>
                <a:gd name="connsiteY2" fmla="*/ 1100351 h 1174170"/>
                <a:gd name="connsiteX3" fmla="*/ 295275 w 807554"/>
                <a:gd name="connsiteY3" fmla="*/ 995576 h 1174170"/>
                <a:gd name="connsiteX4" fmla="*/ 371474 w 807554"/>
                <a:gd name="connsiteY4" fmla="*/ 933663 h 1174170"/>
                <a:gd name="connsiteX5" fmla="*/ 461962 w 807554"/>
                <a:gd name="connsiteY5" fmla="*/ 866989 h 1174170"/>
                <a:gd name="connsiteX6" fmla="*/ 538162 w 807554"/>
                <a:gd name="connsiteY6" fmla="*/ 809839 h 1174170"/>
                <a:gd name="connsiteX7" fmla="*/ 631031 w 807554"/>
                <a:gd name="connsiteY7" fmla="*/ 728876 h 1174170"/>
                <a:gd name="connsiteX8" fmla="*/ 702468 w 807554"/>
                <a:gd name="connsiteY8" fmla="*/ 678870 h 1174170"/>
                <a:gd name="connsiteX9" fmla="*/ 742950 w 807554"/>
                <a:gd name="connsiteY9" fmla="*/ 633626 h 1174170"/>
                <a:gd name="connsiteX10" fmla="*/ 790575 w 807554"/>
                <a:gd name="connsiteY10" fmla="*/ 559808 h 1174170"/>
                <a:gd name="connsiteX11" fmla="*/ 807243 w 807554"/>
                <a:gd name="connsiteY11" fmla="*/ 521708 h 1174170"/>
                <a:gd name="connsiteX12" fmla="*/ 804862 w 807554"/>
                <a:gd name="connsiteY12" fmla="*/ 466939 h 1174170"/>
                <a:gd name="connsiteX13" fmla="*/ 790575 w 807554"/>
                <a:gd name="connsiteY13" fmla="*/ 412170 h 1174170"/>
                <a:gd name="connsiteX14" fmla="*/ 757237 w 807554"/>
                <a:gd name="connsiteY14" fmla="*/ 331208 h 1174170"/>
                <a:gd name="connsiteX15" fmla="*/ 726281 w 807554"/>
                <a:gd name="connsiteY15" fmla="*/ 245483 h 1174170"/>
                <a:gd name="connsiteX16" fmla="*/ 702468 w 807554"/>
                <a:gd name="connsiteY16" fmla="*/ 157376 h 1174170"/>
                <a:gd name="connsiteX17" fmla="*/ 688181 w 807554"/>
                <a:gd name="connsiteY17" fmla="*/ 85939 h 1174170"/>
                <a:gd name="connsiteX18" fmla="*/ 661987 w 807554"/>
                <a:gd name="connsiteY18" fmla="*/ 9739 h 1174170"/>
                <a:gd name="connsiteX19" fmla="*/ 631031 w 807554"/>
                <a:gd name="connsiteY19" fmla="*/ 71651 h 1174170"/>
                <a:gd name="connsiteX20" fmla="*/ 611981 w 807554"/>
                <a:gd name="connsiteY20" fmla="*/ 28789 h 1174170"/>
                <a:gd name="connsiteX21" fmla="*/ 581025 w 807554"/>
                <a:gd name="connsiteY21" fmla="*/ 76414 h 1174170"/>
                <a:gd name="connsiteX22" fmla="*/ 550068 w 807554"/>
                <a:gd name="connsiteY22" fmla="*/ 9739 h 1174170"/>
                <a:gd name="connsiteX23" fmla="*/ 547687 w 807554"/>
                <a:gd name="connsiteY23" fmla="*/ 26408 h 1174170"/>
                <a:gd name="connsiteX24" fmla="*/ 578643 w 807554"/>
                <a:gd name="connsiteY24" fmla="*/ 121658 h 1174170"/>
                <a:gd name="connsiteX25" fmla="*/ 611981 w 807554"/>
                <a:gd name="connsiteY25" fmla="*/ 238339 h 1174170"/>
                <a:gd name="connsiteX26" fmla="*/ 633412 w 807554"/>
                <a:gd name="connsiteY26" fmla="*/ 319301 h 1174170"/>
                <a:gd name="connsiteX27" fmla="*/ 640557 w 807554"/>
                <a:gd name="connsiteY27" fmla="*/ 381214 h 1174170"/>
                <a:gd name="connsiteX28" fmla="*/ 638175 w 807554"/>
                <a:gd name="connsiteY28" fmla="*/ 424076 h 1174170"/>
                <a:gd name="connsiteX29" fmla="*/ 628650 w 807554"/>
                <a:gd name="connsiteY29" fmla="*/ 459795 h 1174170"/>
                <a:gd name="connsiteX30" fmla="*/ 602456 w 807554"/>
                <a:gd name="connsiteY30" fmla="*/ 490751 h 1174170"/>
                <a:gd name="connsiteX31" fmla="*/ 459581 w 807554"/>
                <a:gd name="connsiteY31" fmla="*/ 609814 h 1174170"/>
                <a:gd name="connsiteX32" fmla="*/ 359568 w 807554"/>
                <a:gd name="connsiteY32" fmla="*/ 700301 h 1174170"/>
                <a:gd name="connsiteX33" fmla="*/ 233362 w 807554"/>
                <a:gd name="connsiteY33" fmla="*/ 807458 h 1174170"/>
                <a:gd name="connsiteX34" fmla="*/ 150018 w 807554"/>
                <a:gd name="connsiteY34" fmla="*/ 878895 h 1174170"/>
                <a:gd name="connsiteX35" fmla="*/ 64293 w 807554"/>
                <a:gd name="connsiteY35" fmla="*/ 952714 h 1174170"/>
                <a:gd name="connsiteX36" fmla="*/ 0 w 807554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08305" h="1174170">
                  <a:moveTo>
                    <a:pt x="0" y="1014626"/>
                  </a:moveTo>
                  <a:lnTo>
                    <a:pt x="76200" y="1174170"/>
                  </a:lnTo>
                  <a:lnTo>
                    <a:pt x="171450" y="1100351"/>
                  </a:lnTo>
                  <a:lnTo>
                    <a:pt x="295275" y="995576"/>
                  </a:lnTo>
                  <a:lnTo>
                    <a:pt x="371474" y="933663"/>
                  </a:lnTo>
                  <a:lnTo>
                    <a:pt x="461962" y="866989"/>
                  </a:lnTo>
                  <a:lnTo>
                    <a:pt x="538162" y="809839"/>
                  </a:lnTo>
                  <a:cubicBezTo>
                    <a:pt x="566340" y="786820"/>
                    <a:pt x="603647" y="750704"/>
                    <a:pt x="631031" y="728876"/>
                  </a:cubicBezTo>
                  <a:cubicBezTo>
                    <a:pt x="658415" y="707048"/>
                    <a:pt x="683815" y="694745"/>
                    <a:pt x="702468" y="678870"/>
                  </a:cubicBezTo>
                  <a:cubicBezTo>
                    <a:pt x="721121" y="662995"/>
                    <a:pt x="728266" y="653470"/>
                    <a:pt x="742950" y="633626"/>
                  </a:cubicBezTo>
                  <a:cubicBezTo>
                    <a:pt x="757634" y="613782"/>
                    <a:pt x="779860" y="578461"/>
                    <a:pt x="790575" y="559808"/>
                  </a:cubicBezTo>
                  <a:cubicBezTo>
                    <a:pt x="801290" y="541155"/>
                    <a:pt x="804862" y="537186"/>
                    <a:pt x="807243" y="521708"/>
                  </a:cubicBezTo>
                  <a:cubicBezTo>
                    <a:pt x="809624" y="506230"/>
                    <a:pt x="807640" y="485195"/>
                    <a:pt x="804862" y="466939"/>
                  </a:cubicBezTo>
                  <a:lnTo>
                    <a:pt x="790575" y="412170"/>
                  </a:lnTo>
                  <a:lnTo>
                    <a:pt x="757237" y="331208"/>
                  </a:lnTo>
                  <a:cubicBezTo>
                    <a:pt x="748191" y="303427"/>
                    <a:pt x="745429" y="274455"/>
                    <a:pt x="736301" y="245483"/>
                  </a:cubicBezTo>
                  <a:cubicBezTo>
                    <a:pt x="727173" y="216511"/>
                    <a:pt x="710488" y="183967"/>
                    <a:pt x="702468" y="157376"/>
                  </a:cubicBezTo>
                  <a:lnTo>
                    <a:pt x="688181" y="85939"/>
                  </a:lnTo>
                  <a:cubicBezTo>
                    <a:pt x="681434" y="61333"/>
                    <a:pt x="671512" y="12120"/>
                    <a:pt x="661987" y="9739"/>
                  </a:cubicBezTo>
                  <a:cubicBezTo>
                    <a:pt x="652462" y="7358"/>
                    <a:pt x="639365" y="68476"/>
                    <a:pt x="631031" y="71651"/>
                  </a:cubicBezTo>
                  <a:cubicBezTo>
                    <a:pt x="622697" y="74826"/>
                    <a:pt x="620315" y="27995"/>
                    <a:pt x="611981" y="28789"/>
                  </a:cubicBezTo>
                  <a:cubicBezTo>
                    <a:pt x="603647" y="29583"/>
                    <a:pt x="591344" y="98639"/>
                    <a:pt x="581025" y="76414"/>
                  </a:cubicBezTo>
                  <a:lnTo>
                    <a:pt x="550068" y="9739"/>
                  </a:lnTo>
                  <a:cubicBezTo>
                    <a:pt x="539749" y="-12486"/>
                    <a:pt x="542925" y="7755"/>
                    <a:pt x="547687" y="26408"/>
                  </a:cubicBezTo>
                  <a:lnTo>
                    <a:pt x="578643" y="121658"/>
                  </a:lnTo>
                  <a:lnTo>
                    <a:pt x="611981" y="238339"/>
                  </a:lnTo>
                  <a:lnTo>
                    <a:pt x="633412" y="319301"/>
                  </a:lnTo>
                  <a:cubicBezTo>
                    <a:pt x="638175" y="343113"/>
                    <a:pt x="639763" y="363752"/>
                    <a:pt x="640557" y="381214"/>
                  </a:cubicBezTo>
                  <a:cubicBezTo>
                    <a:pt x="641351" y="398676"/>
                    <a:pt x="640160" y="410979"/>
                    <a:pt x="638175" y="424076"/>
                  </a:cubicBezTo>
                  <a:lnTo>
                    <a:pt x="628650" y="459795"/>
                  </a:lnTo>
                  <a:lnTo>
                    <a:pt x="602456" y="490751"/>
                  </a:lnTo>
                  <a:lnTo>
                    <a:pt x="459581" y="609814"/>
                  </a:lnTo>
                  <a:lnTo>
                    <a:pt x="359568" y="700301"/>
                  </a:lnTo>
                  <a:lnTo>
                    <a:pt x="233362" y="807458"/>
                  </a:lnTo>
                  <a:lnTo>
                    <a:pt x="150018" y="878895"/>
                  </a:lnTo>
                  <a:lnTo>
                    <a:pt x="64293" y="952714"/>
                  </a:lnTo>
                  <a:lnTo>
                    <a:pt x="0" y="1014626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3122630" y="1199068"/>
              <a:ext cx="1335801" cy="1090315"/>
            </a:xfrm>
            <a:custGeom>
              <a:avLst/>
              <a:gdLst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8237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6368 w 1597819"/>
                <a:gd name="connsiteY39" fmla="*/ 899514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359721 w 1597819"/>
                <a:gd name="connsiteY61" fmla="*/ 1236785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25357 w 1597819"/>
                <a:gd name="connsiteY58" fmla="*/ 145360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788752 w 1705534"/>
                <a:gd name="connsiteY0" fmla="*/ 58933 h 1544833"/>
                <a:gd name="connsiteX1" fmla="*/ 807802 w 1705534"/>
                <a:gd name="connsiteY1" fmla="*/ 1783 h 1544833"/>
                <a:gd name="connsiteX2" fmla="*/ 826852 w 1705534"/>
                <a:gd name="connsiteY2" fmla="*/ 18452 h 1544833"/>
                <a:gd name="connsiteX3" fmla="*/ 841140 w 1705534"/>
                <a:gd name="connsiteY3" fmla="*/ 58933 h 1544833"/>
                <a:gd name="connsiteX4" fmla="*/ 857808 w 1705534"/>
                <a:gd name="connsiteY4" fmla="*/ 75602 h 1544833"/>
                <a:gd name="connsiteX5" fmla="*/ 867333 w 1705534"/>
                <a:gd name="connsiteY5" fmla="*/ 85127 h 1544833"/>
                <a:gd name="connsiteX6" fmla="*/ 874477 w 1705534"/>
                <a:gd name="connsiteY6" fmla="*/ 120846 h 1544833"/>
                <a:gd name="connsiteX7" fmla="*/ 884002 w 1705534"/>
                <a:gd name="connsiteY7" fmla="*/ 125608 h 1544833"/>
                <a:gd name="connsiteX8" fmla="*/ 895908 w 1705534"/>
                <a:gd name="connsiteY8" fmla="*/ 120846 h 1544833"/>
                <a:gd name="connsiteX9" fmla="*/ 903052 w 1705534"/>
                <a:gd name="connsiteY9" fmla="*/ 66077 h 1544833"/>
                <a:gd name="connsiteX10" fmla="*/ 903052 w 1705534"/>
                <a:gd name="connsiteY10" fmla="*/ 66077 h 1544833"/>
                <a:gd name="connsiteX11" fmla="*/ 919721 w 1705534"/>
                <a:gd name="connsiteY11" fmla="*/ 56552 h 1544833"/>
                <a:gd name="connsiteX12" fmla="*/ 936390 w 1705534"/>
                <a:gd name="connsiteY12" fmla="*/ 73221 h 1544833"/>
                <a:gd name="connsiteX13" fmla="*/ 936390 w 1705534"/>
                <a:gd name="connsiteY13" fmla="*/ 87508 h 1544833"/>
                <a:gd name="connsiteX14" fmla="*/ 950677 w 1705534"/>
                <a:gd name="connsiteY14" fmla="*/ 54171 h 1544833"/>
                <a:gd name="connsiteX15" fmla="*/ 960202 w 1705534"/>
                <a:gd name="connsiteY15" fmla="*/ 27977 h 1544833"/>
                <a:gd name="connsiteX16" fmla="*/ 967346 w 1705534"/>
                <a:gd name="connsiteY16" fmla="*/ 54171 h 1544833"/>
                <a:gd name="connsiteX17" fmla="*/ 974490 w 1705534"/>
                <a:gd name="connsiteY17" fmla="*/ 92271 h 1544833"/>
                <a:gd name="connsiteX18" fmla="*/ 984015 w 1705534"/>
                <a:gd name="connsiteY18" fmla="*/ 104177 h 1544833"/>
                <a:gd name="connsiteX19" fmla="*/ 998302 w 1705534"/>
                <a:gd name="connsiteY19" fmla="*/ 61314 h 1544833"/>
                <a:gd name="connsiteX20" fmla="*/ 1014971 w 1705534"/>
                <a:gd name="connsiteY20" fmla="*/ 30358 h 1544833"/>
                <a:gd name="connsiteX21" fmla="*/ 1014971 w 1705534"/>
                <a:gd name="connsiteY21" fmla="*/ 30358 h 1544833"/>
                <a:gd name="connsiteX22" fmla="*/ 1055452 w 1705534"/>
                <a:gd name="connsiteY22" fmla="*/ 27977 h 1544833"/>
                <a:gd name="connsiteX23" fmla="*/ 1072121 w 1705534"/>
                <a:gd name="connsiteY23" fmla="*/ 73221 h 1544833"/>
                <a:gd name="connsiteX24" fmla="*/ 1074502 w 1705534"/>
                <a:gd name="connsiteY24" fmla="*/ 94652 h 1544833"/>
                <a:gd name="connsiteX25" fmla="*/ 1095933 w 1705534"/>
                <a:gd name="connsiteY25" fmla="*/ 56552 h 1544833"/>
                <a:gd name="connsiteX26" fmla="*/ 1119746 w 1705534"/>
                <a:gd name="connsiteY26" fmla="*/ 37502 h 1544833"/>
                <a:gd name="connsiteX27" fmla="*/ 1136415 w 1705534"/>
                <a:gd name="connsiteY27" fmla="*/ 23214 h 1544833"/>
                <a:gd name="connsiteX28" fmla="*/ 1160227 w 1705534"/>
                <a:gd name="connsiteY28" fmla="*/ 4164 h 1544833"/>
                <a:gd name="connsiteX29" fmla="*/ 1176896 w 1705534"/>
                <a:gd name="connsiteY29" fmla="*/ 58933 h 1544833"/>
                <a:gd name="connsiteX30" fmla="*/ 1184040 w 1705534"/>
                <a:gd name="connsiteY30" fmla="*/ 87508 h 1544833"/>
                <a:gd name="connsiteX31" fmla="*/ 1207852 w 1705534"/>
                <a:gd name="connsiteY31" fmla="*/ 111321 h 1544833"/>
                <a:gd name="connsiteX32" fmla="*/ 1229283 w 1705534"/>
                <a:gd name="connsiteY32" fmla="*/ 118464 h 1544833"/>
                <a:gd name="connsiteX33" fmla="*/ 1245952 w 1705534"/>
                <a:gd name="connsiteY33" fmla="*/ 204189 h 1544833"/>
                <a:gd name="connsiteX34" fmla="*/ 1276908 w 1705534"/>
                <a:gd name="connsiteY34" fmla="*/ 328014 h 1544833"/>
                <a:gd name="connsiteX35" fmla="*/ 1319771 w 1705534"/>
                <a:gd name="connsiteY35" fmla="*/ 451839 h 1544833"/>
                <a:gd name="connsiteX36" fmla="*/ 1367396 w 1705534"/>
                <a:gd name="connsiteY36" fmla="*/ 592333 h 1544833"/>
                <a:gd name="connsiteX37" fmla="*/ 1412640 w 1705534"/>
                <a:gd name="connsiteY37" fmla="*/ 689964 h 1544833"/>
                <a:gd name="connsiteX38" fmla="*/ 1462646 w 1705534"/>
                <a:gd name="connsiteY38" fmla="*/ 792358 h 1544833"/>
                <a:gd name="connsiteX39" fmla="*/ 1531702 w 1705534"/>
                <a:gd name="connsiteY39" fmla="*/ 909039 h 1544833"/>
                <a:gd name="connsiteX40" fmla="*/ 1600758 w 1705534"/>
                <a:gd name="connsiteY40" fmla="*/ 1028102 h 1544833"/>
                <a:gd name="connsiteX41" fmla="*/ 1672196 w 1705534"/>
                <a:gd name="connsiteY41" fmla="*/ 1132877 h 1544833"/>
                <a:gd name="connsiteX42" fmla="*/ 1705534 w 1705534"/>
                <a:gd name="connsiteY42" fmla="*/ 1173357 h 1544833"/>
                <a:gd name="connsiteX43" fmla="*/ 1665052 w 1705534"/>
                <a:gd name="connsiteY43" fmla="*/ 1199552 h 1544833"/>
                <a:gd name="connsiteX44" fmla="*/ 1626952 w 1705534"/>
                <a:gd name="connsiteY44" fmla="*/ 1230508 h 1544833"/>
                <a:gd name="connsiteX45" fmla="*/ 1598377 w 1705534"/>
                <a:gd name="connsiteY45" fmla="*/ 1256702 h 1544833"/>
                <a:gd name="connsiteX46" fmla="*/ 1569802 w 1705534"/>
                <a:gd name="connsiteY46" fmla="*/ 1316233 h 1544833"/>
                <a:gd name="connsiteX47" fmla="*/ 1524558 w 1705534"/>
                <a:gd name="connsiteY47" fmla="*/ 1366239 h 1544833"/>
                <a:gd name="connsiteX48" fmla="*/ 1488840 w 1705534"/>
                <a:gd name="connsiteY48" fmla="*/ 1351952 h 1544833"/>
                <a:gd name="connsiteX49" fmla="*/ 1434071 w 1705534"/>
                <a:gd name="connsiteY49" fmla="*/ 1335283 h 1544833"/>
                <a:gd name="connsiteX50" fmla="*/ 1415021 w 1705534"/>
                <a:gd name="connsiteY50" fmla="*/ 1354333 h 1544833"/>
                <a:gd name="connsiteX51" fmla="*/ 1415021 w 1705534"/>
                <a:gd name="connsiteY51" fmla="*/ 1392433 h 1544833"/>
                <a:gd name="connsiteX52" fmla="*/ 1410258 w 1705534"/>
                <a:gd name="connsiteY52" fmla="*/ 1423389 h 1544833"/>
                <a:gd name="connsiteX53" fmla="*/ 1372158 w 1705534"/>
                <a:gd name="connsiteY53" fmla="*/ 1468633 h 1544833"/>
                <a:gd name="connsiteX54" fmla="*/ 1365014 w 1705534"/>
                <a:gd name="connsiteY54" fmla="*/ 1480539 h 1544833"/>
                <a:gd name="connsiteX55" fmla="*/ 1343583 w 1705534"/>
                <a:gd name="connsiteY55" fmla="*/ 1513877 h 1544833"/>
                <a:gd name="connsiteX56" fmla="*/ 1353108 w 1705534"/>
                <a:gd name="connsiteY56" fmla="*/ 1544833 h 1544833"/>
                <a:gd name="connsiteX57" fmla="*/ 0 w 1705534"/>
                <a:gd name="connsiteY57" fmla="*/ 1532555 h 1544833"/>
                <a:gd name="connsiteX58" fmla="*/ 133072 w 1705534"/>
                <a:gd name="connsiteY58" fmla="*/ 1453603 h 1544833"/>
                <a:gd name="connsiteX59" fmla="*/ 306132 w 1705534"/>
                <a:gd name="connsiteY59" fmla="*/ 1341313 h 1544833"/>
                <a:gd name="connsiteX60" fmla="*/ 467436 w 1705534"/>
                <a:gd name="connsiteY60" fmla="*/ 1236785 h 1544833"/>
                <a:gd name="connsiteX61" fmla="*/ 545648 w 1705534"/>
                <a:gd name="connsiteY61" fmla="*/ 1192780 h 1544833"/>
                <a:gd name="connsiteX62" fmla="*/ 619095 w 1705534"/>
                <a:gd name="connsiteY62" fmla="*/ 1114447 h 1544833"/>
                <a:gd name="connsiteX63" fmla="*/ 728756 w 1705534"/>
                <a:gd name="connsiteY63" fmla="*/ 1007909 h 1544833"/>
                <a:gd name="connsiteX64" fmla="*/ 862571 w 1705534"/>
                <a:gd name="connsiteY64" fmla="*/ 832839 h 1544833"/>
                <a:gd name="connsiteX65" fmla="*/ 907815 w 1705534"/>
                <a:gd name="connsiteY65" fmla="*/ 723302 h 1544833"/>
                <a:gd name="connsiteX66" fmla="*/ 926865 w 1705534"/>
                <a:gd name="connsiteY66" fmla="*/ 632814 h 1544833"/>
                <a:gd name="connsiteX67" fmla="*/ 926370 w 1705534"/>
                <a:gd name="connsiteY67" fmla="*/ 549471 h 1544833"/>
                <a:gd name="connsiteX68" fmla="*/ 919350 w 1705534"/>
                <a:gd name="connsiteY68" fmla="*/ 447077 h 1544833"/>
                <a:gd name="connsiteX69" fmla="*/ 888270 w 1705534"/>
                <a:gd name="connsiteY69" fmla="*/ 352199 h 1544833"/>
                <a:gd name="connsiteX70" fmla="*/ 874107 w 1705534"/>
                <a:gd name="connsiteY70" fmla="*/ 282771 h 1544833"/>
                <a:gd name="connsiteX71" fmla="*/ 843149 w 1705534"/>
                <a:gd name="connsiteY71" fmla="*/ 211457 h 1544833"/>
                <a:gd name="connsiteX72" fmla="*/ 819708 w 1705534"/>
                <a:gd name="connsiteY72" fmla="*/ 149421 h 1544833"/>
                <a:gd name="connsiteX73" fmla="*/ 788752 w 170553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868742"/>
                <a:gd name="connsiteY0" fmla="*/ 58933 h 1544833"/>
                <a:gd name="connsiteX1" fmla="*/ 817822 w 1868742"/>
                <a:gd name="connsiteY1" fmla="*/ 1783 h 1544833"/>
                <a:gd name="connsiteX2" fmla="*/ 836872 w 1868742"/>
                <a:gd name="connsiteY2" fmla="*/ 18452 h 1544833"/>
                <a:gd name="connsiteX3" fmla="*/ 851160 w 1868742"/>
                <a:gd name="connsiteY3" fmla="*/ 58933 h 1544833"/>
                <a:gd name="connsiteX4" fmla="*/ 867828 w 1868742"/>
                <a:gd name="connsiteY4" fmla="*/ 75602 h 1544833"/>
                <a:gd name="connsiteX5" fmla="*/ 877353 w 1868742"/>
                <a:gd name="connsiteY5" fmla="*/ 85127 h 1544833"/>
                <a:gd name="connsiteX6" fmla="*/ 884497 w 1868742"/>
                <a:gd name="connsiteY6" fmla="*/ 120846 h 1544833"/>
                <a:gd name="connsiteX7" fmla="*/ 894022 w 1868742"/>
                <a:gd name="connsiteY7" fmla="*/ 125608 h 1544833"/>
                <a:gd name="connsiteX8" fmla="*/ 905928 w 1868742"/>
                <a:gd name="connsiteY8" fmla="*/ 120846 h 1544833"/>
                <a:gd name="connsiteX9" fmla="*/ 913072 w 1868742"/>
                <a:gd name="connsiteY9" fmla="*/ 66077 h 1544833"/>
                <a:gd name="connsiteX10" fmla="*/ 913072 w 1868742"/>
                <a:gd name="connsiteY10" fmla="*/ 66077 h 1544833"/>
                <a:gd name="connsiteX11" fmla="*/ 929741 w 1868742"/>
                <a:gd name="connsiteY11" fmla="*/ 56552 h 1544833"/>
                <a:gd name="connsiteX12" fmla="*/ 946410 w 1868742"/>
                <a:gd name="connsiteY12" fmla="*/ 73221 h 1544833"/>
                <a:gd name="connsiteX13" fmla="*/ 946410 w 1868742"/>
                <a:gd name="connsiteY13" fmla="*/ 87508 h 1544833"/>
                <a:gd name="connsiteX14" fmla="*/ 960697 w 1868742"/>
                <a:gd name="connsiteY14" fmla="*/ 54171 h 1544833"/>
                <a:gd name="connsiteX15" fmla="*/ 970222 w 1868742"/>
                <a:gd name="connsiteY15" fmla="*/ 27977 h 1544833"/>
                <a:gd name="connsiteX16" fmla="*/ 977366 w 1868742"/>
                <a:gd name="connsiteY16" fmla="*/ 54171 h 1544833"/>
                <a:gd name="connsiteX17" fmla="*/ 984510 w 1868742"/>
                <a:gd name="connsiteY17" fmla="*/ 92271 h 1544833"/>
                <a:gd name="connsiteX18" fmla="*/ 994035 w 1868742"/>
                <a:gd name="connsiteY18" fmla="*/ 104177 h 1544833"/>
                <a:gd name="connsiteX19" fmla="*/ 1008322 w 1868742"/>
                <a:gd name="connsiteY19" fmla="*/ 61314 h 1544833"/>
                <a:gd name="connsiteX20" fmla="*/ 1024991 w 1868742"/>
                <a:gd name="connsiteY20" fmla="*/ 30358 h 1544833"/>
                <a:gd name="connsiteX21" fmla="*/ 1024991 w 1868742"/>
                <a:gd name="connsiteY21" fmla="*/ 30358 h 1544833"/>
                <a:gd name="connsiteX22" fmla="*/ 1065472 w 1868742"/>
                <a:gd name="connsiteY22" fmla="*/ 27977 h 1544833"/>
                <a:gd name="connsiteX23" fmla="*/ 1082141 w 1868742"/>
                <a:gd name="connsiteY23" fmla="*/ 73221 h 1544833"/>
                <a:gd name="connsiteX24" fmla="*/ 1084522 w 1868742"/>
                <a:gd name="connsiteY24" fmla="*/ 94652 h 1544833"/>
                <a:gd name="connsiteX25" fmla="*/ 1105953 w 1868742"/>
                <a:gd name="connsiteY25" fmla="*/ 56552 h 1544833"/>
                <a:gd name="connsiteX26" fmla="*/ 1129766 w 1868742"/>
                <a:gd name="connsiteY26" fmla="*/ 37502 h 1544833"/>
                <a:gd name="connsiteX27" fmla="*/ 1146435 w 1868742"/>
                <a:gd name="connsiteY27" fmla="*/ 23214 h 1544833"/>
                <a:gd name="connsiteX28" fmla="*/ 1170247 w 1868742"/>
                <a:gd name="connsiteY28" fmla="*/ 4164 h 1544833"/>
                <a:gd name="connsiteX29" fmla="*/ 1186916 w 1868742"/>
                <a:gd name="connsiteY29" fmla="*/ 58933 h 1544833"/>
                <a:gd name="connsiteX30" fmla="*/ 1194060 w 1868742"/>
                <a:gd name="connsiteY30" fmla="*/ 87508 h 1544833"/>
                <a:gd name="connsiteX31" fmla="*/ 1217872 w 1868742"/>
                <a:gd name="connsiteY31" fmla="*/ 111321 h 1544833"/>
                <a:gd name="connsiteX32" fmla="*/ 1239303 w 1868742"/>
                <a:gd name="connsiteY32" fmla="*/ 118464 h 1544833"/>
                <a:gd name="connsiteX33" fmla="*/ 1255972 w 1868742"/>
                <a:gd name="connsiteY33" fmla="*/ 204189 h 1544833"/>
                <a:gd name="connsiteX34" fmla="*/ 1286928 w 1868742"/>
                <a:gd name="connsiteY34" fmla="*/ 328014 h 1544833"/>
                <a:gd name="connsiteX35" fmla="*/ 1329791 w 1868742"/>
                <a:gd name="connsiteY35" fmla="*/ 451839 h 1544833"/>
                <a:gd name="connsiteX36" fmla="*/ 1377416 w 1868742"/>
                <a:gd name="connsiteY36" fmla="*/ 592333 h 1544833"/>
                <a:gd name="connsiteX37" fmla="*/ 1422660 w 1868742"/>
                <a:gd name="connsiteY37" fmla="*/ 689964 h 1544833"/>
                <a:gd name="connsiteX38" fmla="*/ 1472666 w 1868742"/>
                <a:gd name="connsiteY38" fmla="*/ 792358 h 1544833"/>
                <a:gd name="connsiteX39" fmla="*/ 1541722 w 1868742"/>
                <a:gd name="connsiteY39" fmla="*/ 909039 h 1544833"/>
                <a:gd name="connsiteX40" fmla="*/ 1610778 w 1868742"/>
                <a:gd name="connsiteY40" fmla="*/ 1028102 h 1544833"/>
                <a:gd name="connsiteX41" fmla="*/ 1682216 w 1868742"/>
                <a:gd name="connsiteY41" fmla="*/ 1132877 h 1544833"/>
                <a:gd name="connsiteX42" fmla="*/ 1715554 w 1868742"/>
                <a:gd name="connsiteY42" fmla="*/ 1173357 h 1544833"/>
                <a:gd name="connsiteX43" fmla="*/ 1868009 w 1868742"/>
                <a:gd name="connsiteY43" fmla="*/ 1389942 h 1544833"/>
                <a:gd name="connsiteX44" fmla="*/ 1636972 w 1868742"/>
                <a:gd name="connsiteY44" fmla="*/ 1230508 h 1544833"/>
                <a:gd name="connsiteX45" fmla="*/ 1608397 w 1868742"/>
                <a:gd name="connsiteY45" fmla="*/ 1256702 h 1544833"/>
                <a:gd name="connsiteX46" fmla="*/ 1579822 w 1868742"/>
                <a:gd name="connsiteY46" fmla="*/ 1316233 h 1544833"/>
                <a:gd name="connsiteX47" fmla="*/ 1534578 w 1868742"/>
                <a:gd name="connsiteY47" fmla="*/ 1366239 h 1544833"/>
                <a:gd name="connsiteX48" fmla="*/ 1498860 w 1868742"/>
                <a:gd name="connsiteY48" fmla="*/ 1351952 h 1544833"/>
                <a:gd name="connsiteX49" fmla="*/ 1444091 w 1868742"/>
                <a:gd name="connsiteY49" fmla="*/ 1335283 h 1544833"/>
                <a:gd name="connsiteX50" fmla="*/ 1425041 w 1868742"/>
                <a:gd name="connsiteY50" fmla="*/ 1354333 h 1544833"/>
                <a:gd name="connsiteX51" fmla="*/ 1425041 w 1868742"/>
                <a:gd name="connsiteY51" fmla="*/ 1392433 h 1544833"/>
                <a:gd name="connsiteX52" fmla="*/ 1420278 w 1868742"/>
                <a:gd name="connsiteY52" fmla="*/ 1423389 h 1544833"/>
                <a:gd name="connsiteX53" fmla="*/ 1382178 w 1868742"/>
                <a:gd name="connsiteY53" fmla="*/ 1468633 h 1544833"/>
                <a:gd name="connsiteX54" fmla="*/ 1375034 w 1868742"/>
                <a:gd name="connsiteY54" fmla="*/ 1480539 h 1544833"/>
                <a:gd name="connsiteX55" fmla="*/ 1353603 w 1868742"/>
                <a:gd name="connsiteY55" fmla="*/ 1513877 h 1544833"/>
                <a:gd name="connsiteX56" fmla="*/ 1363128 w 1868742"/>
                <a:gd name="connsiteY56" fmla="*/ 1544833 h 1544833"/>
                <a:gd name="connsiteX57" fmla="*/ 0 w 1868742"/>
                <a:gd name="connsiteY57" fmla="*/ 1535060 h 1544833"/>
                <a:gd name="connsiteX58" fmla="*/ 143092 w 1868742"/>
                <a:gd name="connsiteY58" fmla="*/ 1453603 h 1544833"/>
                <a:gd name="connsiteX59" fmla="*/ 316152 w 1868742"/>
                <a:gd name="connsiteY59" fmla="*/ 1341313 h 1544833"/>
                <a:gd name="connsiteX60" fmla="*/ 477456 w 1868742"/>
                <a:gd name="connsiteY60" fmla="*/ 1236785 h 1544833"/>
                <a:gd name="connsiteX61" fmla="*/ 545648 w 1868742"/>
                <a:gd name="connsiteY61" fmla="*/ 1192781 h 1544833"/>
                <a:gd name="connsiteX62" fmla="*/ 629115 w 1868742"/>
                <a:gd name="connsiteY62" fmla="*/ 1114447 h 1544833"/>
                <a:gd name="connsiteX63" fmla="*/ 738776 w 1868742"/>
                <a:gd name="connsiteY63" fmla="*/ 1007909 h 1544833"/>
                <a:gd name="connsiteX64" fmla="*/ 872591 w 1868742"/>
                <a:gd name="connsiteY64" fmla="*/ 832839 h 1544833"/>
                <a:gd name="connsiteX65" fmla="*/ 917835 w 1868742"/>
                <a:gd name="connsiteY65" fmla="*/ 723302 h 1544833"/>
                <a:gd name="connsiteX66" fmla="*/ 936885 w 1868742"/>
                <a:gd name="connsiteY66" fmla="*/ 632814 h 1544833"/>
                <a:gd name="connsiteX67" fmla="*/ 936390 w 1868742"/>
                <a:gd name="connsiteY67" fmla="*/ 549471 h 1544833"/>
                <a:gd name="connsiteX68" fmla="*/ 929370 w 1868742"/>
                <a:gd name="connsiteY68" fmla="*/ 447077 h 1544833"/>
                <a:gd name="connsiteX69" fmla="*/ 905806 w 1868742"/>
                <a:gd name="connsiteY69" fmla="*/ 352199 h 1544833"/>
                <a:gd name="connsiteX70" fmla="*/ 884127 w 1868742"/>
                <a:gd name="connsiteY70" fmla="*/ 282771 h 1544833"/>
                <a:gd name="connsiteX71" fmla="*/ 853169 w 1868742"/>
                <a:gd name="connsiteY71" fmla="*/ 211457 h 1544833"/>
                <a:gd name="connsiteX72" fmla="*/ 829728 w 1868742"/>
                <a:gd name="connsiteY72" fmla="*/ 149421 h 1544833"/>
                <a:gd name="connsiteX73" fmla="*/ 798772 w 1868742"/>
                <a:gd name="connsiteY73" fmla="*/ 58933 h 1544833"/>
                <a:gd name="connsiteX0" fmla="*/ 798772 w 1869025"/>
                <a:gd name="connsiteY0" fmla="*/ 58933 h 1544833"/>
                <a:gd name="connsiteX1" fmla="*/ 817822 w 1869025"/>
                <a:gd name="connsiteY1" fmla="*/ 1783 h 1544833"/>
                <a:gd name="connsiteX2" fmla="*/ 836872 w 1869025"/>
                <a:gd name="connsiteY2" fmla="*/ 18452 h 1544833"/>
                <a:gd name="connsiteX3" fmla="*/ 851160 w 1869025"/>
                <a:gd name="connsiteY3" fmla="*/ 58933 h 1544833"/>
                <a:gd name="connsiteX4" fmla="*/ 867828 w 1869025"/>
                <a:gd name="connsiteY4" fmla="*/ 75602 h 1544833"/>
                <a:gd name="connsiteX5" fmla="*/ 877353 w 1869025"/>
                <a:gd name="connsiteY5" fmla="*/ 85127 h 1544833"/>
                <a:gd name="connsiteX6" fmla="*/ 884497 w 1869025"/>
                <a:gd name="connsiteY6" fmla="*/ 120846 h 1544833"/>
                <a:gd name="connsiteX7" fmla="*/ 894022 w 1869025"/>
                <a:gd name="connsiteY7" fmla="*/ 125608 h 1544833"/>
                <a:gd name="connsiteX8" fmla="*/ 905928 w 1869025"/>
                <a:gd name="connsiteY8" fmla="*/ 120846 h 1544833"/>
                <a:gd name="connsiteX9" fmla="*/ 913072 w 1869025"/>
                <a:gd name="connsiteY9" fmla="*/ 66077 h 1544833"/>
                <a:gd name="connsiteX10" fmla="*/ 913072 w 1869025"/>
                <a:gd name="connsiteY10" fmla="*/ 66077 h 1544833"/>
                <a:gd name="connsiteX11" fmla="*/ 929741 w 1869025"/>
                <a:gd name="connsiteY11" fmla="*/ 56552 h 1544833"/>
                <a:gd name="connsiteX12" fmla="*/ 946410 w 1869025"/>
                <a:gd name="connsiteY12" fmla="*/ 73221 h 1544833"/>
                <a:gd name="connsiteX13" fmla="*/ 946410 w 1869025"/>
                <a:gd name="connsiteY13" fmla="*/ 87508 h 1544833"/>
                <a:gd name="connsiteX14" fmla="*/ 960697 w 1869025"/>
                <a:gd name="connsiteY14" fmla="*/ 54171 h 1544833"/>
                <a:gd name="connsiteX15" fmla="*/ 970222 w 1869025"/>
                <a:gd name="connsiteY15" fmla="*/ 27977 h 1544833"/>
                <a:gd name="connsiteX16" fmla="*/ 977366 w 1869025"/>
                <a:gd name="connsiteY16" fmla="*/ 54171 h 1544833"/>
                <a:gd name="connsiteX17" fmla="*/ 984510 w 1869025"/>
                <a:gd name="connsiteY17" fmla="*/ 92271 h 1544833"/>
                <a:gd name="connsiteX18" fmla="*/ 994035 w 1869025"/>
                <a:gd name="connsiteY18" fmla="*/ 104177 h 1544833"/>
                <a:gd name="connsiteX19" fmla="*/ 1008322 w 1869025"/>
                <a:gd name="connsiteY19" fmla="*/ 61314 h 1544833"/>
                <a:gd name="connsiteX20" fmla="*/ 1024991 w 1869025"/>
                <a:gd name="connsiteY20" fmla="*/ 30358 h 1544833"/>
                <a:gd name="connsiteX21" fmla="*/ 1024991 w 1869025"/>
                <a:gd name="connsiteY21" fmla="*/ 30358 h 1544833"/>
                <a:gd name="connsiteX22" fmla="*/ 1065472 w 1869025"/>
                <a:gd name="connsiteY22" fmla="*/ 27977 h 1544833"/>
                <a:gd name="connsiteX23" fmla="*/ 1082141 w 1869025"/>
                <a:gd name="connsiteY23" fmla="*/ 73221 h 1544833"/>
                <a:gd name="connsiteX24" fmla="*/ 1084522 w 1869025"/>
                <a:gd name="connsiteY24" fmla="*/ 94652 h 1544833"/>
                <a:gd name="connsiteX25" fmla="*/ 1105953 w 1869025"/>
                <a:gd name="connsiteY25" fmla="*/ 56552 h 1544833"/>
                <a:gd name="connsiteX26" fmla="*/ 1129766 w 1869025"/>
                <a:gd name="connsiteY26" fmla="*/ 37502 h 1544833"/>
                <a:gd name="connsiteX27" fmla="*/ 1146435 w 1869025"/>
                <a:gd name="connsiteY27" fmla="*/ 23214 h 1544833"/>
                <a:gd name="connsiteX28" fmla="*/ 1170247 w 1869025"/>
                <a:gd name="connsiteY28" fmla="*/ 4164 h 1544833"/>
                <a:gd name="connsiteX29" fmla="*/ 1186916 w 1869025"/>
                <a:gd name="connsiteY29" fmla="*/ 58933 h 1544833"/>
                <a:gd name="connsiteX30" fmla="*/ 1194060 w 1869025"/>
                <a:gd name="connsiteY30" fmla="*/ 87508 h 1544833"/>
                <a:gd name="connsiteX31" fmla="*/ 1217872 w 1869025"/>
                <a:gd name="connsiteY31" fmla="*/ 111321 h 1544833"/>
                <a:gd name="connsiteX32" fmla="*/ 1239303 w 1869025"/>
                <a:gd name="connsiteY32" fmla="*/ 118464 h 1544833"/>
                <a:gd name="connsiteX33" fmla="*/ 1255972 w 1869025"/>
                <a:gd name="connsiteY33" fmla="*/ 204189 h 1544833"/>
                <a:gd name="connsiteX34" fmla="*/ 1286928 w 1869025"/>
                <a:gd name="connsiteY34" fmla="*/ 328014 h 1544833"/>
                <a:gd name="connsiteX35" fmla="*/ 1329791 w 1869025"/>
                <a:gd name="connsiteY35" fmla="*/ 451839 h 1544833"/>
                <a:gd name="connsiteX36" fmla="*/ 1377416 w 1869025"/>
                <a:gd name="connsiteY36" fmla="*/ 592333 h 1544833"/>
                <a:gd name="connsiteX37" fmla="*/ 1422660 w 1869025"/>
                <a:gd name="connsiteY37" fmla="*/ 689964 h 1544833"/>
                <a:gd name="connsiteX38" fmla="*/ 1472666 w 1869025"/>
                <a:gd name="connsiteY38" fmla="*/ 792358 h 1544833"/>
                <a:gd name="connsiteX39" fmla="*/ 1541722 w 1869025"/>
                <a:gd name="connsiteY39" fmla="*/ 909039 h 1544833"/>
                <a:gd name="connsiteX40" fmla="*/ 1610778 w 1869025"/>
                <a:gd name="connsiteY40" fmla="*/ 1028102 h 1544833"/>
                <a:gd name="connsiteX41" fmla="*/ 1682216 w 1869025"/>
                <a:gd name="connsiteY41" fmla="*/ 1132877 h 1544833"/>
                <a:gd name="connsiteX42" fmla="*/ 1715554 w 1869025"/>
                <a:gd name="connsiteY42" fmla="*/ 1173357 h 1544833"/>
                <a:gd name="connsiteX43" fmla="*/ 1868009 w 1869025"/>
                <a:gd name="connsiteY43" fmla="*/ 1389942 h 1544833"/>
                <a:gd name="connsiteX44" fmla="*/ 1621938 w 1869025"/>
                <a:gd name="connsiteY44" fmla="*/ 1217982 h 1544833"/>
                <a:gd name="connsiteX45" fmla="*/ 1608397 w 1869025"/>
                <a:gd name="connsiteY45" fmla="*/ 1256702 h 1544833"/>
                <a:gd name="connsiteX46" fmla="*/ 1579822 w 1869025"/>
                <a:gd name="connsiteY46" fmla="*/ 1316233 h 1544833"/>
                <a:gd name="connsiteX47" fmla="*/ 1534578 w 1869025"/>
                <a:gd name="connsiteY47" fmla="*/ 1366239 h 1544833"/>
                <a:gd name="connsiteX48" fmla="*/ 1498860 w 1869025"/>
                <a:gd name="connsiteY48" fmla="*/ 1351952 h 1544833"/>
                <a:gd name="connsiteX49" fmla="*/ 1444091 w 1869025"/>
                <a:gd name="connsiteY49" fmla="*/ 1335283 h 1544833"/>
                <a:gd name="connsiteX50" fmla="*/ 1425041 w 1869025"/>
                <a:gd name="connsiteY50" fmla="*/ 1354333 h 1544833"/>
                <a:gd name="connsiteX51" fmla="*/ 1425041 w 1869025"/>
                <a:gd name="connsiteY51" fmla="*/ 1392433 h 1544833"/>
                <a:gd name="connsiteX52" fmla="*/ 1420278 w 1869025"/>
                <a:gd name="connsiteY52" fmla="*/ 1423389 h 1544833"/>
                <a:gd name="connsiteX53" fmla="*/ 1382178 w 1869025"/>
                <a:gd name="connsiteY53" fmla="*/ 1468633 h 1544833"/>
                <a:gd name="connsiteX54" fmla="*/ 1375034 w 1869025"/>
                <a:gd name="connsiteY54" fmla="*/ 1480539 h 1544833"/>
                <a:gd name="connsiteX55" fmla="*/ 1353603 w 1869025"/>
                <a:gd name="connsiteY55" fmla="*/ 1513877 h 1544833"/>
                <a:gd name="connsiteX56" fmla="*/ 1363128 w 1869025"/>
                <a:gd name="connsiteY56" fmla="*/ 1544833 h 1544833"/>
                <a:gd name="connsiteX57" fmla="*/ 0 w 1869025"/>
                <a:gd name="connsiteY57" fmla="*/ 1535060 h 1544833"/>
                <a:gd name="connsiteX58" fmla="*/ 143092 w 1869025"/>
                <a:gd name="connsiteY58" fmla="*/ 1453603 h 1544833"/>
                <a:gd name="connsiteX59" fmla="*/ 316152 w 1869025"/>
                <a:gd name="connsiteY59" fmla="*/ 1341313 h 1544833"/>
                <a:gd name="connsiteX60" fmla="*/ 477456 w 1869025"/>
                <a:gd name="connsiteY60" fmla="*/ 1236785 h 1544833"/>
                <a:gd name="connsiteX61" fmla="*/ 545648 w 1869025"/>
                <a:gd name="connsiteY61" fmla="*/ 1192781 h 1544833"/>
                <a:gd name="connsiteX62" fmla="*/ 629115 w 1869025"/>
                <a:gd name="connsiteY62" fmla="*/ 1114447 h 1544833"/>
                <a:gd name="connsiteX63" fmla="*/ 738776 w 1869025"/>
                <a:gd name="connsiteY63" fmla="*/ 1007909 h 1544833"/>
                <a:gd name="connsiteX64" fmla="*/ 872591 w 1869025"/>
                <a:gd name="connsiteY64" fmla="*/ 832839 h 1544833"/>
                <a:gd name="connsiteX65" fmla="*/ 917835 w 1869025"/>
                <a:gd name="connsiteY65" fmla="*/ 723302 h 1544833"/>
                <a:gd name="connsiteX66" fmla="*/ 936885 w 1869025"/>
                <a:gd name="connsiteY66" fmla="*/ 632814 h 1544833"/>
                <a:gd name="connsiteX67" fmla="*/ 936390 w 1869025"/>
                <a:gd name="connsiteY67" fmla="*/ 549471 h 1544833"/>
                <a:gd name="connsiteX68" fmla="*/ 929370 w 1869025"/>
                <a:gd name="connsiteY68" fmla="*/ 447077 h 1544833"/>
                <a:gd name="connsiteX69" fmla="*/ 905806 w 1869025"/>
                <a:gd name="connsiteY69" fmla="*/ 352199 h 1544833"/>
                <a:gd name="connsiteX70" fmla="*/ 884127 w 1869025"/>
                <a:gd name="connsiteY70" fmla="*/ 282771 h 1544833"/>
                <a:gd name="connsiteX71" fmla="*/ 853169 w 1869025"/>
                <a:gd name="connsiteY71" fmla="*/ 211457 h 1544833"/>
                <a:gd name="connsiteX72" fmla="*/ 829728 w 1869025"/>
                <a:gd name="connsiteY72" fmla="*/ 149421 h 1544833"/>
                <a:gd name="connsiteX73" fmla="*/ 798772 w 1869025"/>
                <a:gd name="connsiteY73" fmla="*/ 58933 h 1544833"/>
                <a:gd name="connsiteX0" fmla="*/ 798772 w 1868332"/>
                <a:gd name="connsiteY0" fmla="*/ 58933 h 1544833"/>
                <a:gd name="connsiteX1" fmla="*/ 817822 w 1868332"/>
                <a:gd name="connsiteY1" fmla="*/ 1783 h 1544833"/>
                <a:gd name="connsiteX2" fmla="*/ 836872 w 1868332"/>
                <a:gd name="connsiteY2" fmla="*/ 18452 h 1544833"/>
                <a:gd name="connsiteX3" fmla="*/ 851160 w 1868332"/>
                <a:gd name="connsiteY3" fmla="*/ 58933 h 1544833"/>
                <a:gd name="connsiteX4" fmla="*/ 867828 w 1868332"/>
                <a:gd name="connsiteY4" fmla="*/ 75602 h 1544833"/>
                <a:gd name="connsiteX5" fmla="*/ 877353 w 1868332"/>
                <a:gd name="connsiteY5" fmla="*/ 85127 h 1544833"/>
                <a:gd name="connsiteX6" fmla="*/ 884497 w 1868332"/>
                <a:gd name="connsiteY6" fmla="*/ 120846 h 1544833"/>
                <a:gd name="connsiteX7" fmla="*/ 894022 w 1868332"/>
                <a:gd name="connsiteY7" fmla="*/ 125608 h 1544833"/>
                <a:gd name="connsiteX8" fmla="*/ 905928 w 1868332"/>
                <a:gd name="connsiteY8" fmla="*/ 120846 h 1544833"/>
                <a:gd name="connsiteX9" fmla="*/ 913072 w 1868332"/>
                <a:gd name="connsiteY9" fmla="*/ 66077 h 1544833"/>
                <a:gd name="connsiteX10" fmla="*/ 913072 w 1868332"/>
                <a:gd name="connsiteY10" fmla="*/ 66077 h 1544833"/>
                <a:gd name="connsiteX11" fmla="*/ 929741 w 1868332"/>
                <a:gd name="connsiteY11" fmla="*/ 56552 h 1544833"/>
                <a:gd name="connsiteX12" fmla="*/ 946410 w 1868332"/>
                <a:gd name="connsiteY12" fmla="*/ 73221 h 1544833"/>
                <a:gd name="connsiteX13" fmla="*/ 946410 w 1868332"/>
                <a:gd name="connsiteY13" fmla="*/ 87508 h 1544833"/>
                <a:gd name="connsiteX14" fmla="*/ 960697 w 1868332"/>
                <a:gd name="connsiteY14" fmla="*/ 54171 h 1544833"/>
                <a:gd name="connsiteX15" fmla="*/ 970222 w 1868332"/>
                <a:gd name="connsiteY15" fmla="*/ 27977 h 1544833"/>
                <a:gd name="connsiteX16" fmla="*/ 977366 w 1868332"/>
                <a:gd name="connsiteY16" fmla="*/ 54171 h 1544833"/>
                <a:gd name="connsiteX17" fmla="*/ 984510 w 1868332"/>
                <a:gd name="connsiteY17" fmla="*/ 92271 h 1544833"/>
                <a:gd name="connsiteX18" fmla="*/ 994035 w 1868332"/>
                <a:gd name="connsiteY18" fmla="*/ 104177 h 1544833"/>
                <a:gd name="connsiteX19" fmla="*/ 1008322 w 1868332"/>
                <a:gd name="connsiteY19" fmla="*/ 61314 h 1544833"/>
                <a:gd name="connsiteX20" fmla="*/ 1024991 w 1868332"/>
                <a:gd name="connsiteY20" fmla="*/ 30358 h 1544833"/>
                <a:gd name="connsiteX21" fmla="*/ 1024991 w 1868332"/>
                <a:gd name="connsiteY21" fmla="*/ 30358 h 1544833"/>
                <a:gd name="connsiteX22" fmla="*/ 1065472 w 1868332"/>
                <a:gd name="connsiteY22" fmla="*/ 27977 h 1544833"/>
                <a:gd name="connsiteX23" fmla="*/ 1082141 w 1868332"/>
                <a:gd name="connsiteY23" fmla="*/ 73221 h 1544833"/>
                <a:gd name="connsiteX24" fmla="*/ 1084522 w 1868332"/>
                <a:gd name="connsiteY24" fmla="*/ 94652 h 1544833"/>
                <a:gd name="connsiteX25" fmla="*/ 1105953 w 1868332"/>
                <a:gd name="connsiteY25" fmla="*/ 56552 h 1544833"/>
                <a:gd name="connsiteX26" fmla="*/ 1129766 w 1868332"/>
                <a:gd name="connsiteY26" fmla="*/ 37502 h 1544833"/>
                <a:gd name="connsiteX27" fmla="*/ 1146435 w 1868332"/>
                <a:gd name="connsiteY27" fmla="*/ 23214 h 1544833"/>
                <a:gd name="connsiteX28" fmla="*/ 1170247 w 1868332"/>
                <a:gd name="connsiteY28" fmla="*/ 4164 h 1544833"/>
                <a:gd name="connsiteX29" fmla="*/ 1186916 w 1868332"/>
                <a:gd name="connsiteY29" fmla="*/ 58933 h 1544833"/>
                <a:gd name="connsiteX30" fmla="*/ 1194060 w 1868332"/>
                <a:gd name="connsiteY30" fmla="*/ 87508 h 1544833"/>
                <a:gd name="connsiteX31" fmla="*/ 1217872 w 1868332"/>
                <a:gd name="connsiteY31" fmla="*/ 111321 h 1544833"/>
                <a:gd name="connsiteX32" fmla="*/ 1239303 w 1868332"/>
                <a:gd name="connsiteY32" fmla="*/ 118464 h 1544833"/>
                <a:gd name="connsiteX33" fmla="*/ 1255972 w 1868332"/>
                <a:gd name="connsiteY33" fmla="*/ 204189 h 1544833"/>
                <a:gd name="connsiteX34" fmla="*/ 1286928 w 1868332"/>
                <a:gd name="connsiteY34" fmla="*/ 328014 h 1544833"/>
                <a:gd name="connsiteX35" fmla="*/ 1329791 w 1868332"/>
                <a:gd name="connsiteY35" fmla="*/ 451839 h 1544833"/>
                <a:gd name="connsiteX36" fmla="*/ 1377416 w 1868332"/>
                <a:gd name="connsiteY36" fmla="*/ 592333 h 1544833"/>
                <a:gd name="connsiteX37" fmla="*/ 1422660 w 1868332"/>
                <a:gd name="connsiteY37" fmla="*/ 689964 h 1544833"/>
                <a:gd name="connsiteX38" fmla="*/ 1472666 w 1868332"/>
                <a:gd name="connsiteY38" fmla="*/ 792358 h 1544833"/>
                <a:gd name="connsiteX39" fmla="*/ 1541722 w 1868332"/>
                <a:gd name="connsiteY39" fmla="*/ 909039 h 1544833"/>
                <a:gd name="connsiteX40" fmla="*/ 1610778 w 1868332"/>
                <a:gd name="connsiteY40" fmla="*/ 1028102 h 1544833"/>
                <a:gd name="connsiteX41" fmla="*/ 1682216 w 1868332"/>
                <a:gd name="connsiteY41" fmla="*/ 1132877 h 1544833"/>
                <a:gd name="connsiteX42" fmla="*/ 1715554 w 1868332"/>
                <a:gd name="connsiteY42" fmla="*/ 1173357 h 1544833"/>
                <a:gd name="connsiteX43" fmla="*/ 1868009 w 1868332"/>
                <a:gd name="connsiteY43" fmla="*/ 1389942 h 1544833"/>
                <a:gd name="connsiteX44" fmla="*/ 1664534 w 1868332"/>
                <a:gd name="connsiteY44" fmla="*/ 1255560 h 1544833"/>
                <a:gd name="connsiteX45" fmla="*/ 1608397 w 1868332"/>
                <a:gd name="connsiteY45" fmla="*/ 1256702 h 1544833"/>
                <a:gd name="connsiteX46" fmla="*/ 1579822 w 1868332"/>
                <a:gd name="connsiteY46" fmla="*/ 1316233 h 1544833"/>
                <a:gd name="connsiteX47" fmla="*/ 1534578 w 1868332"/>
                <a:gd name="connsiteY47" fmla="*/ 1366239 h 1544833"/>
                <a:gd name="connsiteX48" fmla="*/ 1498860 w 1868332"/>
                <a:gd name="connsiteY48" fmla="*/ 1351952 h 1544833"/>
                <a:gd name="connsiteX49" fmla="*/ 1444091 w 1868332"/>
                <a:gd name="connsiteY49" fmla="*/ 1335283 h 1544833"/>
                <a:gd name="connsiteX50" fmla="*/ 1425041 w 1868332"/>
                <a:gd name="connsiteY50" fmla="*/ 1354333 h 1544833"/>
                <a:gd name="connsiteX51" fmla="*/ 1425041 w 1868332"/>
                <a:gd name="connsiteY51" fmla="*/ 1392433 h 1544833"/>
                <a:gd name="connsiteX52" fmla="*/ 1420278 w 1868332"/>
                <a:gd name="connsiteY52" fmla="*/ 1423389 h 1544833"/>
                <a:gd name="connsiteX53" fmla="*/ 1382178 w 1868332"/>
                <a:gd name="connsiteY53" fmla="*/ 1468633 h 1544833"/>
                <a:gd name="connsiteX54" fmla="*/ 1375034 w 1868332"/>
                <a:gd name="connsiteY54" fmla="*/ 1480539 h 1544833"/>
                <a:gd name="connsiteX55" fmla="*/ 1353603 w 1868332"/>
                <a:gd name="connsiteY55" fmla="*/ 1513877 h 1544833"/>
                <a:gd name="connsiteX56" fmla="*/ 1363128 w 1868332"/>
                <a:gd name="connsiteY56" fmla="*/ 1544833 h 1544833"/>
                <a:gd name="connsiteX57" fmla="*/ 0 w 1868332"/>
                <a:gd name="connsiteY57" fmla="*/ 1535060 h 1544833"/>
                <a:gd name="connsiteX58" fmla="*/ 143092 w 1868332"/>
                <a:gd name="connsiteY58" fmla="*/ 1453603 h 1544833"/>
                <a:gd name="connsiteX59" fmla="*/ 316152 w 1868332"/>
                <a:gd name="connsiteY59" fmla="*/ 1341313 h 1544833"/>
                <a:gd name="connsiteX60" fmla="*/ 477456 w 1868332"/>
                <a:gd name="connsiteY60" fmla="*/ 1236785 h 1544833"/>
                <a:gd name="connsiteX61" fmla="*/ 545648 w 1868332"/>
                <a:gd name="connsiteY61" fmla="*/ 1192781 h 1544833"/>
                <a:gd name="connsiteX62" fmla="*/ 629115 w 1868332"/>
                <a:gd name="connsiteY62" fmla="*/ 1114447 h 1544833"/>
                <a:gd name="connsiteX63" fmla="*/ 738776 w 1868332"/>
                <a:gd name="connsiteY63" fmla="*/ 1007909 h 1544833"/>
                <a:gd name="connsiteX64" fmla="*/ 872591 w 1868332"/>
                <a:gd name="connsiteY64" fmla="*/ 832839 h 1544833"/>
                <a:gd name="connsiteX65" fmla="*/ 917835 w 1868332"/>
                <a:gd name="connsiteY65" fmla="*/ 723302 h 1544833"/>
                <a:gd name="connsiteX66" fmla="*/ 936885 w 1868332"/>
                <a:gd name="connsiteY66" fmla="*/ 632814 h 1544833"/>
                <a:gd name="connsiteX67" fmla="*/ 936390 w 1868332"/>
                <a:gd name="connsiteY67" fmla="*/ 549471 h 1544833"/>
                <a:gd name="connsiteX68" fmla="*/ 929370 w 1868332"/>
                <a:gd name="connsiteY68" fmla="*/ 447077 h 1544833"/>
                <a:gd name="connsiteX69" fmla="*/ 905806 w 1868332"/>
                <a:gd name="connsiteY69" fmla="*/ 352199 h 1544833"/>
                <a:gd name="connsiteX70" fmla="*/ 884127 w 1868332"/>
                <a:gd name="connsiteY70" fmla="*/ 282771 h 1544833"/>
                <a:gd name="connsiteX71" fmla="*/ 853169 w 1868332"/>
                <a:gd name="connsiteY71" fmla="*/ 211457 h 1544833"/>
                <a:gd name="connsiteX72" fmla="*/ 829728 w 1868332"/>
                <a:gd name="connsiteY72" fmla="*/ 149421 h 1544833"/>
                <a:gd name="connsiteX73" fmla="*/ 798772 w 1868332"/>
                <a:gd name="connsiteY73" fmla="*/ 58933 h 1544833"/>
                <a:gd name="connsiteX0" fmla="*/ 798772 w 1885841"/>
                <a:gd name="connsiteY0" fmla="*/ 58933 h 1544833"/>
                <a:gd name="connsiteX1" fmla="*/ 817822 w 1885841"/>
                <a:gd name="connsiteY1" fmla="*/ 1783 h 1544833"/>
                <a:gd name="connsiteX2" fmla="*/ 836872 w 1885841"/>
                <a:gd name="connsiteY2" fmla="*/ 18452 h 1544833"/>
                <a:gd name="connsiteX3" fmla="*/ 851160 w 1885841"/>
                <a:gd name="connsiteY3" fmla="*/ 58933 h 1544833"/>
                <a:gd name="connsiteX4" fmla="*/ 867828 w 1885841"/>
                <a:gd name="connsiteY4" fmla="*/ 75602 h 1544833"/>
                <a:gd name="connsiteX5" fmla="*/ 877353 w 1885841"/>
                <a:gd name="connsiteY5" fmla="*/ 85127 h 1544833"/>
                <a:gd name="connsiteX6" fmla="*/ 884497 w 1885841"/>
                <a:gd name="connsiteY6" fmla="*/ 120846 h 1544833"/>
                <a:gd name="connsiteX7" fmla="*/ 894022 w 1885841"/>
                <a:gd name="connsiteY7" fmla="*/ 125608 h 1544833"/>
                <a:gd name="connsiteX8" fmla="*/ 905928 w 1885841"/>
                <a:gd name="connsiteY8" fmla="*/ 120846 h 1544833"/>
                <a:gd name="connsiteX9" fmla="*/ 913072 w 1885841"/>
                <a:gd name="connsiteY9" fmla="*/ 66077 h 1544833"/>
                <a:gd name="connsiteX10" fmla="*/ 913072 w 1885841"/>
                <a:gd name="connsiteY10" fmla="*/ 66077 h 1544833"/>
                <a:gd name="connsiteX11" fmla="*/ 929741 w 1885841"/>
                <a:gd name="connsiteY11" fmla="*/ 56552 h 1544833"/>
                <a:gd name="connsiteX12" fmla="*/ 946410 w 1885841"/>
                <a:gd name="connsiteY12" fmla="*/ 73221 h 1544833"/>
                <a:gd name="connsiteX13" fmla="*/ 946410 w 1885841"/>
                <a:gd name="connsiteY13" fmla="*/ 87508 h 1544833"/>
                <a:gd name="connsiteX14" fmla="*/ 960697 w 1885841"/>
                <a:gd name="connsiteY14" fmla="*/ 54171 h 1544833"/>
                <a:gd name="connsiteX15" fmla="*/ 970222 w 1885841"/>
                <a:gd name="connsiteY15" fmla="*/ 27977 h 1544833"/>
                <a:gd name="connsiteX16" fmla="*/ 977366 w 1885841"/>
                <a:gd name="connsiteY16" fmla="*/ 54171 h 1544833"/>
                <a:gd name="connsiteX17" fmla="*/ 984510 w 1885841"/>
                <a:gd name="connsiteY17" fmla="*/ 92271 h 1544833"/>
                <a:gd name="connsiteX18" fmla="*/ 994035 w 1885841"/>
                <a:gd name="connsiteY18" fmla="*/ 104177 h 1544833"/>
                <a:gd name="connsiteX19" fmla="*/ 1008322 w 1885841"/>
                <a:gd name="connsiteY19" fmla="*/ 61314 h 1544833"/>
                <a:gd name="connsiteX20" fmla="*/ 1024991 w 1885841"/>
                <a:gd name="connsiteY20" fmla="*/ 30358 h 1544833"/>
                <a:gd name="connsiteX21" fmla="*/ 1024991 w 1885841"/>
                <a:gd name="connsiteY21" fmla="*/ 30358 h 1544833"/>
                <a:gd name="connsiteX22" fmla="*/ 1065472 w 1885841"/>
                <a:gd name="connsiteY22" fmla="*/ 27977 h 1544833"/>
                <a:gd name="connsiteX23" fmla="*/ 1082141 w 1885841"/>
                <a:gd name="connsiteY23" fmla="*/ 73221 h 1544833"/>
                <a:gd name="connsiteX24" fmla="*/ 1084522 w 1885841"/>
                <a:gd name="connsiteY24" fmla="*/ 94652 h 1544833"/>
                <a:gd name="connsiteX25" fmla="*/ 1105953 w 1885841"/>
                <a:gd name="connsiteY25" fmla="*/ 56552 h 1544833"/>
                <a:gd name="connsiteX26" fmla="*/ 1129766 w 1885841"/>
                <a:gd name="connsiteY26" fmla="*/ 37502 h 1544833"/>
                <a:gd name="connsiteX27" fmla="*/ 1146435 w 1885841"/>
                <a:gd name="connsiteY27" fmla="*/ 23214 h 1544833"/>
                <a:gd name="connsiteX28" fmla="*/ 1170247 w 1885841"/>
                <a:gd name="connsiteY28" fmla="*/ 4164 h 1544833"/>
                <a:gd name="connsiteX29" fmla="*/ 1186916 w 1885841"/>
                <a:gd name="connsiteY29" fmla="*/ 58933 h 1544833"/>
                <a:gd name="connsiteX30" fmla="*/ 1194060 w 1885841"/>
                <a:gd name="connsiteY30" fmla="*/ 87508 h 1544833"/>
                <a:gd name="connsiteX31" fmla="*/ 1217872 w 1885841"/>
                <a:gd name="connsiteY31" fmla="*/ 111321 h 1544833"/>
                <a:gd name="connsiteX32" fmla="*/ 1239303 w 1885841"/>
                <a:gd name="connsiteY32" fmla="*/ 118464 h 1544833"/>
                <a:gd name="connsiteX33" fmla="*/ 1255972 w 1885841"/>
                <a:gd name="connsiteY33" fmla="*/ 204189 h 1544833"/>
                <a:gd name="connsiteX34" fmla="*/ 1286928 w 1885841"/>
                <a:gd name="connsiteY34" fmla="*/ 328014 h 1544833"/>
                <a:gd name="connsiteX35" fmla="*/ 1329791 w 1885841"/>
                <a:gd name="connsiteY35" fmla="*/ 451839 h 1544833"/>
                <a:gd name="connsiteX36" fmla="*/ 1377416 w 1885841"/>
                <a:gd name="connsiteY36" fmla="*/ 592333 h 1544833"/>
                <a:gd name="connsiteX37" fmla="*/ 1422660 w 1885841"/>
                <a:gd name="connsiteY37" fmla="*/ 689964 h 1544833"/>
                <a:gd name="connsiteX38" fmla="*/ 1472666 w 1885841"/>
                <a:gd name="connsiteY38" fmla="*/ 792358 h 1544833"/>
                <a:gd name="connsiteX39" fmla="*/ 1541722 w 1885841"/>
                <a:gd name="connsiteY39" fmla="*/ 909039 h 1544833"/>
                <a:gd name="connsiteX40" fmla="*/ 1610778 w 1885841"/>
                <a:gd name="connsiteY40" fmla="*/ 1028102 h 1544833"/>
                <a:gd name="connsiteX41" fmla="*/ 1682216 w 1885841"/>
                <a:gd name="connsiteY41" fmla="*/ 1132877 h 1544833"/>
                <a:gd name="connsiteX42" fmla="*/ 1715554 w 1885841"/>
                <a:gd name="connsiteY42" fmla="*/ 1173357 h 1544833"/>
                <a:gd name="connsiteX43" fmla="*/ 1885549 w 1885841"/>
                <a:gd name="connsiteY43" fmla="*/ 1399963 h 1544833"/>
                <a:gd name="connsiteX44" fmla="*/ 1664534 w 1885841"/>
                <a:gd name="connsiteY44" fmla="*/ 1255560 h 1544833"/>
                <a:gd name="connsiteX45" fmla="*/ 1608397 w 1885841"/>
                <a:gd name="connsiteY45" fmla="*/ 1256702 h 1544833"/>
                <a:gd name="connsiteX46" fmla="*/ 1579822 w 1885841"/>
                <a:gd name="connsiteY46" fmla="*/ 1316233 h 1544833"/>
                <a:gd name="connsiteX47" fmla="*/ 1534578 w 1885841"/>
                <a:gd name="connsiteY47" fmla="*/ 1366239 h 1544833"/>
                <a:gd name="connsiteX48" fmla="*/ 1498860 w 1885841"/>
                <a:gd name="connsiteY48" fmla="*/ 1351952 h 1544833"/>
                <a:gd name="connsiteX49" fmla="*/ 1444091 w 1885841"/>
                <a:gd name="connsiteY49" fmla="*/ 1335283 h 1544833"/>
                <a:gd name="connsiteX50" fmla="*/ 1425041 w 1885841"/>
                <a:gd name="connsiteY50" fmla="*/ 1354333 h 1544833"/>
                <a:gd name="connsiteX51" fmla="*/ 1425041 w 1885841"/>
                <a:gd name="connsiteY51" fmla="*/ 1392433 h 1544833"/>
                <a:gd name="connsiteX52" fmla="*/ 1420278 w 1885841"/>
                <a:gd name="connsiteY52" fmla="*/ 1423389 h 1544833"/>
                <a:gd name="connsiteX53" fmla="*/ 1382178 w 1885841"/>
                <a:gd name="connsiteY53" fmla="*/ 1468633 h 1544833"/>
                <a:gd name="connsiteX54" fmla="*/ 1375034 w 1885841"/>
                <a:gd name="connsiteY54" fmla="*/ 1480539 h 1544833"/>
                <a:gd name="connsiteX55" fmla="*/ 1353603 w 1885841"/>
                <a:gd name="connsiteY55" fmla="*/ 1513877 h 1544833"/>
                <a:gd name="connsiteX56" fmla="*/ 1363128 w 1885841"/>
                <a:gd name="connsiteY56" fmla="*/ 1544833 h 1544833"/>
                <a:gd name="connsiteX57" fmla="*/ 0 w 1885841"/>
                <a:gd name="connsiteY57" fmla="*/ 1535060 h 1544833"/>
                <a:gd name="connsiteX58" fmla="*/ 143092 w 1885841"/>
                <a:gd name="connsiteY58" fmla="*/ 1453603 h 1544833"/>
                <a:gd name="connsiteX59" fmla="*/ 316152 w 1885841"/>
                <a:gd name="connsiteY59" fmla="*/ 1341313 h 1544833"/>
                <a:gd name="connsiteX60" fmla="*/ 477456 w 1885841"/>
                <a:gd name="connsiteY60" fmla="*/ 1236785 h 1544833"/>
                <a:gd name="connsiteX61" fmla="*/ 545648 w 1885841"/>
                <a:gd name="connsiteY61" fmla="*/ 1192781 h 1544833"/>
                <a:gd name="connsiteX62" fmla="*/ 629115 w 1885841"/>
                <a:gd name="connsiteY62" fmla="*/ 1114447 h 1544833"/>
                <a:gd name="connsiteX63" fmla="*/ 738776 w 1885841"/>
                <a:gd name="connsiteY63" fmla="*/ 1007909 h 1544833"/>
                <a:gd name="connsiteX64" fmla="*/ 872591 w 1885841"/>
                <a:gd name="connsiteY64" fmla="*/ 832839 h 1544833"/>
                <a:gd name="connsiteX65" fmla="*/ 917835 w 1885841"/>
                <a:gd name="connsiteY65" fmla="*/ 723302 h 1544833"/>
                <a:gd name="connsiteX66" fmla="*/ 936885 w 1885841"/>
                <a:gd name="connsiteY66" fmla="*/ 632814 h 1544833"/>
                <a:gd name="connsiteX67" fmla="*/ 936390 w 1885841"/>
                <a:gd name="connsiteY67" fmla="*/ 549471 h 1544833"/>
                <a:gd name="connsiteX68" fmla="*/ 929370 w 1885841"/>
                <a:gd name="connsiteY68" fmla="*/ 447077 h 1544833"/>
                <a:gd name="connsiteX69" fmla="*/ 905806 w 1885841"/>
                <a:gd name="connsiteY69" fmla="*/ 352199 h 1544833"/>
                <a:gd name="connsiteX70" fmla="*/ 884127 w 1885841"/>
                <a:gd name="connsiteY70" fmla="*/ 282771 h 1544833"/>
                <a:gd name="connsiteX71" fmla="*/ 853169 w 1885841"/>
                <a:gd name="connsiteY71" fmla="*/ 211457 h 1544833"/>
                <a:gd name="connsiteX72" fmla="*/ 829728 w 1885841"/>
                <a:gd name="connsiteY72" fmla="*/ 149421 h 1544833"/>
                <a:gd name="connsiteX73" fmla="*/ 798772 w 1885841"/>
                <a:gd name="connsiteY73" fmla="*/ 58933 h 1544833"/>
                <a:gd name="connsiteX0" fmla="*/ 798772 w 1885550"/>
                <a:gd name="connsiteY0" fmla="*/ 58933 h 1544833"/>
                <a:gd name="connsiteX1" fmla="*/ 817822 w 1885550"/>
                <a:gd name="connsiteY1" fmla="*/ 1783 h 1544833"/>
                <a:gd name="connsiteX2" fmla="*/ 836872 w 1885550"/>
                <a:gd name="connsiteY2" fmla="*/ 18452 h 1544833"/>
                <a:gd name="connsiteX3" fmla="*/ 851160 w 1885550"/>
                <a:gd name="connsiteY3" fmla="*/ 58933 h 1544833"/>
                <a:gd name="connsiteX4" fmla="*/ 867828 w 1885550"/>
                <a:gd name="connsiteY4" fmla="*/ 75602 h 1544833"/>
                <a:gd name="connsiteX5" fmla="*/ 877353 w 1885550"/>
                <a:gd name="connsiteY5" fmla="*/ 85127 h 1544833"/>
                <a:gd name="connsiteX6" fmla="*/ 884497 w 1885550"/>
                <a:gd name="connsiteY6" fmla="*/ 120846 h 1544833"/>
                <a:gd name="connsiteX7" fmla="*/ 894022 w 1885550"/>
                <a:gd name="connsiteY7" fmla="*/ 125608 h 1544833"/>
                <a:gd name="connsiteX8" fmla="*/ 905928 w 1885550"/>
                <a:gd name="connsiteY8" fmla="*/ 120846 h 1544833"/>
                <a:gd name="connsiteX9" fmla="*/ 913072 w 1885550"/>
                <a:gd name="connsiteY9" fmla="*/ 66077 h 1544833"/>
                <a:gd name="connsiteX10" fmla="*/ 913072 w 1885550"/>
                <a:gd name="connsiteY10" fmla="*/ 66077 h 1544833"/>
                <a:gd name="connsiteX11" fmla="*/ 929741 w 1885550"/>
                <a:gd name="connsiteY11" fmla="*/ 56552 h 1544833"/>
                <a:gd name="connsiteX12" fmla="*/ 946410 w 1885550"/>
                <a:gd name="connsiteY12" fmla="*/ 73221 h 1544833"/>
                <a:gd name="connsiteX13" fmla="*/ 946410 w 1885550"/>
                <a:gd name="connsiteY13" fmla="*/ 87508 h 1544833"/>
                <a:gd name="connsiteX14" fmla="*/ 960697 w 1885550"/>
                <a:gd name="connsiteY14" fmla="*/ 54171 h 1544833"/>
                <a:gd name="connsiteX15" fmla="*/ 970222 w 1885550"/>
                <a:gd name="connsiteY15" fmla="*/ 27977 h 1544833"/>
                <a:gd name="connsiteX16" fmla="*/ 977366 w 1885550"/>
                <a:gd name="connsiteY16" fmla="*/ 54171 h 1544833"/>
                <a:gd name="connsiteX17" fmla="*/ 984510 w 1885550"/>
                <a:gd name="connsiteY17" fmla="*/ 92271 h 1544833"/>
                <a:gd name="connsiteX18" fmla="*/ 994035 w 1885550"/>
                <a:gd name="connsiteY18" fmla="*/ 104177 h 1544833"/>
                <a:gd name="connsiteX19" fmla="*/ 1008322 w 1885550"/>
                <a:gd name="connsiteY19" fmla="*/ 61314 h 1544833"/>
                <a:gd name="connsiteX20" fmla="*/ 1024991 w 1885550"/>
                <a:gd name="connsiteY20" fmla="*/ 30358 h 1544833"/>
                <a:gd name="connsiteX21" fmla="*/ 1024991 w 1885550"/>
                <a:gd name="connsiteY21" fmla="*/ 30358 h 1544833"/>
                <a:gd name="connsiteX22" fmla="*/ 1065472 w 1885550"/>
                <a:gd name="connsiteY22" fmla="*/ 27977 h 1544833"/>
                <a:gd name="connsiteX23" fmla="*/ 1082141 w 1885550"/>
                <a:gd name="connsiteY23" fmla="*/ 73221 h 1544833"/>
                <a:gd name="connsiteX24" fmla="*/ 1084522 w 1885550"/>
                <a:gd name="connsiteY24" fmla="*/ 94652 h 1544833"/>
                <a:gd name="connsiteX25" fmla="*/ 1105953 w 1885550"/>
                <a:gd name="connsiteY25" fmla="*/ 56552 h 1544833"/>
                <a:gd name="connsiteX26" fmla="*/ 1129766 w 1885550"/>
                <a:gd name="connsiteY26" fmla="*/ 37502 h 1544833"/>
                <a:gd name="connsiteX27" fmla="*/ 1146435 w 1885550"/>
                <a:gd name="connsiteY27" fmla="*/ 23214 h 1544833"/>
                <a:gd name="connsiteX28" fmla="*/ 1170247 w 1885550"/>
                <a:gd name="connsiteY28" fmla="*/ 4164 h 1544833"/>
                <a:gd name="connsiteX29" fmla="*/ 1186916 w 1885550"/>
                <a:gd name="connsiteY29" fmla="*/ 58933 h 1544833"/>
                <a:gd name="connsiteX30" fmla="*/ 1194060 w 1885550"/>
                <a:gd name="connsiteY30" fmla="*/ 87508 h 1544833"/>
                <a:gd name="connsiteX31" fmla="*/ 1217872 w 1885550"/>
                <a:gd name="connsiteY31" fmla="*/ 111321 h 1544833"/>
                <a:gd name="connsiteX32" fmla="*/ 1239303 w 1885550"/>
                <a:gd name="connsiteY32" fmla="*/ 118464 h 1544833"/>
                <a:gd name="connsiteX33" fmla="*/ 1255972 w 1885550"/>
                <a:gd name="connsiteY33" fmla="*/ 204189 h 1544833"/>
                <a:gd name="connsiteX34" fmla="*/ 1286928 w 1885550"/>
                <a:gd name="connsiteY34" fmla="*/ 328014 h 1544833"/>
                <a:gd name="connsiteX35" fmla="*/ 1329791 w 1885550"/>
                <a:gd name="connsiteY35" fmla="*/ 451839 h 1544833"/>
                <a:gd name="connsiteX36" fmla="*/ 1377416 w 1885550"/>
                <a:gd name="connsiteY36" fmla="*/ 592333 h 1544833"/>
                <a:gd name="connsiteX37" fmla="*/ 1422660 w 1885550"/>
                <a:gd name="connsiteY37" fmla="*/ 689964 h 1544833"/>
                <a:gd name="connsiteX38" fmla="*/ 1472666 w 1885550"/>
                <a:gd name="connsiteY38" fmla="*/ 792358 h 1544833"/>
                <a:gd name="connsiteX39" fmla="*/ 1541722 w 1885550"/>
                <a:gd name="connsiteY39" fmla="*/ 909039 h 1544833"/>
                <a:gd name="connsiteX40" fmla="*/ 1610778 w 1885550"/>
                <a:gd name="connsiteY40" fmla="*/ 1028102 h 1544833"/>
                <a:gd name="connsiteX41" fmla="*/ 1682216 w 1885550"/>
                <a:gd name="connsiteY41" fmla="*/ 1132877 h 1544833"/>
                <a:gd name="connsiteX42" fmla="*/ 1715554 w 1885550"/>
                <a:gd name="connsiteY42" fmla="*/ 1173357 h 1544833"/>
                <a:gd name="connsiteX43" fmla="*/ 1885549 w 1885550"/>
                <a:gd name="connsiteY43" fmla="*/ 1399963 h 1544833"/>
                <a:gd name="connsiteX44" fmla="*/ 1664534 w 1885550"/>
                <a:gd name="connsiteY44" fmla="*/ 1255560 h 1544833"/>
                <a:gd name="connsiteX45" fmla="*/ 1608397 w 1885550"/>
                <a:gd name="connsiteY45" fmla="*/ 1256702 h 1544833"/>
                <a:gd name="connsiteX46" fmla="*/ 1579822 w 1885550"/>
                <a:gd name="connsiteY46" fmla="*/ 1316233 h 1544833"/>
                <a:gd name="connsiteX47" fmla="*/ 1534578 w 1885550"/>
                <a:gd name="connsiteY47" fmla="*/ 1366239 h 1544833"/>
                <a:gd name="connsiteX48" fmla="*/ 1498860 w 1885550"/>
                <a:gd name="connsiteY48" fmla="*/ 1351952 h 1544833"/>
                <a:gd name="connsiteX49" fmla="*/ 1444091 w 1885550"/>
                <a:gd name="connsiteY49" fmla="*/ 1335283 h 1544833"/>
                <a:gd name="connsiteX50" fmla="*/ 1425041 w 1885550"/>
                <a:gd name="connsiteY50" fmla="*/ 1354333 h 1544833"/>
                <a:gd name="connsiteX51" fmla="*/ 1425041 w 1885550"/>
                <a:gd name="connsiteY51" fmla="*/ 1392433 h 1544833"/>
                <a:gd name="connsiteX52" fmla="*/ 1420278 w 1885550"/>
                <a:gd name="connsiteY52" fmla="*/ 1423389 h 1544833"/>
                <a:gd name="connsiteX53" fmla="*/ 1382178 w 1885550"/>
                <a:gd name="connsiteY53" fmla="*/ 1468633 h 1544833"/>
                <a:gd name="connsiteX54" fmla="*/ 1375034 w 1885550"/>
                <a:gd name="connsiteY54" fmla="*/ 1480539 h 1544833"/>
                <a:gd name="connsiteX55" fmla="*/ 1353603 w 1885550"/>
                <a:gd name="connsiteY55" fmla="*/ 1513877 h 1544833"/>
                <a:gd name="connsiteX56" fmla="*/ 1363128 w 1885550"/>
                <a:gd name="connsiteY56" fmla="*/ 1544833 h 1544833"/>
                <a:gd name="connsiteX57" fmla="*/ 0 w 1885550"/>
                <a:gd name="connsiteY57" fmla="*/ 1535060 h 1544833"/>
                <a:gd name="connsiteX58" fmla="*/ 143092 w 1885550"/>
                <a:gd name="connsiteY58" fmla="*/ 1453603 h 1544833"/>
                <a:gd name="connsiteX59" fmla="*/ 316152 w 1885550"/>
                <a:gd name="connsiteY59" fmla="*/ 1341313 h 1544833"/>
                <a:gd name="connsiteX60" fmla="*/ 477456 w 1885550"/>
                <a:gd name="connsiteY60" fmla="*/ 1236785 h 1544833"/>
                <a:gd name="connsiteX61" fmla="*/ 545648 w 1885550"/>
                <a:gd name="connsiteY61" fmla="*/ 1192781 h 1544833"/>
                <a:gd name="connsiteX62" fmla="*/ 629115 w 1885550"/>
                <a:gd name="connsiteY62" fmla="*/ 1114447 h 1544833"/>
                <a:gd name="connsiteX63" fmla="*/ 738776 w 1885550"/>
                <a:gd name="connsiteY63" fmla="*/ 1007909 h 1544833"/>
                <a:gd name="connsiteX64" fmla="*/ 872591 w 1885550"/>
                <a:gd name="connsiteY64" fmla="*/ 832839 h 1544833"/>
                <a:gd name="connsiteX65" fmla="*/ 917835 w 1885550"/>
                <a:gd name="connsiteY65" fmla="*/ 723302 h 1544833"/>
                <a:gd name="connsiteX66" fmla="*/ 936885 w 1885550"/>
                <a:gd name="connsiteY66" fmla="*/ 632814 h 1544833"/>
                <a:gd name="connsiteX67" fmla="*/ 936390 w 1885550"/>
                <a:gd name="connsiteY67" fmla="*/ 549471 h 1544833"/>
                <a:gd name="connsiteX68" fmla="*/ 929370 w 1885550"/>
                <a:gd name="connsiteY68" fmla="*/ 447077 h 1544833"/>
                <a:gd name="connsiteX69" fmla="*/ 905806 w 1885550"/>
                <a:gd name="connsiteY69" fmla="*/ 352199 h 1544833"/>
                <a:gd name="connsiteX70" fmla="*/ 884127 w 1885550"/>
                <a:gd name="connsiteY70" fmla="*/ 282771 h 1544833"/>
                <a:gd name="connsiteX71" fmla="*/ 853169 w 1885550"/>
                <a:gd name="connsiteY71" fmla="*/ 211457 h 1544833"/>
                <a:gd name="connsiteX72" fmla="*/ 829728 w 1885550"/>
                <a:gd name="connsiteY72" fmla="*/ 149421 h 1544833"/>
                <a:gd name="connsiteX73" fmla="*/ 798772 w 1885550"/>
                <a:gd name="connsiteY73" fmla="*/ 58933 h 1544833"/>
                <a:gd name="connsiteX0" fmla="*/ 798772 w 1893065"/>
                <a:gd name="connsiteY0" fmla="*/ 58933 h 1544833"/>
                <a:gd name="connsiteX1" fmla="*/ 817822 w 1893065"/>
                <a:gd name="connsiteY1" fmla="*/ 1783 h 1544833"/>
                <a:gd name="connsiteX2" fmla="*/ 836872 w 1893065"/>
                <a:gd name="connsiteY2" fmla="*/ 18452 h 1544833"/>
                <a:gd name="connsiteX3" fmla="*/ 851160 w 1893065"/>
                <a:gd name="connsiteY3" fmla="*/ 58933 h 1544833"/>
                <a:gd name="connsiteX4" fmla="*/ 867828 w 1893065"/>
                <a:gd name="connsiteY4" fmla="*/ 75602 h 1544833"/>
                <a:gd name="connsiteX5" fmla="*/ 877353 w 1893065"/>
                <a:gd name="connsiteY5" fmla="*/ 85127 h 1544833"/>
                <a:gd name="connsiteX6" fmla="*/ 884497 w 1893065"/>
                <a:gd name="connsiteY6" fmla="*/ 120846 h 1544833"/>
                <a:gd name="connsiteX7" fmla="*/ 894022 w 1893065"/>
                <a:gd name="connsiteY7" fmla="*/ 125608 h 1544833"/>
                <a:gd name="connsiteX8" fmla="*/ 905928 w 1893065"/>
                <a:gd name="connsiteY8" fmla="*/ 120846 h 1544833"/>
                <a:gd name="connsiteX9" fmla="*/ 913072 w 1893065"/>
                <a:gd name="connsiteY9" fmla="*/ 66077 h 1544833"/>
                <a:gd name="connsiteX10" fmla="*/ 913072 w 1893065"/>
                <a:gd name="connsiteY10" fmla="*/ 66077 h 1544833"/>
                <a:gd name="connsiteX11" fmla="*/ 929741 w 1893065"/>
                <a:gd name="connsiteY11" fmla="*/ 56552 h 1544833"/>
                <a:gd name="connsiteX12" fmla="*/ 946410 w 1893065"/>
                <a:gd name="connsiteY12" fmla="*/ 73221 h 1544833"/>
                <a:gd name="connsiteX13" fmla="*/ 946410 w 1893065"/>
                <a:gd name="connsiteY13" fmla="*/ 87508 h 1544833"/>
                <a:gd name="connsiteX14" fmla="*/ 960697 w 1893065"/>
                <a:gd name="connsiteY14" fmla="*/ 54171 h 1544833"/>
                <a:gd name="connsiteX15" fmla="*/ 970222 w 1893065"/>
                <a:gd name="connsiteY15" fmla="*/ 27977 h 1544833"/>
                <a:gd name="connsiteX16" fmla="*/ 977366 w 1893065"/>
                <a:gd name="connsiteY16" fmla="*/ 54171 h 1544833"/>
                <a:gd name="connsiteX17" fmla="*/ 984510 w 1893065"/>
                <a:gd name="connsiteY17" fmla="*/ 92271 h 1544833"/>
                <a:gd name="connsiteX18" fmla="*/ 994035 w 1893065"/>
                <a:gd name="connsiteY18" fmla="*/ 104177 h 1544833"/>
                <a:gd name="connsiteX19" fmla="*/ 1008322 w 1893065"/>
                <a:gd name="connsiteY19" fmla="*/ 61314 h 1544833"/>
                <a:gd name="connsiteX20" fmla="*/ 1024991 w 1893065"/>
                <a:gd name="connsiteY20" fmla="*/ 30358 h 1544833"/>
                <a:gd name="connsiteX21" fmla="*/ 1024991 w 1893065"/>
                <a:gd name="connsiteY21" fmla="*/ 30358 h 1544833"/>
                <a:gd name="connsiteX22" fmla="*/ 1065472 w 1893065"/>
                <a:gd name="connsiteY22" fmla="*/ 27977 h 1544833"/>
                <a:gd name="connsiteX23" fmla="*/ 1082141 w 1893065"/>
                <a:gd name="connsiteY23" fmla="*/ 73221 h 1544833"/>
                <a:gd name="connsiteX24" fmla="*/ 1084522 w 1893065"/>
                <a:gd name="connsiteY24" fmla="*/ 94652 h 1544833"/>
                <a:gd name="connsiteX25" fmla="*/ 1105953 w 1893065"/>
                <a:gd name="connsiteY25" fmla="*/ 56552 h 1544833"/>
                <a:gd name="connsiteX26" fmla="*/ 1129766 w 1893065"/>
                <a:gd name="connsiteY26" fmla="*/ 37502 h 1544833"/>
                <a:gd name="connsiteX27" fmla="*/ 1146435 w 1893065"/>
                <a:gd name="connsiteY27" fmla="*/ 23214 h 1544833"/>
                <a:gd name="connsiteX28" fmla="*/ 1170247 w 1893065"/>
                <a:gd name="connsiteY28" fmla="*/ 4164 h 1544833"/>
                <a:gd name="connsiteX29" fmla="*/ 1186916 w 1893065"/>
                <a:gd name="connsiteY29" fmla="*/ 58933 h 1544833"/>
                <a:gd name="connsiteX30" fmla="*/ 1194060 w 1893065"/>
                <a:gd name="connsiteY30" fmla="*/ 87508 h 1544833"/>
                <a:gd name="connsiteX31" fmla="*/ 1217872 w 1893065"/>
                <a:gd name="connsiteY31" fmla="*/ 111321 h 1544833"/>
                <a:gd name="connsiteX32" fmla="*/ 1239303 w 1893065"/>
                <a:gd name="connsiteY32" fmla="*/ 118464 h 1544833"/>
                <a:gd name="connsiteX33" fmla="*/ 1255972 w 1893065"/>
                <a:gd name="connsiteY33" fmla="*/ 204189 h 1544833"/>
                <a:gd name="connsiteX34" fmla="*/ 1286928 w 1893065"/>
                <a:gd name="connsiteY34" fmla="*/ 328014 h 1544833"/>
                <a:gd name="connsiteX35" fmla="*/ 1329791 w 1893065"/>
                <a:gd name="connsiteY35" fmla="*/ 451839 h 1544833"/>
                <a:gd name="connsiteX36" fmla="*/ 1377416 w 1893065"/>
                <a:gd name="connsiteY36" fmla="*/ 592333 h 1544833"/>
                <a:gd name="connsiteX37" fmla="*/ 1422660 w 1893065"/>
                <a:gd name="connsiteY37" fmla="*/ 689964 h 1544833"/>
                <a:gd name="connsiteX38" fmla="*/ 1472666 w 1893065"/>
                <a:gd name="connsiteY38" fmla="*/ 792358 h 1544833"/>
                <a:gd name="connsiteX39" fmla="*/ 1541722 w 1893065"/>
                <a:gd name="connsiteY39" fmla="*/ 909039 h 1544833"/>
                <a:gd name="connsiteX40" fmla="*/ 1610778 w 1893065"/>
                <a:gd name="connsiteY40" fmla="*/ 1028102 h 1544833"/>
                <a:gd name="connsiteX41" fmla="*/ 1682216 w 1893065"/>
                <a:gd name="connsiteY41" fmla="*/ 1132877 h 1544833"/>
                <a:gd name="connsiteX42" fmla="*/ 1715554 w 1893065"/>
                <a:gd name="connsiteY42" fmla="*/ 1173357 h 1544833"/>
                <a:gd name="connsiteX43" fmla="*/ 1893065 w 1893065"/>
                <a:gd name="connsiteY43" fmla="*/ 1402469 h 1544833"/>
                <a:gd name="connsiteX44" fmla="*/ 1664534 w 1893065"/>
                <a:gd name="connsiteY44" fmla="*/ 1255560 h 1544833"/>
                <a:gd name="connsiteX45" fmla="*/ 1608397 w 1893065"/>
                <a:gd name="connsiteY45" fmla="*/ 1256702 h 1544833"/>
                <a:gd name="connsiteX46" fmla="*/ 1579822 w 1893065"/>
                <a:gd name="connsiteY46" fmla="*/ 1316233 h 1544833"/>
                <a:gd name="connsiteX47" fmla="*/ 1534578 w 1893065"/>
                <a:gd name="connsiteY47" fmla="*/ 1366239 h 1544833"/>
                <a:gd name="connsiteX48" fmla="*/ 1498860 w 1893065"/>
                <a:gd name="connsiteY48" fmla="*/ 1351952 h 1544833"/>
                <a:gd name="connsiteX49" fmla="*/ 1444091 w 1893065"/>
                <a:gd name="connsiteY49" fmla="*/ 1335283 h 1544833"/>
                <a:gd name="connsiteX50" fmla="*/ 1425041 w 1893065"/>
                <a:gd name="connsiteY50" fmla="*/ 1354333 h 1544833"/>
                <a:gd name="connsiteX51" fmla="*/ 1425041 w 1893065"/>
                <a:gd name="connsiteY51" fmla="*/ 1392433 h 1544833"/>
                <a:gd name="connsiteX52" fmla="*/ 1420278 w 1893065"/>
                <a:gd name="connsiteY52" fmla="*/ 1423389 h 1544833"/>
                <a:gd name="connsiteX53" fmla="*/ 1382178 w 1893065"/>
                <a:gd name="connsiteY53" fmla="*/ 1468633 h 1544833"/>
                <a:gd name="connsiteX54" fmla="*/ 1375034 w 1893065"/>
                <a:gd name="connsiteY54" fmla="*/ 1480539 h 1544833"/>
                <a:gd name="connsiteX55" fmla="*/ 1353603 w 1893065"/>
                <a:gd name="connsiteY55" fmla="*/ 1513877 h 1544833"/>
                <a:gd name="connsiteX56" fmla="*/ 1363128 w 1893065"/>
                <a:gd name="connsiteY56" fmla="*/ 1544833 h 1544833"/>
                <a:gd name="connsiteX57" fmla="*/ 0 w 1893065"/>
                <a:gd name="connsiteY57" fmla="*/ 1535060 h 1544833"/>
                <a:gd name="connsiteX58" fmla="*/ 143092 w 1893065"/>
                <a:gd name="connsiteY58" fmla="*/ 1453603 h 1544833"/>
                <a:gd name="connsiteX59" fmla="*/ 316152 w 1893065"/>
                <a:gd name="connsiteY59" fmla="*/ 1341313 h 1544833"/>
                <a:gd name="connsiteX60" fmla="*/ 477456 w 1893065"/>
                <a:gd name="connsiteY60" fmla="*/ 1236785 h 1544833"/>
                <a:gd name="connsiteX61" fmla="*/ 545648 w 1893065"/>
                <a:gd name="connsiteY61" fmla="*/ 1192781 h 1544833"/>
                <a:gd name="connsiteX62" fmla="*/ 629115 w 1893065"/>
                <a:gd name="connsiteY62" fmla="*/ 1114447 h 1544833"/>
                <a:gd name="connsiteX63" fmla="*/ 738776 w 1893065"/>
                <a:gd name="connsiteY63" fmla="*/ 1007909 h 1544833"/>
                <a:gd name="connsiteX64" fmla="*/ 872591 w 1893065"/>
                <a:gd name="connsiteY64" fmla="*/ 832839 h 1544833"/>
                <a:gd name="connsiteX65" fmla="*/ 917835 w 1893065"/>
                <a:gd name="connsiteY65" fmla="*/ 723302 h 1544833"/>
                <a:gd name="connsiteX66" fmla="*/ 936885 w 1893065"/>
                <a:gd name="connsiteY66" fmla="*/ 632814 h 1544833"/>
                <a:gd name="connsiteX67" fmla="*/ 936390 w 1893065"/>
                <a:gd name="connsiteY67" fmla="*/ 549471 h 1544833"/>
                <a:gd name="connsiteX68" fmla="*/ 929370 w 1893065"/>
                <a:gd name="connsiteY68" fmla="*/ 447077 h 1544833"/>
                <a:gd name="connsiteX69" fmla="*/ 905806 w 1893065"/>
                <a:gd name="connsiteY69" fmla="*/ 352199 h 1544833"/>
                <a:gd name="connsiteX70" fmla="*/ 884127 w 1893065"/>
                <a:gd name="connsiteY70" fmla="*/ 282771 h 1544833"/>
                <a:gd name="connsiteX71" fmla="*/ 853169 w 1893065"/>
                <a:gd name="connsiteY71" fmla="*/ 211457 h 1544833"/>
                <a:gd name="connsiteX72" fmla="*/ 829728 w 1893065"/>
                <a:gd name="connsiteY72" fmla="*/ 149421 h 1544833"/>
                <a:gd name="connsiteX73" fmla="*/ 798772 w 1893065"/>
                <a:gd name="connsiteY73" fmla="*/ 58933 h 154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1893065" h="1544833">
                  <a:moveTo>
                    <a:pt x="798772" y="58933"/>
                  </a:moveTo>
                  <a:cubicBezTo>
                    <a:pt x="796788" y="34327"/>
                    <a:pt x="811472" y="8530"/>
                    <a:pt x="817822" y="1783"/>
                  </a:cubicBezTo>
                  <a:cubicBezTo>
                    <a:pt x="824172" y="-4964"/>
                    <a:pt x="831316" y="8927"/>
                    <a:pt x="836872" y="18452"/>
                  </a:cubicBezTo>
                  <a:lnTo>
                    <a:pt x="851160" y="58933"/>
                  </a:lnTo>
                  <a:lnTo>
                    <a:pt x="867828" y="75602"/>
                  </a:lnTo>
                  <a:lnTo>
                    <a:pt x="877353" y="85127"/>
                  </a:lnTo>
                  <a:lnTo>
                    <a:pt x="884497" y="120846"/>
                  </a:lnTo>
                  <a:lnTo>
                    <a:pt x="894022" y="125608"/>
                  </a:lnTo>
                  <a:lnTo>
                    <a:pt x="905928" y="120846"/>
                  </a:lnTo>
                  <a:lnTo>
                    <a:pt x="913072" y="66077"/>
                  </a:lnTo>
                  <a:lnTo>
                    <a:pt x="913072" y="66077"/>
                  </a:lnTo>
                  <a:lnTo>
                    <a:pt x="929741" y="56552"/>
                  </a:lnTo>
                  <a:lnTo>
                    <a:pt x="946410" y="73221"/>
                  </a:lnTo>
                  <a:lnTo>
                    <a:pt x="946410" y="87508"/>
                  </a:lnTo>
                  <a:lnTo>
                    <a:pt x="960697" y="54171"/>
                  </a:lnTo>
                  <a:cubicBezTo>
                    <a:pt x="963078" y="44249"/>
                    <a:pt x="967444" y="27977"/>
                    <a:pt x="970222" y="27977"/>
                  </a:cubicBezTo>
                  <a:cubicBezTo>
                    <a:pt x="973000" y="27977"/>
                    <a:pt x="973397" y="43455"/>
                    <a:pt x="977366" y="54171"/>
                  </a:cubicBezTo>
                  <a:lnTo>
                    <a:pt x="984510" y="92271"/>
                  </a:lnTo>
                  <a:lnTo>
                    <a:pt x="994035" y="104177"/>
                  </a:lnTo>
                  <a:lnTo>
                    <a:pt x="1008322" y="61314"/>
                  </a:lnTo>
                  <a:lnTo>
                    <a:pt x="1024991" y="30358"/>
                  </a:lnTo>
                  <a:lnTo>
                    <a:pt x="1024991" y="30358"/>
                  </a:lnTo>
                  <a:cubicBezTo>
                    <a:pt x="1031738" y="29961"/>
                    <a:pt x="1059916" y="12896"/>
                    <a:pt x="1065472" y="27977"/>
                  </a:cubicBezTo>
                  <a:lnTo>
                    <a:pt x="1082141" y="73221"/>
                  </a:lnTo>
                  <a:lnTo>
                    <a:pt x="1084522" y="94652"/>
                  </a:lnTo>
                  <a:lnTo>
                    <a:pt x="1105953" y="56552"/>
                  </a:lnTo>
                  <a:lnTo>
                    <a:pt x="1129766" y="37502"/>
                  </a:lnTo>
                  <a:lnTo>
                    <a:pt x="1146435" y="23214"/>
                  </a:lnTo>
                  <a:cubicBezTo>
                    <a:pt x="1153182" y="17658"/>
                    <a:pt x="1163500" y="-1789"/>
                    <a:pt x="1170247" y="4164"/>
                  </a:cubicBezTo>
                  <a:cubicBezTo>
                    <a:pt x="1176994" y="10117"/>
                    <a:pt x="1182947" y="45042"/>
                    <a:pt x="1186916" y="58933"/>
                  </a:cubicBezTo>
                  <a:lnTo>
                    <a:pt x="1194060" y="87508"/>
                  </a:lnTo>
                  <a:lnTo>
                    <a:pt x="1217872" y="111321"/>
                  </a:lnTo>
                  <a:lnTo>
                    <a:pt x="1239303" y="118464"/>
                  </a:lnTo>
                  <a:lnTo>
                    <a:pt x="1255972" y="204189"/>
                  </a:lnTo>
                  <a:lnTo>
                    <a:pt x="1286928" y="328014"/>
                  </a:lnTo>
                  <a:lnTo>
                    <a:pt x="1329791" y="451839"/>
                  </a:lnTo>
                  <a:lnTo>
                    <a:pt x="1377416" y="592333"/>
                  </a:lnTo>
                  <a:lnTo>
                    <a:pt x="1422660" y="689964"/>
                  </a:lnTo>
                  <a:lnTo>
                    <a:pt x="1472666" y="792358"/>
                  </a:lnTo>
                  <a:lnTo>
                    <a:pt x="1541722" y="909039"/>
                  </a:lnTo>
                  <a:lnTo>
                    <a:pt x="1610778" y="1028102"/>
                  </a:lnTo>
                  <a:lnTo>
                    <a:pt x="1682216" y="1132877"/>
                  </a:lnTo>
                  <a:lnTo>
                    <a:pt x="1715554" y="1173357"/>
                  </a:lnTo>
                  <a:cubicBezTo>
                    <a:pt x="1714363" y="1184470"/>
                    <a:pt x="1808067" y="1289166"/>
                    <a:pt x="1893065" y="1402469"/>
                  </a:cubicBezTo>
                  <a:cubicBezTo>
                    <a:pt x="1884562" y="1416169"/>
                    <a:pt x="1711979" y="1279855"/>
                    <a:pt x="1664534" y="1255560"/>
                  </a:cubicBezTo>
                  <a:cubicBezTo>
                    <a:pt x="1617089" y="1231265"/>
                    <a:pt x="1622516" y="1246590"/>
                    <a:pt x="1608397" y="1256702"/>
                  </a:cubicBezTo>
                  <a:cubicBezTo>
                    <a:pt x="1594278" y="1266814"/>
                    <a:pt x="1588950" y="1300755"/>
                    <a:pt x="1579822" y="1316233"/>
                  </a:cubicBezTo>
                  <a:cubicBezTo>
                    <a:pt x="1570694" y="1331711"/>
                    <a:pt x="1548072" y="1360286"/>
                    <a:pt x="1534578" y="1366239"/>
                  </a:cubicBezTo>
                  <a:cubicBezTo>
                    <a:pt x="1521084" y="1372192"/>
                    <a:pt x="1513941" y="1357111"/>
                    <a:pt x="1498860" y="1351952"/>
                  </a:cubicBezTo>
                  <a:cubicBezTo>
                    <a:pt x="1483779" y="1346793"/>
                    <a:pt x="1456394" y="1334886"/>
                    <a:pt x="1444091" y="1335283"/>
                  </a:cubicBezTo>
                  <a:cubicBezTo>
                    <a:pt x="1431788" y="1335680"/>
                    <a:pt x="1428216" y="1344808"/>
                    <a:pt x="1425041" y="1354333"/>
                  </a:cubicBezTo>
                  <a:lnTo>
                    <a:pt x="1425041" y="1392433"/>
                  </a:lnTo>
                  <a:cubicBezTo>
                    <a:pt x="1424247" y="1403942"/>
                    <a:pt x="1427422" y="1410689"/>
                    <a:pt x="1420278" y="1423389"/>
                  </a:cubicBezTo>
                  <a:cubicBezTo>
                    <a:pt x="1413134" y="1436089"/>
                    <a:pt x="1389719" y="1459108"/>
                    <a:pt x="1382178" y="1468633"/>
                  </a:cubicBezTo>
                  <a:cubicBezTo>
                    <a:pt x="1374637" y="1478158"/>
                    <a:pt x="1379796" y="1472998"/>
                    <a:pt x="1375034" y="1480539"/>
                  </a:cubicBezTo>
                  <a:cubicBezTo>
                    <a:pt x="1370272" y="1488080"/>
                    <a:pt x="1355587" y="1503161"/>
                    <a:pt x="1353603" y="1513877"/>
                  </a:cubicBezTo>
                  <a:cubicBezTo>
                    <a:pt x="1351619" y="1524593"/>
                    <a:pt x="1359953" y="1534514"/>
                    <a:pt x="1363128" y="1544833"/>
                  </a:cubicBezTo>
                  <a:lnTo>
                    <a:pt x="0" y="1535060"/>
                  </a:lnTo>
                  <a:lnTo>
                    <a:pt x="143092" y="1453603"/>
                  </a:lnTo>
                  <a:lnTo>
                    <a:pt x="316152" y="1341313"/>
                  </a:lnTo>
                  <a:lnTo>
                    <a:pt x="477456" y="1236785"/>
                  </a:lnTo>
                  <a:cubicBezTo>
                    <a:pt x="517375" y="1212030"/>
                    <a:pt x="520372" y="1213171"/>
                    <a:pt x="545648" y="1192781"/>
                  </a:cubicBezTo>
                  <a:cubicBezTo>
                    <a:pt x="570924" y="1172391"/>
                    <a:pt x="596927" y="1145259"/>
                    <a:pt x="629115" y="1114447"/>
                  </a:cubicBezTo>
                  <a:cubicBezTo>
                    <a:pt x="661303" y="1083635"/>
                    <a:pt x="702222" y="1043422"/>
                    <a:pt x="738776" y="1007909"/>
                  </a:cubicBezTo>
                  <a:cubicBezTo>
                    <a:pt x="779355" y="960974"/>
                    <a:pt x="857510" y="869351"/>
                    <a:pt x="872591" y="832839"/>
                  </a:cubicBezTo>
                  <a:lnTo>
                    <a:pt x="917835" y="723302"/>
                  </a:lnTo>
                  <a:cubicBezTo>
                    <a:pt x="928551" y="689965"/>
                    <a:pt x="937050" y="660595"/>
                    <a:pt x="936885" y="632814"/>
                  </a:cubicBezTo>
                  <a:lnTo>
                    <a:pt x="936390" y="549471"/>
                  </a:lnTo>
                  <a:cubicBezTo>
                    <a:pt x="936225" y="521690"/>
                    <a:pt x="934467" y="479956"/>
                    <a:pt x="929370" y="447077"/>
                  </a:cubicBezTo>
                  <a:cubicBezTo>
                    <a:pt x="924273" y="414198"/>
                    <a:pt x="913032" y="375342"/>
                    <a:pt x="905806" y="352199"/>
                  </a:cubicBezTo>
                  <a:lnTo>
                    <a:pt x="884127" y="282771"/>
                  </a:lnTo>
                  <a:lnTo>
                    <a:pt x="853169" y="211457"/>
                  </a:lnTo>
                  <a:lnTo>
                    <a:pt x="829728" y="149421"/>
                  </a:lnTo>
                  <a:lnTo>
                    <a:pt x="798772" y="58933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310206" y="1024618"/>
              <a:ext cx="376011" cy="161484"/>
            </a:xfrm>
            <a:custGeom>
              <a:avLst/>
              <a:gdLst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2437 w 516731"/>
                <a:gd name="connsiteY14" fmla="*/ 38100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19075 w 533400"/>
                <a:gd name="connsiteY26" fmla="*/ 185737 h 228600"/>
                <a:gd name="connsiteX27" fmla="*/ 202406 w 533400"/>
                <a:gd name="connsiteY27" fmla="*/ 214312 h 228600"/>
                <a:gd name="connsiteX28" fmla="*/ 173831 w 533400"/>
                <a:gd name="connsiteY28" fmla="*/ 228600 h 228600"/>
                <a:gd name="connsiteX29" fmla="*/ 128587 w 533400"/>
                <a:gd name="connsiteY29" fmla="*/ 214312 h 228600"/>
                <a:gd name="connsiteX30" fmla="*/ 109537 w 533400"/>
                <a:gd name="connsiteY30" fmla="*/ 192881 h 228600"/>
                <a:gd name="connsiteX31" fmla="*/ 88106 w 533400"/>
                <a:gd name="connsiteY31" fmla="*/ 171450 h 228600"/>
                <a:gd name="connsiteX32" fmla="*/ 73819 w 533400"/>
                <a:gd name="connsiteY32" fmla="*/ 171450 h 228600"/>
                <a:gd name="connsiteX33" fmla="*/ 57150 w 533400"/>
                <a:gd name="connsiteY33" fmla="*/ 178594 h 228600"/>
                <a:gd name="connsiteX34" fmla="*/ 0 w 533400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02406 w 533400"/>
                <a:gd name="connsiteY26" fmla="*/ 214312 h 228600"/>
                <a:gd name="connsiteX27" fmla="*/ 173831 w 533400"/>
                <a:gd name="connsiteY27" fmla="*/ 228600 h 228600"/>
                <a:gd name="connsiteX28" fmla="*/ 128587 w 533400"/>
                <a:gd name="connsiteY28" fmla="*/ 214312 h 228600"/>
                <a:gd name="connsiteX29" fmla="*/ 109537 w 533400"/>
                <a:gd name="connsiteY29" fmla="*/ 192881 h 228600"/>
                <a:gd name="connsiteX30" fmla="*/ 88106 w 533400"/>
                <a:gd name="connsiteY30" fmla="*/ 171450 h 228600"/>
                <a:gd name="connsiteX31" fmla="*/ 73819 w 533400"/>
                <a:gd name="connsiteY31" fmla="*/ 171450 h 228600"/>
                <a:gd name="connsiteX32" fmla="*/ 57150 w 533400"/>
                <a:gd name="connsiteY32" fmla="*/ 178594 h 228600"/>
                <a:gd name="connsiteX33" fmla="*/ 0 w 533400"/>
                <a:gd name="connsiteY33" fmla="*/ 226219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33400" h="228600">
                  <a:moveTo>
                    <a:pt x="0" y="226219"/>
                  </a:moveTo>
                  <a:cubicBezTo>
                    <a:pt x="794" y="150813"/>
                    <a:pt x="1587" y="75406"/>
                    <a:pt x="2381" y="0"/>
                  </a:cubicBezTo>
                  <a:lnTo>
                    <a:pt x="52387" y="11906"/>
                  </a:lnTo>
                  <a:lnTo>
                    <a:pt x="69056" y="11906"/>
                  </a:lnTo>
                  <a:lnTo>
                    <a:pt x="104775" y="11906"/>
                  </a:lnTo>
                  <a:lnTo>
                    <a:pt x="150019" y="16669"/>
                  </a:lnTo>
                  <a:lnTo>
                    <a:pt x="161925" y="11906"/>
                  </a:lnTo>
                  <a:lnTo>
                    <a:pt x="200025" y="11906"/>
                  </a:lnTo>
                  <a:lnTo>
                    <a:pt x="228600" y="28575"/>
                  </a:lnTo>
                  <a:lnTo>
                    <a:pt x="254794" y="35719"/>
                  </a:lnTo>
                  <a:lnTo>
                    <a:pt x="285750" y="19050"/>
                  </a:lnTo>
                  <a:cubicBezTo>
                    <a:pt x="299244" y="15875"/>
                    <a:pt x="324247" y="14685"/>
                    <a:pt x="335756" y="16669"/>
                  </a:cubicBezTo>
                  <a:cubicBezTo>
                    <a:pt x="347265" y="18653"/>
                    <a:pt x="343297" y="27384"/>
                    <a:pt x="354806" y="30956"/>
                  </a:cubicBezTo>
                  <a:cubicBezTo>
                    <a:pt x="371475" y="33337"/>
                    <a:pt x="388540" y="36909"/>
                    <a:pt x="404812" y="38100"/>
                  </a:cubicBezTo>
                  <a:cubicBezTo>
                    <a:pt x="421084" y="39291"/>
                    <a:pt x="436562" y="38100"/>
                    <a:pt x="452437" y="38100"/>
                  </a:cubicBezTo>
                  <a:lnTo>
                    <a:pt x="533400" y="42862"/>
                  </a:lnTo>
                  <a:lnTo>
                    <a:pt x="495300" y="100012"/>
                  </a:lnTo>
                  <a:lnTo>
                    <a:pt x="452437" y="164306"/>
                  </a:lnTo>
                  <a:lnTo>
                    <a:pt x="421481" y="200025"/>
                  </a:lnTo>
                  <a:lnTo>
                    <a:pt x="371475" y="207169"/>
                  </a:lnTo>
                  <a:lnTo>
                    <a:pt x="371475" y="207169"/>
                  </a:lnTo>
                  <a:cubicBezTo>
                    <a:pt x="363538" y="204391"/>
                    <a:pt x="333375" y="191294"/>
                    <a:pt x="323850" y="190500"/>
                  </a:cubicBezTo>
                  <a:cubicBezTo>
                    <a:pt x="314325" y="189706"/>
                    <a:pt x="321469" y="197644"/>
                    <a:pt x="314325" y="202406"/>
                  </a:cubicBezTo>
                  <a:lnTo>
                    <a:pt x="280987" y="219075"/>
                  </a:lnTo>
                  <a:lnTo>
                    <a:pt x="254794" y="204787"/>
                  </a:lnTo>
                  <a:lnTo>
                    <a:pt x="242887" y="195262"/>
                  </a:lnTo>
                  <a:cubicBezTo>
                    <a:pt x="234156" y="196850"/>
                    <a:pt x="213915" y="208756"/>
                    <a:pt x="202406" y="214312"/>
                  </a:cubicBezTo>
                  <a:lnTo>
                    <a:pt x="173831" y="228600"/>
                  </a:lnTo>
                  <a:lnTo>
                    <a:pt x="128587" y="214312"/>
                  </a:lnTo>
                  <a:lnTo>
                    <a:pt x="109537" y="192881"/>
                  </a:lnTo>
                  <a:lnTo>
                    <a:pt x="88106" y="171450"/>
                  </a:lnTo>
                  <a:lnTo>
                    <a:pt x="73819" y="171450"/>
                  </a:lnTo>
                  <a:lnTo>
                    <a:pt x="57150" y="178594"/>
                  </a:lnTo>
                  <a:lnTo>
                    <a:pt x="0" y="226219"/>
                  </a:ln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310206" y="1057622"/>
              <a:ext cx="632971" cy="245173"/>
            </a:xfrm>
            <a:custGeom>
              <a:avLst/>
              <a:gdLst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31056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102394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64306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90512 w 897731"/>
                <a:gd name="connsiteY43" fmla="*/ 164306 h 347662"/>
                <a:gd name="connsiteX44" fmla="*/ 311944 w 897731"/>
                <a:gd name="connsiteY44" fmla="*/ 154781 h 347662"/>
                <a:gd name="connsiteX45" fmla="*/ 333375 w 897731"/>
                <a:gd name="connsiteY45" fmla="*/ 138112 h 347662"/>
                <a:gd name="connsiteX46" fmla="*/ 364331 w 897731"/>
                <a:gd name="connsiteY46" fmla="*/ 154781 h 347662"/>
                <a:gd name="connsiteX47" fmla="*/ 411956 w 897731"/>
                <a:gd name="connsiteY47" fmla="*/ 157162 h 347662"/>
                <a:gd name="connsiteX48" fmla="*/ 435769 w 897731"/>
                <a:gd name="connsiteY48" fmla="*/ 135731 h 347662"/>
                <a:gd name="connsiteX49" fmla="*/ 469106 w 897731"/>
                <a:gd name="connsiteY49" fmla="*/ 92869 h 347662"/>
                <a:gd name="connsiteX50" fmla="*/ 504825 w 897731"/>
                <a:gd name="connsiteY50" fmla="*/ 45244 h 347662"/>
                <a:gd name="connsiteX51" fmla="*/ 533400 w 897731"/>
                <a:gd name="connsiteY51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11944 w 897731"/>
                <a:gd name="connsiteY43" fmla="*/ 154781 h 347662"/>
                <a:gd name="connsiteX44" fmla="*/ 333375 w 897731"/>
                <a:gd name="connsiteY44" fmla="*/ 138112 h 347662"/>
                <a:gd name="connsiteX45" fmla="*/ 364331 w 897731"/>
                <a:gd name="connsiteY45" fmla="*/ 154781 h 347662"/>
                <a:gd name="connsiteX46" fmla="*/ 411956 w 897731"/>
                <a:gd name="connsiteY46" fmla="*/ 157162 h 347662"/>
                <a:gd name="connsiteX47" fmla="*/ 435769 w 897731"/>
                <a:gd name="connsiteY47" fmla="*/ 135731 h 347662"/>
                <a:gd name="connsiteX48" fmla="*/ 469106 w 897731"/>
                <a:gd name="connsiteY48" fmla="*/ 92869 h 347662"/>
                <a:gd name="connsiteX49" fmla="*/ 504825 w 897731"/>
                <a:gd name="connsiteY49" fmla="*/ 45244 h 347662"/>
                <a:gd name="connsiteX50" fmla="*/ 533400 w 897731"/>
                <a:gd name="connsiteY50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33375 w 897731"/>
                <a:gd name="connsiteY43" fmla="*/ 138112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42887 w 897731"/>
                <a:gd name="connsiteY41" fmla="*/ 145256 h 347662"/>
                <a:gd name="connsiteX42" fmla="*/ 304800 w 897731"/>
                <a:gd name="connsiteY42" fmla="*/ 126206 h 347662"/>
                <a:gd name="connsiteX43" fmla="*/ 364331 w 897731"/>
                <a:gd name="connsiteY43" fmla="*/ 154781 h 347662"/>
                <a:gd name="connsiteX44" fmla="*/ 411956 w 897731"/>
                <a:gd name="connsiteY44" fmla="*/ 157162 h 347662"/>
                <a:gd name="connsiteX45" fmla="*/ 435769 w 897731"/>
                <a:gd name="connsiteY45" fmla="*/ 135731 h 347662"/>
                <a:gd name="connsiteX46" fmla="*/ 469106 w 897731"/>
                <a:gd name="connsiteY46" fmla="*/ 92869 h 347662"/>
                <a:gd name="connsiteX47" fmla="*/ 504825 w 897731"/>
                <a:gd name="connsiteY47" fmla="*/ 45244 h 347662"/>
                <a:gd name="connsiteX48" fmla="*/ 533400 w 897731"/>
                <a:gd name="connsiteY48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61925 w 897731"/>
                <a:gd name="connsiteY37" fmla="*/ 169068 h 347662"/>
                <a:gd name="connsiteX38" fmla="*/ 190500 w 897731"/>
                <a:gd name="connsiteY38" fmla="*/ 176212 h 347662"/>
                <a:gd name="connsiteX39" fmla="*/ 207169 w 897731"/>
                <a:gd name="connsiteY39" fmla="*/ 166687 h 347662"/>
                <a:gd name="connsiteX40" fmla="*/ 242887 w 897731"/>
                <a:gd name="connsiteY40" fmla="*/ 145256 h 347662"/>
                <a:gd name="connsiteX41" fmla="*/ 304800 w 897731"/>
                <a:gd name="connsiteY41" fmla="*/ 126206 h 347662"/>
                <a:gd name="connsiteX42" fmla="*/ 364331 w 897731"/>
                <a:gd name="connsiteY42" fmla="*/ 154781 h 347662"/>
                <a:gd name="connsiteX43" fmla="*/ 411956 w 897731"/>
                <a:gd name="connsiteY43" fmla="*/ 157162 h 347662"/>
                <a:gd name="connsiteX44" fmla="*/ 435769 w 897731"/>
                <a:gd name="connsiteY44" fmla="*/ 135731 h 347662"/>
                <a:gd name="connsiteX45" fmla="*/ 469106 w 897731"/>
                <a:gd name="connsiteY45" fmla="*/ 92869 h 347662"/>
                <a:gd name="connsiteX46" fmla="*/ 504825 w 897731"/>
                <a:gd name="connsiteY46" fmla="*/ 45244 h 347662"/>
                <a:gd name="connsiteX47" fmla="*/ 533400 w 897731"/>
                <a:gd name="connsiteY47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97731" h="347662">
                  <a:moveTo>
                    <a:pt x="533400" y="0"/>
                  </a:moveTo>
                  <a:lnTo>
                    <a:pt x="628650" y="4762"/>
                  </a:lnTo>
                  <a:lnTo>
                    <a:pt x="695325" y="11906"/>
                  </a:lnTo>
                  <a:lnTo>
                    <a:pt x="781050" y="14287"/>
                  </a:lnTo>
                  <a:lnTo>
                    <a:pt x="819150" y="14287"/>
                  </a:lnTo>
                  <a:lnTo>
                    <a:pt x="838200" y="14287"/>
                  </a:lnTo>
                  <a:lnTo>
                    <a:pt x="845344" y="21431"/>
                  </a:lnTo>
                  <a:lnTo>
                    <a:pt x="869156" y="16669"/>
                  </a:lnTo>
                  <a:lnTo>
                    <a:pt x="878681" y="11906"/>
                  </a:lnTo>
                  <a:lnTo>
                    <a:pt x="897731" y="30956"/>
                  </a:lnTo>
                  <a:cubicBezTo>
                    <a:pt x="895350" y="39290"/>
                    <a:pt x="873522" y="48418"/>
                    <a:pt x="864394" y="61912"/>
                  </a:cubicBezTo>
                  <a:cubicBezTo>
                    <a:pt x="855266" y="75406"/>
                    <a:pt x="854075" y="98821"/>
                    <a:pt x="842962" y="111918"/>
                  </a:cubicBezTo>
                  <a:cubicBezTo>
                    <a:pt x="831849" y="125015"/>
                    <a:pt x="809624" y="138905"/>
                    <a:pt x="797718" y="140493"/>
                  </a:cubicBezTo>
                  <a:cubicBezTo>
                    <a:pt x="785812" y="142081"/>
                    <a:pt x="778669" y="128191"/>
                    <a:pt x="771525" y="121444"/>
                  </a:cubicBezTo>
                  <a:lnTo>
                    <a:pt x="750094" y="100013"/>
                  </a:lnTo>
                  <a:lnTo>
                    <a:pt x="726281" y="76200"/>
                  </a:lnTo>
                  <a:lnTo>
                    <a:pt x="704850" y="100013"/>
                  </a:lnTo>
                  <a:cubicBezTo>
                    <a:pt x="694531" y="105172"/>
                    <a:pt x="690563" y="133350"/>
                    <a:pt x="678657" y="128587"/>
                  </a:cubicBezTo>
                  <a:cubicBezTo>
                    <a:pt x="666751" y="123824"/>
                    <a:pt x="646509" y="78184"/>
                    <a:pt x="633412" y="71437"/>
                  </a:cubicBezTo>
                  <a:cubicBezTo>
                    <a:pt x="620315" y="64690"/>
                    <a:pt x="612378" y="77390"/>
                    <a:pt x="600075" y="88106"/>
                  </a:cubicBezTo>
                  <a:cubicBezTo>
                    <a:pt x="587772" y="98822"/>
                    <a:pt x="580232" y="110728"/>
                    <a:pt x="559594" y="135731"/>
                  </a:cubicBezTo>
                  <a:lnTo>
                    <a:pt x="492918" y="228600"/>
                  </a:lnTo>
                  <a:cubicBezTo>
                    <a:pt x="474662" y="250428"/>
                    <a:pt x="459581" y="257969"/>
                    <a:pt x="440531" y="264319"/>
                  </a:cubicBezTo>
                  <a:cubicBezTo>
                    <a:pt x="421481" y="270669"/>
                    <a:pt x="395288" y="266700"/>
                    <a:pt x="378619" y="266700"/>
                  </a:cubicBezTo>
                  <a:lnTo>
                    <a:pt x="335756" y="242888"/>
                  </a:lnTo>
                  <a:cubicBezTo>
                    <a:pt x="321468" y="234951"/>
                    <a:pt x="294481" y="268685"/>
                    <a:pt x="280987" y="273844"/>
                  </a:cubicBezTo>
                  <a:cubicBezTo>
                    <a:pt x="266700" y="275431"/>
                    <a:pt x="266303" y="281782"/>
                    <a:pt x="254794" y="288132"/>
                  </a:cubicBezTo>
                  <a:cubicBezTo>
                    <a:pt x="243285" y="294482"/>
                    <a:pt x="224631" y="310754"/>
                    <a:pt x="211931" y="311944"/>
                  </a:cubicBezTo>
                  <a:cubicBezTo>
                    <a:pt x="199231" y="313134"/>
                    <a:pt x="187722" y="300831"/>
                    <a:pt x="178594" y="295275"/>
                  </a:cubicBezTo>
                  <a:lnTo>
                    <a:pt x="157162" y="278606"/>
                  </a:lnTo>
                  <a:cubicBezTo>
                    <a:pt x="145653" y="274637"/>
                    <a:pt x="125412" y="269478"/>
                    <a:pt x="109537" y="271462"/>
                  </a:cubicBezTo>
                  <a:cubicBezTo>
                    <a:pt x="93662" y="273446"/>
                    <a:pt x="80962" y="271462"/>
                    <a:pt x="61912" y="290512"/>
                  </a:cubicBezTo>
                  <a:lnTo>
                    <a:pt x="4762" y="347662"/>
                  </a:lnTo>
                  <a:lnTo>
                    <a:pt x="0" y="178594"/>
                  </a:lnTo>
                  <a:lnTo>
                    <a:pt x="52387" y="133350"/>
                  </a:lnTo>
                  <a:cubicBezTo>
                    <a:pt x="66674" y="123031"/>
                    <a:pt x="67469" y="110728"/>
                    <a:pt x="85725" y="116681"/>
                  </a:cubicBezTo>
                  <a:cubicBezTo>
                    <a:pt x="103981" y="122634"/>
                    <a:pt x="144462" y="159146"/>
                    <a:pt x="161925" y="169068"/>
                  </a:cubicBezTo>
                  <a:lnTo>
                    <a:pt x="190500" y="176212"/>
                  </a:lnTo>
                  <a:lnTo>
                    <a:pt x="207169" y="166687"/>
                  </a:lnTo>
                  <a:lnTo>
                    <a:pt x="242887" y="145256"/>
                  </a:lnTo>
                  <a:cubicBezTo>
                    <a:pt x="257571" y="142875"/>
                    <a:pt x="284559" y="124619"/>
                    <a:pt x="304800" y="126206"/>
                  </a:cubicBezTo>
                  <a:cubicBezTo>
                    <a:pt x="325041" y="127793"/>
                    <a:pt x="346472" y="149622"/>
                    <a:pt x="364331" y="154781"/>
                  </a:cubicBezTo>
                  <a:lnTo>
                    <a:pt x="411956" y="157162"/>
                  </a:lnTo>
                  <a:lnTo>
                    <a:pt x="435769" y="135731"/>
                  </a:lnTo>
                  <a:lnTo>
                    <a:pt x="469106" y="92869"/>
                  </a:lnTo>
                  <a:lnTo>
                    <a:pt x="504825" y="45244"/>
                  </a:lnTo>
                  <a:lnTo>
                    <a:pt x="533400" y="0"/>
                  </a:ln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311385" y="1077660"/>
              <a:ext cx="701338" cy="341828"/>
            </a:xfrm>
            <a:custGeom>
              <a:avLst/>
              <a:gdLst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9556 w 995362"/>
                <a:gd name="connsiteY6" fmla="*/ 266700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92980" h="483394">
                  <a:moveTo>
                    <a:pt x="2380" y="483394"/>
                  </a:moveTo>
                  <a:cubicBezTo>
                    <a:pt x="1587" y="429419"/>
                    <a:pt x="793" y="375444"/>
                    <a:pt x="0" y="321469"/>
                  </a:cubicBezTo>
                  <a:cubicBezTo>
                    <a:pt x="9525" y="283369"/>
                    <a:pt x="42068" y="269479"/>
                    <a:pt x="59530" y="254794"/>
                  </a:cubicBezTo>
                  <a:cubicBezTo>
                    <a:pt x="76992" y="240109"/>
                    <a:pt x="85724" y="227806"/>
                    <a:pt x="104774" y="233362"/>
                  </a:cubicBezTo>
                  <a:lnTo>
                    <a:pt x="161924" y="250031"/>
                  </a:lnTo>
                  <a:cubicBezTo>
                    <a:pt x="177799" y="257968"/>
                    <a:pt x="185340" y="279796"/>
                    <a:pt x="200024" y="280987"/>
                  </a:cubicBezTo>
                  <a:cubicBezTo>
                    <a:pt x="214708" y="282178"/>
                    <a:pt x="237330" y="262731"/>
                    <a:pt x="250030" y="257175"/>
                  </a:cubicBezTo>
                  <a:lnTo>
                    <a:pt x="276224" y="247650"/>
                  </a:lnTo>
                  <a:lnTo>
                    <a:pt x="316705" y="214312"/>
                  </a:lnTo>
                  <a:lnTo>
                    <a:pt x="330993" y="209550"/>
                  </a:lnTo>
                  <a:lnTo>
                    <a:pt x="369093" y="235744"/>
                  </a:lnTo>
                  <a:lnTo>
                    <a:pt x="423862" y="238125"/>
                  </a:lnTo>
                  <a:lnTo>
                    <a:pt x="483393" y="207169"/>
                  </a:lnTo>
                  <a:lnTo>
                    <a:pt x="552449" y="114300"/>
                  </a:lnTo>
                  <a:lnTo>
                    <a:pt x="576262" y="78581"/>
                  </a:lnTo>
                  <a:lnTo>
                    <a:pt x="621505" y="38100"/>
                  </a:lnTo>
                  <a:lnTo>
                    <a:pt x="640555" y="47625"/>
                  </a:lnTo>
                  <a:cubicBezTo>
                    <a:pt x="649286" y="56356"/>
                    <a:pt x="664765" y="85725"/>
                    <a:pt x="673893" y="90487"/>
                  </a:cubicBezTo>
                  <a:cubicBezTo>
                    <a:pt x="683021" y="95249"/>
                    <a:pt x="686990" y="82550"/>
                    <a:pt x="695324" y="76200"/>
                  </a:cubicBezTo>
                  <a:cubicBezTo>
                    <a:pt x="703658" y="69850"/>
                    <a:pt x="711993" y="52387"/>
                    <a:pt x="723899" y="52387"/>
                  </a:cubicBezTo>
                  <a:cubicBezTo>
                    <a:pt x="735805" y="52387"/>
                    <a:pt x="756046" y="66277"/>
                    <a:pt x="766762" y="76199"/>
                  </a:cubicBezTo>
                  <a:cubicBezTo>
                    <a:pt x="777478" y="86121"/>
                    <a:pt x="777081" y="110332"/>
                    <a:pt x="788193" y="111919"/>
                  </a:cubicBezTo>
                  <a:cubicBezTo>
                    <a:pt x="799305" y="113506"/>
                    <a:pt x="820737" y="98821"/>
                    <a:pt x="833437" y="85724"/>
                  </a:cubicBezTo>
                  <a:lnTo>
                    <a:pt x="864393" y="33337"/>
                  </a:lnTo>
                  <a:lnTo>
                    <a:pt x="895349" y="2381"/>
                  </a:lnTo>
                  <a:lnTo>
                    <a:pt x="938212" y="0"/>
                  </a:lnTo>
                  <a:lnTo>
                    <a:pt x="983455" y="4762"/>
                  </a:lnTo>
                  <a:lnTo>
                    <a:pt x="992980" y="19050"/>
                  </a:lnTo>
                  <a:lnTo>
                    <a:pt x="914399" y="171450"/>
                  </a:lnTo>
                  <a:cubicBezTo>
                    <a:pt x="893365" y="205978"/>
                    <a:pt x="883443" y="214710"/>
                    <a:pt x="866774" y="226219"/>
                  </a:cubicBezTo>
                  <a:cubicBezTo>
                    <a:pt x="850105" y="237728"/>
                    <a:pt x="828675" y="247650"/>
                    <a:pt x="814387" y="240506"/>
                  </a:cubicBezTo>
                  <a:lnTo>
                    <a:pt x="771524" y="219075"/>
                  </a:lnTo>
                  <a:cubicBezTo>
                    <a:pt x="756443" y="212725"/>
                    <a:pt x="736599" y="203200"/>
                    <a:pt x="723899" y="202406"/>
                  </a:cubicBezTo>
                  <a:cubicBezTo>
                    <a:pt x="711199" y="201612"/>
                    <a:pt x="703261" y="207962"/>
                    <a:pt x="695324" y="214312"/>
                  </a:cubicBezTo>
                  <a:lnTo>
                    <a:pt x="676274" y="240506"/>
                  </a:lnTo>
                  <a:lnTo>
                    <a:pt x="652462" y="228600"/>
                  </a:lnTo>
                  <a:cubicBezTo>
                    <a:pt x="644921" y="226219"/>
                    <a:pt x="642936" y="217488"/>
                    <a:pt x="631030" y="226219"/>
                  </a:cubicBezTo>
                  <a:cubicBezTo>
                    <a:pt x="619124" y="234950"/>
                    <a:pt x="604836" y="258366"/>
                    <a:pt x="581024" y="280988"/>
                  </a:cubicBezTo>
                  <a:lnTo>
                    <a:pt x="488155" y="361950"/>
                  </a:lnTo>
                  <a:cubicBezTo>
                    <a:pt x="462755" y="384572"/>
                    <a:pt x="445690" y="398065"/>
                    <a:pt x="426243" y="404812"/>
                  </a:cubicBezTo>
                  <a:cubicBezTo>
                    <a:pt x="406796" y="411559"/>
                    <a:pt x="386555" y="405606"/>
                    <a:pt x="371474" y="402431"/>
                  </a:cubicBezTo>
                  <a:lnTo>
                    <a:pt x="335755" y="385762"/>
                  </a:lnTo>
                  <a:cubicBezTo>
                    <a:pt x="324246" y="379412"/>
                    <a:pt x="313113" y="365439"/>
                    <a:pt x="302418" y="364331"/>
                  </a:cubicBezTo>
                  <a:cubicBezTo>
                    <a:pt x="291723" y="363223"/>
                    <a:pt x="283888" y="372368"/>
                    <a:pt x="271585" y="379115"/>
                  </a:cubicBezTo>
                  <a:cubicBezTo>
                    <a:pt x="259282" y="385862"/>
                    <a:pt x="244098" y="394576"/>
                    <a:pt x="228599" y="404812"/>
                  </a:cubicBezTo>
                  <a:cubicBezTo>
                    <a:pt x="213518" y="416718"/>
                    <a:pt x="192880" y="438150"/>
                    <a:pt x="178593" y="440531"/>
                  </a:cubicBezTo>
                  <a:cubicBezTo>
                    <a:pt x="164306" y="442912"/>
                    <a:pt x="156368" y="426244"/>
                    <a:pt x="142874" y="419100"/>
                  </a:cubicBezTo>
                  <a:lnTo>
                    <a:pt x="102393" y="397669"/>
                  </a:lnTo>
                  <a:lnTo>
                    <a:pt x="80962" y="397669"/>
                  </a:lnTo>
                  <a:lnTo>
                    <a:pt x="59530" y="414337"/>
                  </a:lnTo>
                  <a:lnTo>
                    <a:pt x="2380" y="483394"/>
                  </a:ln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312564" y="1057622"/>
              <a:ext cx="790920" cy="477381"/>
            </a:xfrm>
            <a:custGeom>
              <a:avLst/>
              <a:gdLst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78644 w 1119188"/>
                <a:gd name="connsiteY32" fmla="*/ 316706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78657 w 1119188"/>
                <a:gd name="connsiteY30" fmla="*/ 269082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50539 w 1119188"/>
                <a:gd name="connsiteY35" fmla="*/ 416616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19188" h="676296">
                  <a:moveTo>
                    <a:pt x="0" y="507227"/>
                  </a:moveTo>
                  <a:lnTo>
                    <a:pt x="2382" y="676296"/>
                  </a:lnTo>
                  <a:lnTo>
                    <a:pt x="95250" y="609621"/>
                  </a:lnTo>
                  <a:lnTo>
                    <a:pt x="147638" y="612003"/>
                  </a:lnTo>
                  <a:lnTo>
                    <a:pt x="192882" y="626290"/>
                  </a:lnTo>
                  <a:lnTo>
                    <a:pt x="259557" y="597715"/>
                  </a:lnTo>
                  <a:cubicBezTo>
                    <a:pt x="279004" y="585809"/>
                    <a:pt x="286544" y="557233"/>
                    <a:pt x="309563" y="554852"/>
                  </a:cubicBezTo>
                  <a:cubicBezTo>
                    <a:pt x="332582" y="552471"/>
                    <a:pt x="372269" y="579458"/>
                    <a:pt x="397669" y="583427"/>
                  </a:cubicBezTo>
                  <a:lnTo>
                    <a:pt x="461963" y="578665"/>
                  </a:lnTo>
                  <a:lnTo>
                    <a:pt x="540544" y="504846"/>
                  </a:lnTo>
                  <a:lnTo>
                    <a:pt x="583407" y="442933"/>
                  </a:lnTo>
                  <a:lnTo>
                    <a:pt x="631032" y="419121"/>
                  </a:lnTo>
                  <a:lnTo>
                    <a:pt x="690563" y="419121"/>
                  </a:lnTo>
                  <a:lnTo>
                    <a:pt x="788194" y="431027"/>
                  </a:lnTo>
                  <a:lnTo>
                    <a:pt x="871538" y="419121"/>
                  </a:lnTo>
                  <a:lnTo>
                    <a:pt x="940594" y="338158"/>
                  </a:lnTo>
                  <a:lnTo>
                    <a:pt x="1009650" y="247671"/>
                  </a:lnTo>
                  <a:lnTo>
                    <a:pt x="1066800" y="130990"/>
                  </a:lnTo>
                  <a:lnTo>
                    <a:pt x="1104900" y="57171"/>
                  </a:lnTo>
                  <a:lnTo>
                    <a:pt x="1119188" y="26215"/>
                  </a:lnTo>
                  <a:lnTo>
                    <a:pt x="1076325" y="2402"/>
                  </a:lnTo>
                  <a:cubicBezTo>
                    <a:pt x="1064022" y="3989"/>
                    <a:pt x="1056878" y="36137"/>
                    <a:pt x="1045369" y="35740"/>
                  </a:cubicBezTo>
                  <a:cubicBezTo>
                    <a:pt x="1033860" y="35343"/>
                    <a:pt x="1017985" y="815"/>
                    <a:pt x="1007269" y="21"/>
                  </a:cubicBezTo>
                  <a:cubicBezTo>
                    <a:pt x="996553" y="-773"/>
                    <a:pt x="985044" y="20658"/>
                    <a:pt x="981075" y="30977"/>
                  </a:cubicBezTo>
                  <a:lnTo>
                    <a:pt x="976313" y="61933"/>
                  </a:lnTo>
                  <a:lnTo>
                    <a:pt x="935832" y="152421"/>
                  </a:lnTo>
                  <a:cubicBezTo>
                    <a:pt x="920354" y="180599"/>
                    <a:pt x="903329" y="211992"/>
                    <a:pt x="883444" y="231001"/>
                  </a:cubicBezTo>
                  <a:cubicBezTo>
                    <a:pt x="863559" y="250010"/>
                    <a:pt x="838350" y="265283"/>
                    <a:pt x="816522" y="266474"/>
                  </a:cubicBezTo>
                  <a:cubicBezTo>
                    <a:pt x="794694" y="267665"/>
                    <a:pt x="771525" y="244099"/>
                    <a:pt x="752475" y="238146"/>
                  </a:cubicBezTo>
                  <a:lnTo>
                    <a:pt x="707232" y="226240"/>
                  </a:lnTo>
                  <a:cubicBezTo>
                    <a:pt x="693342" y="232193"/>
                    <a:pt x="687387" y="258387"/>
                    <a:pt x="676275" y="261959"/>
                  </a:cubicBezTo>
                  <a:cubicBezTo>
                    <a:pt x="665163" y="265531"/>
                    <a:pt x="654051" y="243306"/>
                    <a:pt x="640557" y="247671"/>
                  </a:cubicBezTo>
                  <a:cubicBezTo>
                    <a:pt x="627063" y="252037"/>
                    <a:pt x="625873" y="261958"/>
                    <a:pt x="595313" y="288152"/>
                  </a:cubicBezTo>
                  <a:lnTo>
                    <a:pt x="457200" y="414358"/>
                  </a:lnTo>
                  <a:cubicBezTo>
                    <a:pt x="422275" y="439361"/>
                    <a:pt x="405920" y="430651"/>
                    <a:pt x="388143" y="431027"/>
                  </a:cubicBezTo>
                  <a:cubicBezTo>
                    <a:pt x="370366" y="431403"/>
                    <a:pt x="364430" y="422966"/>
                    <a:pt x="350539" y="416616"/>
                  </a:cubicBezTo>
                  <a:cubicBezTo>
                    <a:pt x="336648" y="410266"/>
                    <a:pt x="315598" y="393304"/>
                    <a:pt x="302419" y="390546"/>
                  </a:cubicBezTo>
                  <a:cubicBezTo>
                    <a:pt x="289240" y="387788"/>
                    <a:pt x="284163" y="392927"/>
                    <a:pt x="271463" y="400071"/>
                  </a:cubicBezTo>
                  <a:cubicBezTo>
                    <a:pt x="258763" y="407215"/>
                    <a:pt x="240903" y="422692"/>
                    <a:pt x="226219" y="433408"/>
                  </a:cubicBezTo>
                  <a:cubicBezTo>
                    <a:pt x="211535" y="444124"/>
                    <a:pt x="197644" y="462778"/>
                    <a:pt x="183357" y="464365"/>
                  </a:cubicBezTo>
                  <a:cubicBezTo>
                    <a:pt x="169070" y="465952"/>
                    <a:pt x="157560" y="449283"/>
                    <a:pt x="140494" y="442933"/>
                  </a:cubicBezTo>
                  <a:cubicBezTo>
                    <a:pt x="123428" y="436583"/>
                    <a:pt x="97235" y="423884"/>
                    <a:pt x="80963" y="426265"/>
                  </a:cubicBezTo>
                  <a:cubicBezTo>
                    <a:pt x="64691" y="428646"/>
                    <a:pt x="56357" y="443727"/>
                    <a:pt x="42863" y="457221"/>
                  </a:cubicBezTo>
                  <a:lnTo>
                    <a:pt x="0" y="507227"/>
                  </a:ln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25" name="Freeform 24"/>
            <p:cNvSpPr/>
            <p:nvPr/>
          </p:nvSpPr>
          <p:spPr bwMode="auto">
            <a:xfrm>
              <a:off x="303134" y="957430"/>
              <a:ext cx="2298502" cy="1219974"/>
            </a:xfrm>
            <a:custGeom>
              <a:avLst/>
              <a:gdLst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16838 w 3281519"/>
                <a:gd name="connsiteY97" fmla="*/ 1083469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02551 w 3281519"/>
                <a:gd name="connsiteY97" fmla="*/ 1095375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30956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11906 w 3276600"/>
                <a:gd name="connsiteY98" fmla="*/ 1135856 h 1728787"/>
                <a:gd name="connsiteX99" fmla="*/ 2381 w 3276600"/>
                <a:gd name="connsiteY99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28612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57856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67381"/>
                <a:gd name="connsiteY0" fmla="*/ 1164431 h 1728787"/>
                <a:gd name="connsiteX1" fmla="*/ 306 w 3267381"/>
                <a:gd name="connsiteY1" fmla="*/ 1728787 h 1728787"/>
                <a:gd name="connsiteX2" fmla="*/ 86031 w 3267381"/>
                <a:gd name="connsiteY2" fmla="*/ 1645444 h 1728787"/>
                <a:gd name="connsiteX3" fmla="*/ 166993 w 3267381"/>
                <a:gd name="connsiteY3" fmla="*/ 1590675 h 1728787"/>
                <a:gd name="connsiteX4" fmla="*/ 207475 w 3267381"/>
                <a:gd name="connsiteY4" fmla="*/ 1581150 h 1728787"/>
                <a:gd name="connsiteX5" fmla="*/ 286056 w 3267381"/>
                <a:gd name="connsiteY5" fmla="*/ 1578769 h 1728787"/>
                <a:gd name="connsiteX6" fmla="*/ 340825 w 3267381"/>
                <a:gd name="connsiteY6" fmla="*/ 1559719 h 1728787"/>
                <a:gd name="connsiteX7" fmla="*/ 402737 w 3267381"/>
                <a:gd name="connsiteY7" fmla="*/ 1507331 h 1728787"/>
                <a:gd name="connsiteX8" fmla="*/ 490843 w 3267381"/>
                <a:gd name="connsiteY8" fmla="*/ 1478756 h 1728787"/>
                <a:gd name="connsiteX9" fmla="*/ 576568 w 3267381"/>
                <a:gd name="connsiteY9" fmla="*/ 1473994 h 1728787"/>
                <a:gd name="connsiteX10" fmla="*/ 650387 w 3267381"/>
                <a:gd name="connsiteY10" fmla="*/ 1469231 h 1728787"/>
                <a:gd name="connsiteX11" fmla="*/ 736112 w 3267381"/>
                <a:gd name="connsiteY11" fmla="*/ 1443037 h 1728787"/>
                <a:gd name="connsiteX12" fmla="*/ 862318 w 3267381"/>
                <a:gd name="connsiteY12" fmla="*/ 1366837 h 1728787"/>
                <a:gd name="connsiteX13" fmla="*/ 1007575 w 3267381"/>
                <a:gd name="connsiteY13" fmla="*/ 1264444 h 1728787"/>
                <a:gd name="connsiteX14" fmla="*/ 1143306 w 3267381"/>
                <a:gd name="connsiteY14" fmla="*/ 1121569 h 1728787"/>
                <a:gd name="connsiteX15" fmla="*/ 1250462 w 3267381"/>
                <a:gd name="connsiteY15" fmla="*/ 1014412 h 1728787"/>
                <a:gd name="connsiteX16" fmla="*/ 1309993 w 3267381"/>
                <a:gd name="connsiteY16" fmla="*/ 959644 h 1728787"/>
                <a:gd name="connsiteX17" fmla="*/ 1367143 w 3267381"/>
                <a:gd name="connsiteY17" fmla="*/ 954881 h 1728787"/>
                <a:gd name="connsiteX18" fmla="*/ 1488587 w 3267381"/>
                <a:gd name="connsiteY18" fmla="*/ 1050131 h 1728787"/>
                <a:gd name="connsiteX19" fmla="*/ 1574312 w 3267381"/>
                <a:gd name="connsiteY19" fmla="*/ 1102519 h 1728787"/>
                <a:gd name="connsiteX20" fmla="*/ 1657656 w 3267381"/>
                <a:gd name="connsiteY20" fmla="*/ 1152525 h 1728787"/>
                <a:gd name="connsiteX21" fmla="*/ 1731475 w 3267381"/>
                <a:gd name="connsiteY21" fmla="*/ 1173956 h 1728787"/>
                <a:gd name="connsiteX22" fmla="*/ 1829106 w 3267381"/>
                <a:gd name="connsiteY22" fmla="*/ 1140619 h 1728787"/>
                <a:gd name="connsiteX23" fmla="*/ 1905306 w 3267381"/>
                <a:gd name="connsiteY23" fmla="*/ 1097756 h 1728787"/>
                <a:gd name="connsiteX24" fmla="*/ 2021987 w 3267381"/>
                <a:gd name="connsiteY24" fmla="*/ 1054894 h 1728787"/>
                <a:gd name="connsiteX25" fmla="*/ 2138668 w 3267381"/>
                <a:gd name="connsiteY25" fmla="*/ 1014412 h 1728787"/>
                <a:gd name="connsiteX26" fmla="*/ 2198200 w 3267381"/>
                <a:gd name="connsiteY26" fmla="*/ 997744 h 1728787"/>
                <a:gd name="connsiteX27" fmla="*/ 2291068 w 3267381"/>
                <a:gd name="connsiteY27" fmla="*/ 997744 h 1728787"/>
                <a:gd name="connsiteX28" fmla="*/ 2417275 w 3267381"/>
                <a:gd name="connsiteY28" fmla="*/ 1014412 h 1728787"/>
                <a:gd name="connsiteX29" fmla="*/ 2503000 w 3267381"/>
                <a:gd name="connsiteY29" fmla="*/ 992981 h 1728787"/>
                <a:gd name="connsiteX30" fmla="*/ 2576818 w 3267381"/>
                <a:gd name="connsiteY30" fmla="*/ 907256 h 1728787"/>
                <a:gd name="connsiteX31" fmla="*/ 2691118 w 3267381"/>
                <a:gd name="connsiteY31" fmla="*/ 802481 h 1728787"/>
                <a:gd name="connsiteX32" fmla="*/ 2738743 w 3267381"/>
                <a:gd name="connsiteY32" fmla="*/ 766762 h 1728787"/>
                <a:gd name="connsiteX33" fmla="*/ 2841137 w 3267381"/>
                <a:gd name="connsiteY33" fmla="*/ 778669 h 1728787"/>
                <a:gd name="connsiteX34" fmla="*/ 2929243 w 3267381"/>
                <a:gd name="connsiteY34" fmla="*/ 764381 h 1728787"/>
                <a:gd name="connsiteX35" fmla="*/ 3010206 w 3267381"/>
                <a:gd name="connsiteY35" fmla="*/ 695325 h 1728787"/>
                <a:gd name="connsiteX36" fmla="*/ 3103075 w 3267381"/>
                <a:gd name="connsiteY36" fmla="*/ 597694 h 1728787"/>
                <a:gd name="connsiteX37" fmla="*/ 3148318 w 3267381"/>
                <a:gd name="connsiteY37" fmla="*/ 531019 h 1728787"/>
                <a:gd name="connsiteX38" fmla="*/ 3212612 w 3267381"/>
                <a:gd name="connsiteY38" fmla="*/ 414337 h 1728787"/>
                <a:gd name="connsiteX39" fmla="*/ 3267381 w 3267381"/>
                <a:gd name="connsiteY39" fmla="*/ 357187 h 1728787"/>
                <a:gd name="connsiteX40" fmla="*/ 3257856 w 3267381"/>
                <a:gd name="connsiteY40" fmla="*/ 278606 h 1728787"/>
                <a:gd name="connsiteX41" fmla="*/ 3179275 w 3267381"/>
                <a:gd name="connsiteY41" fmla="*/ 271462 h 1728787"/>
                <a:gd name="connsiteX42" fmla="*/ 3143556 w 3267381"/>
                <a:gd name="connsiteY42" fmla="*/ 261937 h 1728787"/>
                <a:gd name="connsiteX43" fmla="*/ 3136412 w 3267381"/>
                <a:gd name="connsiteY43" fmla="*/ 238125 h 1728787"/>
                <a:gd name="connsiteX44" fmla="*/ 3122125 w 3267381"/>
                <a:gd name="connsiteY44" fmla="*/ 264319 h 1728787"/>
                <a:gd name="connsiteX45" fmla="*/ 3091168 w 3267381"/>
                <a:gd name="connsiteY45" fmla="*/ 221456 h 1728787"/>
                <a:gd name="connsiteX46" fmla="*/ 3074500 w 3267381"/>
                <a:gd name="connsiteY46" fmla="*/ 242887 h 1728787"/>
                <a:gd name="connsiteX47" fmla="*/ 3043543 w 3267381"/>
                <a:gd name="connsiteY47" fmla="*/ 152400 h 1728787"/>
                <a:gd name="connsiteX48" fmla="*/ 3024493 w 3267381"/>
                <a:gd name="connsiteY48" fmla="*/ 183356 h 1728787"/>
                <a:gd name="connsiteX49" fmla="*/ 3014968 w 3267381"/>
                <a:gd name="connsiteY49" fmla="*/ 171450 h 1728787"/>
                <a:gd name="connsiteX50" fmla="*/ 2984012 w 3267381"/>
                <a:gd name="connsiteY50" fmla="*/ 183356 h 1728787"/>
                <a:gd name="connsiteX51" fmla="*/ 2955437 w 3267381"/>
                <a:gd name="connsiteY51" fmla="*/ 173831 h 1728787"/>
                <a:gd name="connsiteX52" fmla="*/ 2938768 w 3267381"/>
                <a:gd name="connsiteY52" fmla="*/ 133350 h 1728787"/>
                <a:gd name="connsiteX53" fmla="*/ 2926862 w 3267381"/>
                <a:gd name="connsiteY53" fmla="*/ 85725 h 1728787"/>
                <a:gd name="connsiteX54" fmla="*/ 2919718 w 3267381"/>
                <a:gd name="connsiteY54" fmla="*/ 40481 h 1728787"/>
                <a:gd name="connsiteX55" fmla="*/ 2910193 w 3267381"/>
                <a:gd name="connsiteY55" fmla="*/ 0 h 1728787"/>
                <a:gd name="connsiteX56" fmla="*/ 2903050 w 3267381"/>
                <a:gd name="connsiteY56" fmla="*/ 7144 h 1728787"/>
                <a:gd name="connsiteX57" fmla="*/ 2886381 w 3267381"/>
                <a:gd name="connsiteY57" fmla="*/ 66675 h 1728787"/>
                <a:gd name="connsiteX58" fmla="*/ 2848281 w 3267381"/>
                <a:gd name="connsiteY58" fmla="*/ 145256 h 1728787"/>
                <a:gd name="connsiteX59" fmla="*/ 2807800 w 3267381"/>
                <a:gd name="connsiteY59" fmla="*/ 223837 h 1728787"/>
                <a:gd name="connsiteX60" fmla="*/ 2769700 w 3267381"/>
                <a:gd name="connsiteY60" fmla="*/ 288131 h 1728787"/>
                <a:gd name="connsiteX61" fmla="*/ 2726837 w 3267381"/>
                <a:gd name="connsiteY61" fmla="*/ 321469 h 1728787"/>
                <a:gd name="connsiteX62" fmla="*/ 2703025 w 3267381"/>
                <a:gd name="connsiteY62" fmla="*/ 307181 h 1728787"/>
                <a:gd name="connsiteX63" fmla="*/ 2674450 w 3267381"/>
                <a:gd name="connsiteY63" fmla="*/ 288131 h 1728787"/>
                <a:gd name="connsiteX64" fmla="*/ 2641112 w 3267381"/>
                <a:gd name="connsiteY64" fmla="*/ 328612 h 1728787"/>
                <a:gd name="connsiteX65" fmla="*/ 2598250 w 3267381"/>
                <a:gd name="connsiteY65" fmla="*/ 400050 h 1728787"/>
                <a:gd name="connsiteX66" fmla="*/ 2512525 w 3267381"/>
                <a:gd name="connsiteY66" fmla="*/ 483394 h 1728787"/>
                <a:gd name="connsiteX67" fmla="*/ 2436325 w 3267381"/>
                <a:gd name="connsiteY67" fmla="*/ 535781 h 1728787"/>
                <a:gd name="connsiteX68" fmla="*/ 2367268 w 3267381"/>
                <a:gd name="connsiteY68" fmla="*/ 573881 h 1728787"/>
                <a:gd name="connsiteX69" fmla="*/ 2286306 w 3267381"/>
                <a:gd name="connsiteY69" fmla="*/ 600075 h 1728787"/>
                <a:gd name="connsiteX70" fmla="*/ 2188675 w 3267381"/>
                <a:gd name="connsiteY70" fmla="*/ 609600 h 1728787"/>
                <a:gd name="connsiteX71" fmla="*/ 2114856 w 3267381"/>
                <a:gd name="connsiteY71" fmla="*/ 583406 h 1728787"/>
                <a:gd name="connsiteX72" fmla="*/ 2045800 w 3267381"/>
                <a:gd name="connsiteY72" fmla="*/ 557212 h 1728787"/>
                <a:gd name="connsiteX73" fmla="*/ 1962456 w 3267381"/>
                <a:gd name="connsiteY73" fmla="*/ 614362 h 1728787"/>
                <a:gd name="connsiteX74" fmla="*/ 1881493 w 3267381"/>
                <a:gd name="connsiteY74" fmla="*/ 664369 h 1728787"/>
                <a:gd name="connsiteX75" fmla="*/ 1802912 w 3267381"/>
                <a:gd name="connsiteY75" fmla="*/ 692944 h 1728787"/>
                <a:gd name="connsiteX76" fmla="*/ 1717187 w 3267381"/>
                <a:gd name="connsiteY76" fmla="*/ 692944 h 1728787"/>
                <a:gd name="connsiteX77" fmla="*/ 1640987 w 3267381"/>
                <a:gd name="connsiteY77" fmla="*/ 671512 h 1728787"/>
                <a:gd name="connsiteX78" fmla="*/ 1531450 w 3267381"/>
                <a:gd name="connsiteY78" fmla="*/ 623887 h 1728787"/>
                <a:gd name="connsiteX79" fmla="*/ 1460012 w 3267381"/>
                <a:gd name="connsiteY79" fmla="*/ 571500 h 1728787"/>
                <a:gd name="connsiteX80" fmla="*/ 1405243 w 3267381"/>
                <a:gd name="connsiteY80" fmla="*/ 519112 h 1728787"/>
                <a:gd name="connsiteX81" fmla="*/ 1357618 w 3267381"/>
                <a:gd name="connsiteY81" fmla="*/ 476250 h 1728787"/>
                <a:gd name="connsiteX82" fmla="*/ 1264750 w 3267381"/>
                <a:gd name="connsiteY82" fmla="*/ 478631 h 1728787"/>
                <a:gd name="connsiteX83" fmla="*/ 1221887 w 3267381"/>
                <a:gd name="connsiteY83" fmla="*/ 521494 h 1728787"/>
                <a:gd name="connsiteX84" fmla="*/ 1157594 w 3267381"/>
                <a:gd name="connsiteY84" fmla="*/ 588168 h 1728787"/>
                <a:gd name="connsiteX85" fmla="*/ 1074250 w 3267381"/>
                <a:gd name="connsiteY85" fmla="*/ 676275 h 1728787"/>
                <a:gd name="connsiteX86" fmla="*/ 945662 w 3267381"/>
                <a:gd name="connsiteY86" fmla="*/ 778669 h 1728787"/>
                <a:gd name="connsiteX87" fmla="*/ 843268 w 3267381"/>
                <a:gd name="connsiteY87" fmla="*/ 835819 h 1728787"/>
                <a:gd name="connsiteX88" fmla="*/ 762306 w 3267381"/>
                <a:gd name="connsiteY88" fmla="*/ 869156 h 1728787"/>
                <a:gd name="connsiteX89" fmla="*/ 674200 w 3267381"/>
                <a:gd name="connsiteY89" fmla="*/ 892969 h 1728787"/>
                <a:gd name="connsiteX90" fmla="*/ 602762 w 3267381"/>
                <a:gd name="connsiteY90" fmla="*/ 952500 h 1728787"/>
                <a:gd name="connsiteX91" fmla="*/ 550375 w 3267381"/>
                <a:gd name="connsiteY91" fmla="*/ 992981 h 1728787"/>
                <a:gd name="connsiteX92" fmla="*/ 483700 w 3267381"/>
                <a:gd name="connsiteY92" fmla="*/ 1012031 h 1728787"/>
                <a:gd name="connsiteX93" fmla="*/ 376543 w 3267381"/>
                <a:gd name="connsiteY93" fmla="*/ 1019175 h 1728787"/>
                <a:gd name="connsiteX94" fmla="*/ 288437 w 3267381"/>
                <a:gd name="connsiteY94" fmla="*/ 1052512 h 1728787"/>
                <a:gd name="connsiteX95" fmla="*/ 233668 w 3267381"/>
                <a:gd name="connsiteY95" fmla="*/ 1066800 h 1728787"/>
                <a:gd name="connsiteX96" fmla="*/ 147943 w 3267381"/>
                <a:gd name="connsiteY96" fmla="*/ 1078706 h 1728787"/>
                <a:gd name="connsiteX97" fmla="*/ 97938 w 3267381"/>
                <a:gd name="connsiteY97" fmla="*/ 1095375 h 1728787"/>
                <a:gd name="connsiteX98" fmla="*/ 12212 w 3267381"/>
                <a:gd name="connsiteY98" fmla="*/ 1135856 h 1728787"/>
                <a:gd name="connsiteX99" fmla="*/ 306 w 3267381"/>
                <a:gd name="connsiteY99" fmla="*/ 1143000 h 1728787"/>
                <a:gd name="connsiteX100" fmla="*/ 2687 w 3267381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41137 w 3265000"/>
                <a:gd name="connsiteY33" fmla="*/ 7786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0231 w 3265000"/>
                <a:gd name="connsiteY38" fmla="*/ 354806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31624 w 3257856"/>
                <a:gd name="connsiteY34" fmla="*/ 740569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04887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2768 w 3257856"/>
                <a:gd name="connsiteY10" fmla="*/ 1428750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26600 w 3257856"/>
                <a:gd name="connsiteY88" fmla="*/ 821532 h 1728787"/>
                <a:gd name="connsiteX89" fmla="*/ 757543 w 3257856"/>
                <a:gd name="connsiteY89" fmla="*/ 852487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703025 w 3257856"/>
                <a:gd name="connsiteY60" fmla="*/ 307181 h 1728787"/>
                <a:gd name="connsiteX61" fmla="*/ 2674450 w 3257856"/>
                <a:gd name="connsiteY61" fmla="*/ 288131 h 1728787"/>
                <a:gd name="connsiteX62" fmla="*/ 2641112 w 3257856"/>
                <a:gd name="connsiteY62" fmla="*/ 328612 h 1728787"/>
                <a:gd name="connsiteX63" fmla="*/ 2598250 w 3257856"/>
                <a:gd name="connsiteY63" fmla="*/ 400050 h 1728787"/>
                <a:gd name="connsiteX64" fmla="*/ 2512525 w 3257856"/>
                <a:gd name="connsiteY64" fmla="*/ 483394 h 1728787"/>
                <a:gd name="connsiteX65" fmla="*/ 2436325 w 3257856"/>
                <a:gd name="connsiteY65" fmla="*/ 535781 h 1728787"/>
                <a:gd name="connsiteX66" fmla="*/ 2367268 w 3257856"/>
                <a:gd name="connsiteY66" fmla="*/ 573881 h 1728787"/>
                <a:gd name="connsiteX67" fmla="*/ 2286306 w 3257856"/>
                <a:gd name="connsiteY67" fmla="*/ 600075 h 1728787"/>
                <a:gd name="connsiteX68" fmla="*/ 2188675 w 3257856"/>
                <a:gd name="connsiteY68" fmla="*/ 609600 h 1728787"/>
                <a:gd name="connsiteX69" fmla="*/ 2114856 w 3257856"/>
                <a:gd name="connsiteY69" fmla="*/ 583406 h 1728787"/>
                <a:gd name="connsiteX70" fmla="*/ 2045800 w 3257856"/>
                <a:gd name="connsiteY70" fmla="*/ 557212 h 1728787"/>
                <a:gd name="connsiteX71" fmla="*/ 1962456 w 3257856"/>
                <a:gd name="connsiteY71" fmla="*/ 614362 h 1728787"/>
                <a:gd name="connsiteX72" fmla="*/ 1881493 w 3257856"/>
                <a:gd name="connsiteY72" fmla="*/ 664369 h 1728787"/>
                <a:gd name="connsiteX73" fmla="*/ 1802912 w 3257856"/>
                <a:gd name="connsiteY73" fmla="*/ 692944 h 1728787"/>
                <a:gd name="connsiteX74" fmla="*/ 1717187 w 3257856"/>
                <a:gd name="connsiteY74" fmla="*/ 692944 h 1728787"/>
                <a:gd name="connsiteX75" fmla="*/ 1640987 w 3257856"/>
                <a:gd name="connsiteY75" fmla="*/ 671512 h 1728787"/>
                <a:gd name="connsiteX76" fmla="*/ 1531450 w 3257856"/>
                <a:gd name="connsiteY76" fmla="*/ 623887 h 1728787"/>
                <a:gd name="connsiteX77" fmla="*/ 1460012 w 3257856"/>
                <a:gd name="connsiteY77" fmla="*/ 571500 h 1728787"/>
                <a:gd name="connsiteX78" fmla="*/ 1405243 w 3257856"/>
                <a:gd name="connsiteY78" fmla="*/ 519112 h 1728787"/>
                <a:gd name="connsiteX79" fmla="*/ 1357618 w 3257856"/>
                <a:gd name="connsiteY79" fmla="*/ 476250 h 1728787"/>
                <a:gd name="connsiteX80" fmla="*/ 1264750 w 3257856"/>
                <a:gd name="connsiteY80" fmla="*/ 478631 h 1728787"/>
                <a:gd name="connsiteX81" fmla="*/ 1221887 w 3257856"/>
                <a:gd name="connsiteY81" fmla="*/ 521494 h 1728787"/>
                <a:gd name="connsiteX82" fmla="*/ 1157594 w 3257856"/>
                <a:gd name="connsiteY82" fmla="*/ 588168 h 1728787"/>
                <a:gd name="connsiteX83" fmla="*/ 1074250 w 3257856"/>
                <a:gd name="connsiteY83" fmla="*/ 676275 h 1728787"/>
                <a:gd name="connsiteX84" fmla="*/ 945662 w 3257856"/>
                <a:gd name="connsiteY84" fmla="*/ 778669 h 1728787"/>
                <a:gd name="connsiteX85" fmla="*/ 826600 w 3257856"/>
                <a:gd name="connsiteY85" fmla="*/ 821532 h 1728787"/>
                <a:gd name="connsiteX86" fmla="*/ 757543 w 3257856"/>
                <a:gd name="connsiteY86" fmla="*/ 852487 h 1728787"/>
                <a:gd name="connsiteX87" fmla="*/ 674200 w 3257856"/>
                <a:gd name="connsiteY87" fmla="*/ 892969 h 1728787"/>
                <a:gd name="connsiteX88" fmla="*/ 602762 w 3257856"/>
                <a:gd name="connsiteY88" fmla="*/ 952500 h 1728787"/>
                <a:gd name="connsiteX89" fmla="*/ 550375 w 3257856"/>
                <a:gd name="connsiteY89" fmla="*/ 992981 h 1728787"/>
                <a:gd name="connsiteX90" fmla="*/ 483700 w 3257856"/>
                <a:gd name="connsiteY90" fmla="*/ 1012031 h 1728787"/>
                <a:gd name="connsiteX91" fmla="*/ 376543 w 3257856"/>
                <a:gd name="connsiteY91" fmla="*/ 1019175 h 1728787"/>
                <a:gd name="connsiteX92" fmla="*/ 288437 w 3257856"/>
                <a:gd name="connsiteY92" fmla="*/ 1052512 h 1728787"/>
                <a:gd name="connsiteX93" fmla="*/ 233668 w 3257856"/>
                <a:gd name="connsiteY93" fmla="*/ 1066800 h 1728787"/>
                <a:gd name="connsiteX94" fmla="*/ 147943 w 3257856"/>
                <a:gd name="connsiteY94" fmla="*/ 1078706 h 1728787"/>
                <a:gd name="connsiteX95" fmla="*/ 97938 w 3257856"/>
                <a:gd name="connsiteY95" fmla="*/ 1095375 h 1728787"/>
                <a:gd name="connsiteX96" fmla="*/ 12212 w 3257856"/>
                <a:gd name="connsiteY96" fmla="*/ 1135856 h 1728787"/>
                <a:gd name="connsiteX97" fmla="*/ 306 w 3257856"/>
                <a:gd name="connsiteY97" fmla="*/ 1143000 h 1728787"/>
                <a:gd name="connsiteX98" fmla="*/ 2687 w 3257856"/>
                <a:gd name="connsiteY98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03523 w 3257856"/>
                <a:gd name="connsiteY29" fmla="*/ 79372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257856" h="1728787">
                  <a:moveTo>
                    <a:pt x="2687" y="1164431"/>
                  </a:moveTo>
                  <a:cubicBezTo>
                    <a:pt x="1893" y="1352550"/>
                    <a:pt x="8244" y="1540668"/>
                    <a:pt x="7450" y="1728787"/>
                  </a:cubicBezTo>
                  <a:lnTo>
                    <a:pt x="86031" y="1645444"/>
                  </a:lnTo>
                  <a:lnTo>
                    <a:pt x="166993" y="1590675"/>
                  </a:lnTo>
                  <a:lnTo>
                    <a:pt x="207475" y="1581150"/>
                  </a:lnTo>
                  <a:lnTo>
                    <a:pt x="288437" y="1576388"/>
                  </a:lnTo>
                  <a:lnTo>
                    <a:pt x="340825" y="1559719"/>
                  </a:lnTo>
                  <a:lnTo>
                    <a:pt x="405118" y="1514475"/>
                  </a:lnTo>
                  <a:lnTo>
                    <a:pt x="493224" y="1485900"/>
                  </a:lnTo>
                  <a:cubicBezTo>
                    <a:pt x="534499" y="1471613"/>
                    <a:pt x="599587" y="1461691"/>
                    <a:pt x="638481" y="1447800"/>
                  </a:cubicBezTo>
                  <a:lnTo>
                    <a:pt x="726588" y="1402557"/>
                  </a:lnTo>
                  <a:lnTo>
                    <a:pt x="850412" y="1326355"/>
                  </a:lnTo>
                  <a:lnTo>
                    <a:pt x="998051" y="1221582"/>
                  </a:lnTo>
                  <a:lnTo>
                    <a:pt x="1148069" y="1112044"/>
                  </a:lnTo>
                  <a:lnTo>
                    <a:pt x="1271894" y="1035843"/>
                  </a:lnTo>
                  <a:lnTo>
                    <a:pt x="1331425" y="1002507"/>
                  </a:lnTo>
                  <a:cubicBezTo>
                    <a:pt x="1350872" y="992585"/>
                    <a:pt x="1379049" y="987425"/>
                    <a:pt x="1405243" y="995362"/>
                  </a:cubicBezTo>
                  <a:cubicBezTo>
                    <a:pt x="1431437" y="1003299"/>
                    <a:pt x="1454059" y="1025525"/>
                    <a:pt x="1488587" y="1050131"/>
                  </a:cubicBezTo>
                  <a:lnTo>
                    <a:pt x="1574312" y="1102519"/>
                  </a:lnTo>
                  <a:lnTo>
                    <a:pt x="1657656" y="1152525"/>
                  </a:lnTo>
                  <a:lnTo>
                    <a:pt x="1741000" y="1178718"/>
                  </a:lnTo>
                  <a:lnTo>
                    <a:pt x="1829106" y="1140619"/>
                  </a:lnTo>
                  <a:lnTo>
                    <a:pt x="1910069" y="1104899"/>
                  </a:lnTo>
                  <a:lnTo>
                    <a:pt x="2026873" y="1026967"/>
                  </a:lnTo>
                  <a:cubicBezTo>
                    <a:pt x="2064973" y="1015060"/>
                    <a:pt x="2080529" y="990631"/>
                    <a:pt x="2118629" y="978724"/>
                  </a:cubicBezTo>
                  <a:cubicBezTo>
                    <a:pt x="2147601" y="969199"/>
                    <a:pt x="2161944" y="961638"/>
                    <a:pt x="2190684" y="964808"/>
                  </a:cubicBezTo>
                  <a:cubicBezTo>
                    <a:pt x="2219424" y="967978"/>
                    <a:pt x="2254556" y="996157"/>
                    <a:pt x="2291068" y="997744"/>
                  </a:cubicBezTo>
                  <a:lnTo>
                    <a:pt x="2429805" y="981841"/>
                  </a:lnTo>
                  <a:cubicBezTo>
                    <a:pt x="2465127" y="981047"/>
                    <a:pt x="2497061" y="940818"/>
                    <a:pt x="2545604" y="910300"/>
                  </a:cubicBezTo>
                  <a:cubicBezTo>
                    <a:pt x="2594147" y="879782"/>
                    <a:pt x="2679040" y="826997"/>
                    <a:pt x="2721066" y="798732"/>
                  </a:cubicBezTo>
                  <a:cubicBezTo>
                    <a:pt x="2763092" y="770467"/>
                    <a:pt x="2771444" y="760428"/>
                    <a:pt x="2797763" y="740712"/>
                  </a:cubicBezTo>
                  <a:cubicBezTo>
                    <a:pt x="2824082" y="720996"/>
                    <a:pt x="2851551" y="697355"/>
                    <a:pt x="2878977" y="680438"/>
                  </a:cubicBezTo>
                  <a:cubicBezTo>
                    <a:pt x="2906403" y="663521"/>
                    <a:pt x="2930917" y="653790"/>
                    <a:pt x="2962320" y="639211"/>
                  </a:cubicBezTo>
                  <a:cubicBezTo>
                    <a:pt x="2993723" y="624632"/>
                    <a:pt x="3041160" y="610204"/>
                    <a:pt x="3067397" y="592966"/>
                  </a:cubicBezTo>
                  <a:cubicBezTo>
                    <a:pt x="3093634" y="575728"/>
                    <a:pt x="3103082" y="557615"/>
                    <a:pt x="3119744" y="535781"/>
                  </a:cubicBezTo>
                  <a:cubicBezTo>
                    <a:pt x="3136406" y="513947"/>
                    <a:pt x="3149112" y="495301"/>
                    <a:pt x="3167368" y="461963"/>
                  </a:cubicBezTo>
                  <a:lnTo>
                    <a:pt x="3222137" y="361949"/>
                  </a:lnTo>
                  <a:lnTo>
                    <a:pt x="3255475" y="288131"/>
                  </a:lnTo>
                  <a:lnTo>
                    <a:pt x="3257856" y="278606"/>
                  </a:lnTo>
                  <a:cubicBezTo>
                    <a:pt x="3245156" y="275828"/>
                    <a:pt x="3198325" y="274240"/>
                    <a:pt x="3179275" y="271462"/>
                  </a:cubicBezTo>
                  <a:cubicBezTo>
                    <a:pt x="3160225" y="268684"/>
                    <a:pt x="3150700" y="267493"/>
                    <a:pt x="3143556" y="261937"/>
                  </a:cubicBezTo>
                  <a:cubicBezTo>
                    <a:pt x="3136412" y="256381"/>
                    <a:pt x="3139984" y="237728"/>
                    <a:pt x="3136412" y="238125"/>
                  </a:cubicBezTo>
                  <a:cubicBezTo>
                    <a:pt x="3132840" y="238522"/>
                    <a:pt x="3129666" y="267097"/>
                    <a:pt x="3122125" y="264319"/>
                  </a:cubicBezTo>
                  <a:cubicBezTo>
                    <a:pt x="3114584" y="261541"/>
                    <a:pt x="3099105" y="225028"/>
                    <a:pt x="3091168" y="221456"/>
                  </a:cubicBezTo>
                  <a:cubicBezTo>
                    <a:pt x="3083231" y="217884"/>
                    <a:pt x="3082437" y="254396"/>
                    <a:pt x="3074500" y="242887"/>
                  </a:cubicBezTo>
                  <a:cubicBezTo>
                    <a:pt x="3066563" y="231378"/>
                    <a:pt x="3051878" y="162322"/>
                    <a:pt x="3043543" y="152400"/>
                  </a:cubicBezTo>
                  <a:cubicBezTo>
                    <a:pt x="3035209" y="142478"/>
                    <a:pt x="3029255" y="180181"/>
                    <a:pt x="3024493" y="183356"/>
                  </a:cubicBezTo>
                  <a:lnTo>
                    <a:pt x="3014968" y="171450"/>
                  </a:lnTo>
                  <a:lnTo>
                    <a:pt x="2984012" y="183356"/>
                  </a:lnTo>
                  <a:lnTo>
                    <a:pt x="2955437" y="173831"/>
                  </a:lnTo>
                  <a:lnTo>
                    <a:pt x="2938768" y="133350"/>
                  </a:lnTo>
                  <a:lnTo>
                    <a:pt x="2926862" y="85725"/>
                  </a:lnTo>
                  <a:lnTo>
                    <a:pt x="2919718" y="40481"/>
                  </a:lnTo>
                  <a:lnTo>
                    <a:pt x="2910193" y="0"/>
                  </a:lnTo>
                  <a:lnTo>
                    <a:pt x="2903050" y="7144"/>
                  </a:lnTo>
                  <a:lnTo>
                    <a:pt x="2886381" y="66675"/>
                  </a:lnTo>
                  <a:lnTo>
                    <a:pt x="2848281" y="145256"/>
                  </a:lnTo>
                  <a:cubicBezTo>
                    <a:pt x="2835184" y="171450"/>
                    <a:pt x="2820897" y="200024"/>
                    <a:pt x="2807800" y="223837"/>
                  </a:cubicBezTo>
                  <a:cubicBezTo>
                    <a:pt x="2794703" y="247650"/>
                    <a:pt x="2783194" y="271859"/>
                    <a:pt x="2769700" y="288131"/>
                  </a:cubicBezTo>
                  <a:cubicBezTo>
                    <a:pt x="2756206" y="304403"/>
                    <a:pt x="2742712" y="321469"/>
                    <a:pt x="2726837" y="321469"/>
                  </a:cubicBezTo>
                  <a:cubicBezTo>
                    <a:pt x="2710962" y="321469"/>
                    <a:pt x="2688737" y="286941"/>
                    <a:pt x="2674450" y="288131"/>
                  </a:cubicBezTo>
                  <a:cubicBezTo>
                    <a:pt x="2664131" y="291703"/>
                    <a:pt x="2653812" y="309959"/>
                    <a:pt x="2641112" y="328612"/>
                  </a:cubicBezTo>
                  <a:lnTo>
                    <a:pt x="2598250" y="400050"/>
                  </a:lnTo>
                  <a:lnTo>
                    <a:pt x="2512525" y="483394"/>
                  </a:lnTo>
                  <a:lnTo>
                    <a:pt x="2436325" y="535781"/>
                  </a:lnTo>
                  <a:lnTo>
                    <a:pt x="2367268" y="573881"/>
                  </a:lnTo>
                  <a:lnTo>
                    <a:pt x="2286306" y="600075"/>
                  </a:lnTo>
                  <a:lnTo>
                    <a:pt x="2188675" y="609600"/>
                  </a:lnTo>
                  <a:lnTo>
                    <a:pt x="2114856" y="583406"/>
                  </a:lnTo>
                  <a:cubicBezTo>
                    <a:pt x="2091044" y="574675"/>
                    <a:pt x="2071200" y="552053"/>
                    <a:pt x="2045800" y="557212"/>
                  </a:cubicBezTo>
                  <a:cubicBezTo>
                    <a:pt x="2020400" y="562371"/>
                    <a:pt x="1989841" y="596503"/>
                    <a:pt x="1962456" y="614362"/>
                  </a:cubicBezTo>
                  <a:lnTo>
                    <a:pt x="1881493" y="664369"/>
                  </a:lnTo>
                  <a:lnTo>
                    <a:pt x="1802912" y="692944"/>
                  </a:lnTo>
                  <a:cubicBezTo>
                    <a:pt x="1775528" y="697707"/>
                    <a:pt x="1744175" y="696516"/>
                    <a:pt x="1717187" y="692944"/>
                  </a:cubicBezTo>
                  <a:cubicBezTo>
                    <a:pt x="1690200" y="689372"/>
                    <a:pt x="1671943" y="683022"/>
                    <a:pt x="1640987" y="671512"/>
                  </a:cubicBezTo>
                  <a:lnTo>
                    <a:pt x="1531450" y="623887"/>
                  </a:lnTo>
                  <a:lnTo>
                    <a:pt x="1460012" y="571500"/>
                  </a:lnTo>
                  <a:lnTo>
                    <a:pt x="1405243" y="519112"/>
                  </a:lnTo>
                  <a:cubicBezTo>
                    <a:pt x="1388177" y="503237"/>
                    <a:pt x="1381033" y="482997"/>
                    <a:pt x="1357618" y="476250"/>
                  </a:cubicBezTo>
                  <a:cubicBezTo>
                    <a:pt x="1334203" y="469503"/>
                    <a:pt x="1287372" y="471090"/>
                    <a:pt x="1264750" y="478631"/>
                  </a:cubicBezTo>
                  <a:cubicBezTo>
                    <a:pt x="1242128" y="486172"/>
                    <a:pt x="1238556" y="500856"/>
                    <a:pt x="1221887" y="521494"/>
                  </a:cubicBezTo>
                  <a:lnTo>
                    <a:pt x="1157594" y="588168"/>
                  </a:lnTo>
                  <a:cubicBezTo>
                    <a:pt x="1129813" y="617537"/>
                    <a:pt x="1109572" y="644525"/>
                    <a:pt x="1074250" y="676275"/>
                  </a:cubicBezTo>
                  <a:cubicBezTo>
                    <a:pt x="1038928" y="708025"/>
                    <a:pt x="988525" y="744538"/>
                    <a:pt x="945662" y="778669"/>
                  </a:cubicBezTo>
                  <a:lnTo>
                    <a:pt x="826600" y="821532"/>
                  </a:lnTo>
                  <a:lnTo>
                    <a:pt x="757543" y="852487"/>
                  </a:lnTo>
                  <a:cubicBezTo>
                    <a:pt x="729365" y="862012"/>
                    <a:pt x="699997" y="876300"/>
                    <a:pt x="674200" y="892969"/>
                  </a:cubicBezTo>
                  <a:cubicBezTo>
                    <a:pt x="648403" y="909638"/>
                    <a:pt x="623399" y="935831"/>
                    <a:pt x="602762" y="952500"/>
                  </a:cubicBezTo>
                  <a:lnTo>
                    <a:pt x="550375" y="992981"/>
                  </a:lnTo>
                  <a:lnTo>
                    <a:pt x="483700" y="1012031"/>
                  </a:lnTo>
                  <a:lnTo>
                    <a:pt x="376543" y="1019175"/>
                  </a:lnTo>
                  <a:lnTo>
                    <a:pt x="288437" y="1052512"/>
                  </a:lnTo>
                  <a:lnTo>
                    <a:pt x="233668" y="1066800"/>
                  </a:lnTo>
                  <a:lnTo>
                    <a:pt x="147943" y="1078706"/>
                  </a:lnTo>
                  <a:cubicBezTo>
                    <a:pt x="127703" y="1081484"/>
                    <a:pt x="120560" y="1085850"/>
                    <a:pt x="97938" y="1095375"/>
                  </a:cubicBezTo>
                  <a:cubicBezTo>
                    <a:pt x="75316" y="1104900"/>
                    <a:pt x="27293" y="1127919"/>
                    <a:pt x="12212" y="1135856"/>
                  </a:cubicBezTo>
                  <a:cubicBezTo>
                    <a:pt x="-2869" y="1143794"/>
                    <a:pt x="1893" y="1138238"/>
                    <a:pt x="306" y="1143000"/>
                  </a:cubicBezTo>
                  <a:cubicBezTo>
                    <a:pt x="-1281" y="1147762"/>
                    <a:pt x="3878" y="1066800"/>
                    <a:pt x="2687" y="1164431"/>
                  </a:cubicBez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26" name="Freeform 25"/>
            <p:cNvSpPr/>
            <p:nvPr/>
          </p:nvSpPr>
          <p:spPr bwMode="auto">
            <a:xfrm>
              <a:off x="2600456" y="1127166"/>
              <a:ext cx="83690" cy="100191"/>
            </a:xfrm>
            <a:custGeom>
              <a:avLst/>
              <a:gdLst>
                <a:gd name="connsiteX0" fmla="*/ 16668 w 119062"/>
                <a:gd name="connsiteY0" fmla="*/ 142875 h 142875"/>
                <a:gd name="connsiteX1" fmla="*/ 0 w 119062"/>
                <a:gd name="connsiteY1" fmla="*/ 40481 h 142875"/>
                <a:gd name="connsiteX2" fmla="*/ 57150 w 119062"/>
                <a:gd name="connsiteY2" fmla="*/ 38100 h 142875"/>
                <a:gd name="connsiteX3" fmla="*/ 71437 w 119062"/>
                <a:gd name="connsiteY3" fmla="*/ 19050 h 142875"/>
                <a:gd name="connsiteX4" fmla="*/ 119062 w 119062"/>
                <a:gd name="connsiteY4" fmla="*/ 0 h 142875"/>
                <a:gd name="connsiteX5" fmla="*/ 47625 w 119062"/>
                <a:gd name="connsiteY5" fmla="*/ 66675 h 142875"/>
                <a:gd name="connsiteX6" fmla="*/ 16668 w 119062"/>
                <a:gd name="connsiteY6" fmla="*/ 142875 h 142875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34"/>
                <a:gd name="connsiteX1" fmla="*/ 0 w 119062"/>
                <a:gd name="connsiteY1" fmla="*/ 40481 h 143134"/>
                <a:gd name="connsiteX2" fmla="*/ 57150 w 119062"/>
                <a:gd name="connsiteY2" fmla="*/ 38100 h 143134"/>
                <a:gd name="connsiteX3" fmla="*/ 71437 w 119062"/>
                <a:gd name="connsiteY3" fmla="*/ 19050 h 143134"/>
                <a:gd name="connsiteX4" fmla="*/ 119062 w 119062"/>
                <a:gd name="connsiteY4" fmla="*/ 0 h 143134"/>
                <a:gd name="connsiteX5" fmla="*/ 70170 w 119062"/>
                <a:gd name="connsiteY5" fmla="*/ 71684 h 143134"/>
                <a:gd name="connsiteX6" fmla="*/ 16668 w 119062"/>
                <a:gd name="connsiteY6" fmla="*/ 142875 h 14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62" h="143134">
                  <a:moveTo>
                    <a:pt x="16668" y="142875"/>
                  </a:moveTo>
                  <a:lnTo>
                    <a:pt x="0" y="40481"/>
                  </a:lnTo>
                  <a:cubicBezTo>
                    <a:pt x="6747" y="23019"/>
                    <a:pt x="45244" y="41672"/>
                    <a:pt x="57150" y="38100"/>
                  </a:cubicBezTo>
                  <a:cubicBezTo>
                    <a:pt x="69056" y="34528"/>
                    <a:pt x="61118" y="25400"/>
                    <a:pt x="71437" y="19050"/>
                  </a:cubicBezTo>
                  <a:lnTo>
                    <a:pt x="119062" y="0"/>
                  </a:lnTo>
                  <a:cubicBezTo>
                    <a:pt x="115093" y="7937"/>
                    <a:pt x="87236" y="47872"/>
                    <a:pt x="70170" y="71684"/>
                  </a:cubicBezTo>
                  <a:cubicBezTo>
                    <a:pt x="53104" y="95496"/>
                    <a:pt x="24605" y="147241"/>
                    <a:pt x="16668" y="142875"/>
                  </a:cubicBez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7" name="Freeform 26"/>
            <p:cNvSpPr/>
            <p:nvPr/>
          </p:nvSpPr>
          <p:spPr bwMode="auto">
            <a:xfrm>
              <a:off x="306670" y="1163707"/>
              <a:ext cx="2379833" cy="1113888"/>
            </a:xfrm>
            <a:custGeom>
              <a:avLst/>
              <a:gdLst>
                <a:gd name="connsiteX0" fmla="*/ 2382 w 3376613"/>
                <a:gd name="connsiteY0" fmla="*/ 1435893 h 1578768"/>
                <a:gd name="connsiteX1" fmla="*/ 0 w 3376613"/>
                <a:gd name="connsiteY1" fmla="*/ 1578768 h 1578768"/>
                <a:gd name="connsiteX2" fmla="*/ 876300 w 3376613"/>
                <a:gd name="connsiteY2" fmla="*/ 1569243 h 1578768"/>
                <a:gd name="connsiteX3" fmla="*/ 1016794 w 3376613"/>
                <a:gd name="connsiteY3" fmla="*/ 1423987 h 1578768"/>
                <a:gd name="connsiteX4" fmla="*/ 1081088 w 3376613"/>
                <a:gd name="connsiteY4" fmla="*/ 1352550 h 1578768"/>
                <a:gd name="connsiteX5" fmla="*/ 1171575 w 3376613"/>
                <a:gd name="connsiteY5" fmla="*/ 1266825 h 1578768"/>
                <a:gd name="connsiteX6" fmla="*/ 1262063 w 3376613"/>
                <a:gd name="connsiteY6" fmla="*/ 1200150 h 1578768"/>
                <a:gd name="connsiteX7" fmla="*/ 1385888 w 3376613"/>
                <a:gd name="connsiteY7" fmla="*/ 1181100 h 1578768"/>
                <a:gd name="connsiteX8" fmla="*/ 1504950 w 3376613"/>
                <a:gd name="connsiteY8" fmla="*/ 1195387 h 1578768"/>
                <a:gd name="connsiteX9" fmla="*/ 1609725 w 3376613"/>
                <a:gd name="connsiteY9" fmla="*/ 1238250 h 1578768"/>
                <a:gd name="connsiteX10" fmla="*/ 1804988 w 3376613"/>
                <a:gd name="connsiteY10" fmla="*/ 1264443 h 1578768"/>
                <a:gd name="connsiteX11" fmla="*/ 1990725 w 3376613"/>
                <a:gd name="connsiteY11" fmla="*/ 1245393 h 1578768"/>
                <a:gd name="connsiteX12" fmla="*/ 2133600 w 3376613"/>
                <a:gd name="connsiteY12" fmla="*/ 1223962 h 1578768"/>
                <a:gd name="connsiteX13" fmla="*/ 2214563 w 3376613"/>
                <a:gd name="connsiteY13" fmla="*/ 1197768 h 1578768"/>
                <a:gd name="connsiteX14" fmla="*/ 2359819 w 3376613"/>
                <a:gd name="connsiteY14" fmla="*/ 1159668 h 1578768"/>
                <a:gd name="connsiteX15" fmla="*/ 2564607 w 3376613"/>
                <a:gd name="connsiteY15" fmla="*/ 1076325 h 1578768"/>
                <a:gd name="connsiteX16" fmla="*/ 2743200 w 3376613"/>
                <a:gd name="connsiteY16" fmla="*/ 1016793 h 1578768"/>
                <a:gd name="connsiteX17" fmla="*/ 2878932 w 3376613"/>
                <a:gd name="connsiteY17" fmla="*/ 950118 h 1578768"/>
                <a:gd name="connsiteX18" fmla="*/ 2993232 w 3376613"/>
                <a:gd name="connsiteY18" fmla="*/ 864393 h 1578768"/>
                <a:gd name="connsiteX19" fmla="*/ 3105150 w 3376613"/>
                <a:gd name="connsiteY19" fmla="*/ 759618 h 1578768"/>
                <a:gd name="connsiteX20" fmla="*/ 3214688 w 3376613"/>
                <a:gd name="connsiteY20" fmla="*/ 692943 h 1578768"/>
                <a:gd name="connsiteX21" fmla="*/ 3286125 w 3376613"/>
                <a:gd name="connsiteY21" fmla="*/ 626268 h 1578768"/>
                <a:gd name="connsiteX22" fmla="*/ 3343275 w 3376613"/>
                <a:gd name="connsiteY22" fmla="*/ 566737 h 1578768"/>
                <a:gd name="connsiteX23" fmla="*/ 3376613 w 3376613"/>
                <a:gd name="connsiteY23" fmla="*/ 526256 h 1578768"/>
                <a:gd name="connsiteX24" fmla="*/ 3333750 w 3376613"/>
                <a:gd name="connsiteY24" fmla="*/ 376237 h 1578768"/>
                <a:gd name="connsiteX25" fmla="*/ 3290888 w 3376613"/>
                <a:gd name="connsiteY25" fmla="*/ 188118 h 1578768"/>
                <a:gd name="connsiteX26" fmla="*/ 3274219 w 3376613"/>
                <a:gd name="connsiteY26" fmla="*/ 107156 h 1578768"/>
                <a:gd name="connsiteX27" fmla="*/ 3250407 w 3376613"/>
                <a:gd name="connsiteY27" fmla="*/ 0 h 1578768"/>
                <a:gd name="connsiteX28" fmla="*/ 3209925 w 3376613"/>
                <a:gd name="connsiteY28" fmla="*/ 71437 h 1578768"/>
                <a:gd name="connsiteX29" fmla="*/ 3155157 w 3376613"/>
                <a:gd name="connsiteY29" fmla="*/ 173831 h 1578768"/>
                <a:gd name="connsiteX30" fmla="*/ 3088482 w 3376613"/>
                <a:gd name="connsiteY30" fmla="*/ 280987 h 1578768"/>
                <a:gd name="connsiteX31" fmla="*/ 3021807 w 3376613"/>
                <a:gd name="connsiteY31" fmla="*/ 361950 h 1578768"/>
                <a:gd name="connsiteX32" fmla="*/ 2926557 w 3376613"/>
                <a:gd name="connsiteY32" fmla="*/ 416718 h 1578768"/>
                <a:gd name="connsiteX33" fmla="*/ 2826544 w 3376613"/>
                <a:gd name="connsiteY33" fmla="*/ 447675 h 1578768"/>
                <a:gd name="connsiteX34" fmla="*/ 2752725 w 3376613"/>
                <a:gd name="connsiteY34" fmla="*/ 485775 h 1578768"/>
                <a:gd name="connsiteX35" fmla="*/ 2647950 w 3376613"/>
                <a:gd name="connsiteY35" fmla="*/ 583406 h 1578768"/>
                <a:gd name="connsiteX36" fmla="*/ 2555082 w 3376613"/>
                <a:gd name="connsiteY36" fmla="*/ 664368 h 1578768"/>
                <a:gd name="connsiteX37" fmla="*/ 2450307 w 3376613"/>
                <a:gd name="connsiteY37" fmla="*/ 721518 h 1578768"/>
                <a:gd name="connsiteX38" fmla="*/ 2338388 w 3376613"/>
                <a:gd name="connsiteY38" fmla="*/ 709612 h 1578768"/>
                <a:gd name="connsiteX39" fmla="*/ 2235994 w 3376613"/>
                <a:gd name="connsiteY39" fmla="*/ 702468 h 1578768"/>
                <a:gd name="connsiteX40" fmla="*/ 2159794 w 3376613"/>
                <a:gd name="connsiteY40" fmla="*/ 714375 h 1578768"/>
                <a:gd name="connsiteX41" fmla="*/ 2057400 w 3376613"/>
                <a:gd name="connsiteY41" fmla="*/ 750093 h 1578768"/>
                <a:gd name="connsiteX42" fmla="*/ 1916907 w 3376613"/>
                <a:gd name="connsiteY42" fmla="*/ 802481 h 1578768"/>
                <a:gd name="connsiteX43" fmla="*/ 1785938 w 3376613"/>
                <a:gd name="connsiteY43" fmla="*/ 866775 h 1578768"/>
                <a:gd name="connsiteX44" fmla="*/ 1704975 w 3376613"/>
                <a:gd name="connsiteY44" fmla="*/ 878681 h 1578768"/>
                <a:gd name="connsiteX45" fmla="*/ 1619250 w 3376613"/>
                <a:gd name="connsiteY45" fmla="*/ 842962 h 1578768"/>
                <a:gd name="connsiteX46" fmla="*/ 1488282 w 3376613"/>
                <a:gd name="connsiteY46" fmla="*/ 764381 h 1578768"/>
                <a:gd name="connsiteX47" fmla="*/ 1388269 w 3376613"/>
                <a:gd name="connsiteY47" fmla="*/ 695325 h 1578768"/>
                <a:gd name="connsiteX48" fmla="*/ 1347788 w 3376613"/>
                <a:gd name="connsiteY48" fmla="*/ 654843 h 1578768"/>
                <a:gd name="connsiteX49" fmla="*/ 1302544 w 3376613"/>
                <a:gd name="connsiteY49" fmla="*/ 678656 h 1578768"/>
                <a:gd name="connsiteX50" fmla="*/ 1173957 w 3376613"/>
                <a:gd name="connsiteY50" fmla="*/ 797718 h 1578768"/>
                <a:gd name="connsiteX51" fmla="*/ 1066800 w 3376613"/>
                <a:gd name="connsiteY51" fmla="*/ 909637 h 1578768"/>
                <a:gd name="connsiteX52" fmla="*/ 938213 w 3376613"/>
                <a:gd name="connsiteY52" fmla="*/ 1026318 h 1578768"/>
                <a:gd name="connsiteX53" fmla="*/ 807244 w 3376613"/>
                <a:gd name="connsiteY53" fmla="*/ 1112043 h 1578768"/>
                <a:gd name="connsiteX54" fmla="*/ 728663 w 3376613"/>
                <a:gd name="connsiteY54" fmla="*/ 1159668 h 1578768"/>
                <a:gd name="connsiteX55" fmla="*/ 635794 w 3376613"/>
                <a:gd name="connsiteY55" fmla="*/ 1176337 h 1578768"/>
                <a:gd name="connsiteX56" fmla="*/ 504825 w 3376613"/>
                <a:gd name="connsiteY56" fmla="*/ 1185862 h 1578768"/>
                <a:gd name="connsiteX57" fmla="*/ 419100 w 3376613"/>
                <a:gd name="connsiteY57" fmla="*/ 1209675 h 1578768"/>
                <a:gd name="connsiteX58" fmla="*/ 347663 w 3376613"/>
                <a:gd name="connsiteY58" fmla="*/ 1254918 h 1578768"/>
                <a:gd name="connsiteX59" fmla="*/ 280988 w 3376613"/>
                <a:gd name="connsiteY59" fmla="*/ 1295400 h 1578768"/>
                <a:gd name="connsiteX60" fmla="*/ 176213 w 3376613"/>
                <a:gd name="connsiteY60" fmla="*/ 1300162 h 1578768"/>
                <a:gd name="connsiteX61" fmla="*/ 100013 w 3376613"/>
                <a:gd name="connsiteY61" fmla="*/ 1343025 h 1578768"/>
                <a:gd name="connsiteX62" fmla="*/ 2382 w 3376613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176213 w 3371851"/>
                <a:gd name="connsiteY60" fmla="*/ 1300162 h 1578768"/>
                <a:gd name="connsiteX61" fmla="*/ 100013 w 3371851"/>
                <a:gd name="connsiteY61" fmla="*/ 1343025 h 1578768"/>
                <a:gd name="connsiteX62" fmla="*/ 2382 w 3371851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30982 w 3371851"/>
                <a:gd name="connsiteY60" fmla="*/ 1297781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3194 w 3371851"/>
                <a:gd name="connsiteY35" fmla="*/ 545306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90513 w 3371851"/>
                <a:gd name="connsiteY59" fmla="*/ 1328738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3370 w 3371851"/>
                <a:gd name="connsiteY60" fmla="*/ 1288257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64294 w 3371851"/>
                <a:gd name="connsiteY63" fmla="*/ 1376362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47725 w 3371851"/>
                <a:gd name="connsiteY3" fmla="*/ 1535906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00113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888207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16769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4019 w 3371851"/>
                <a:gd name="connsiteY11" fmla="*/ 1254918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3371851" h="1578768">
                  <a:moveTo>
                    <a:pt x="2382" y="1435893"/>
                  </a:moveTo>
                  <a:lnTo>
                    <a:pt x="0" y="1578768"/>
                  </a:lnTo>
                  <a:lnTo>
                    <a:pt x="762001" y="1576387"/>
                  </a:lnTo>
                  <a:cubicBezTo>
                    <a:pt x="790179" y="1563687"/>
                    <a:pt x="863204" y="1521618"/>
                    <a:pt x="888207" y="1500187"/>
                  </a:cubicBezTo>
                  <a:cubicBezTo>
                    <a:pt x="913210" y="1478756"/>
                    <a:pt x="934640" y="1462880"/>
                    <a:pt x="966787" y="1438274"/>
                  </a:cubicBezTo>
                  <a:cubicBezTo>
                    <a:pt x="998934" y="1413668"/>
                    <a:pt x="1046957" y="1381125"/>
                    <a:pt x="1081088" y="1352550"/>
                  </a:cubicBezTo>
                  <a:lnTo>
                    <a:pt x="1171575" y="1266825"/>
                  </a:lnTo>
                  <a:cubicBezTo>
                    <a:pt x="1201738" y="1241425"/>
                    <a:pt x="1226344" y="1214437"/>
                    <a:pt x="1262063" y="1200150"/>
                  </a:cubicBezTo>
                  <a:cubicBezTo>
                    <a:pt x="1297782" y="1185863"/>
                    <a:pt x="1345407" y="1181894"/>
                    <a:pt x="1385888" y="1181100"/>
                  </a:cubicBezTo>
                  <a:lnTo>
                    <a:pt x="1504950" y="1195387"/>
                  </a:lnTo>
                  <a:cubicBezTo>
                    <a:pt x="1542256" y="1204912"/>
                    <a:pt x="1581150" y="1226741"/>
                    <a:pt x="1609725" y="1238250"/>
                  </a:cubicBezTo>
                  <a:cubicBezTo>
                    <a:pt x="1638300" y="1249759"/>
                    <a:pt x="1643856" y="1260078"/>
                    <a:pt x="1676400" y="1264443"/>
                  </a:cubicBezTo>
                  <a:cubicBezTo>
                    <a:pt x="1708944" y="1268808"/>
                    <a:pt x="1750616" y="1269999"/>
                    <a:pt x="1804988" y="1264443"/>
                  </a:cubicBezTo>
                  <a:cubicBezTo>
                    <a:pt x="1859360" y="1258887"/>
                    <a:pt x="1936751" y="1242218"/>
                    <a:pt x="2002632" y="1231105"/>
                  </a:cubicBezTo>
                  <a:lnTo>
                    <a:pt x="2138362" y="1202531"/>
                  </a:lnTo>
                  <a:cubicBezTo>
                    <a:pt x="2175668" y="1194593"/>
                    <a:pt x="2177256" y="1193005"/>
                    <a:pt x="2226469" y="1181099"/>
                  </a:cubicBezTo>
                  <a:cubicBezTo>
                    <a:pt x="2275682" y="1169193"/>
                    <a:pt x="2375297" y="1151334"/>
                    <a:pt x="2433638" y="1131093"/>
                  </a:cubicBezTo>
                  <a:lnTo>
                    <a:pt x="2564607" y="1076325"/>
                  </a:lnTo>
                  <a:lnTo>
                    <a:pt x="2743200" y="1016793"/>
                  </a:lnTo>
                  <a:lnTo>
                    <a:pt x="2878932" y="950118"/>
                  </a:lnTo>
                  <a:lnTo>
                    <a:pt x="2993232" y="864393"/>
                  </a:lnTo>
                  <a:cubicBezTo>
                    <a:pt x="3030935" y="832643"/>
                    <a:pt x="3075385" y="797718"/>
                    <a:pt x="3112294" y="769143"/>
                  </a:cubicBezTo>
                  <a:cubicBezTo>
                    <a:pt x="3149203" y="740568"/>
                    <a:pt x="3184526" y="715168"/>
                    <a:pt x="3214688" y="692943"/>
                  </a:cubicBezTo>
                  <a:lnTo>
                    <a:pt x="3286125" y="626268"/>
                  </a:lnTo>
                  <a:lnTo>
                    <a:pt x="3343275" y="566737"/>
                  </a:lnTo>
                  <a:lnTo>
                    <a:pt x="3371851" y="538162"/>
                  </a:lnTo>
                  <a:lnTo>
                    <a:pt x="3333750" y="376237"/>
                  </a:lnTo>
                  <a:lnTo>
                    <a:pt x="3290888" y="188118"/>
                  </a:lnTo>
                  <a:lnTo>
                    <a:pt x="3274219" y="107156"/>
                  </a:lnTo>
                  <a:lnTo>
                    <a:pt x="3250407" y="0"/>
                  </a:lnTo>
                  <a:lnTo>
                    <a:pt x="3209925" y="71437"/>
                  </a:lnTo>
                  <a:lnTo>
                    <a:pt x="3155157" y="173831"/>
                  </a:lnTo>
                  <a:lnTo>
                    <a:pt x="3078463" y="278482"/>
                  </a:lnTo>
                  <a:cubicBezTo>
                    <a:pt x="3053377" y="303653"/>
                    <a:pt x="3031631" y="312679"/>
                    <a:pt x="3004643" y="324859"/>
                  </a:cubicBezTo>
                  <a:cubicBezTo>
                    <a:pt x="2977655" y="337039"/>
                    <a:pt x="2950708" y="342079"/>
                    <a:pt x="2916536" y="351563"/>
                  </a:cubicBezTo>
                  <a:lnTo>
                    <a:pt x="2834061" y="402567"/>
                  </a:lnTo>
                  <a:cubicBezTo>
                    <a:pt x="2799889" y="412051"/>
                    <a:pt x="2783280" y="445174"/>
                    <a:pt x="2762746" y="470738"/>
                  </a:cubicBezTo>
                  <a:lnTo>
                    <a:pt x="2683297" y="528388"/>
                  </a:lnTo>
                  <a:cubicBezTo>
                    <a:pt x="2671491" y="544279"/>
                    <a:pt x="2644655" y="545135"/>
                    <a:pt x="2632849" y="561026"/>
                  </a:cubicBezTo>
                  <a:lnTo>
                    <a:pt x="2530030" y="616754"/>
                  </a:lnTo>
                  <a:cubicBezTo>
                    <a:pt x="2497090" y="639773"/>
                    <a:pt x="2482665" y="663861"/>
                    <a:pt x="2450307" y="676414"/>
                  </a:cubicBezTo>
                  <a:cubicBezTo>
                    <a:pt x="2417949" y="688967"/>
                    <a:pt x="2369179" y="692779"/>
                    <a:pt x="2335883" y="692070"/>
                  </a:cubicBezTo>
                  <a:lnTo>
                    <a:pt x="2235995" y="689942"/>
                  </a:lnTo>
                  <a:cubicBezTo>
                    <a:pt x="2202699" y="689233"/>
                    <a:pt x="2198745" y="658006"/>
                    <a:pt x="2169814" y="661769"/>
                  </a:cubicBezTo>
                  <a:cubicBezTo>
                    <a:pt x="2140883" y="665532"/>
                    <a:pt x="2110910" y="682530"/>
                    <a:pt x="2062409" y="712518"/>
                  </a:cubicBezTo>
                  <a:lnTo>
                    <a:pt x="1916907" y="802481"/>
                  </a:lnTo>
                  <a:lnTo>
                    <a:pt x="1785938" y="859631"/>
                  </a:lnTo>
                  <a:cubicBezTo>
                    <a:pt x="1750616" y="872331"/>
                    <a:pt x="1735138" y="869157"/>
                    <a:pt x="1707357" y="862013"/>
                  </a:cubicBezTo>
                  <a:cubicBezTo>
                    <a:pt x="1679576" y="854869"/>
                    <a:pt x="1655366" y="835819"/>
                    <a:pt x="1619250" y="816769"/>
                  </a:cubicBezTo>
                  <a:lnTo>
                    <a:pt x="1507332" y="747713"/>
                  </a:lnTo>
                  <a:cubicBezTo>
                    <a:pt x="1468438" y="725885"/>
                    <a:pt x="1419226" y="702865"/>
                    <a:pt x="1385888" y="697706"/>
                  </a:cubicBezTo>
                  <a:cubicBezTo>
                    <a:pt x="1352550" y="692547"/>
                    <a:pt x="1342628" y="700087"/>
                    <a:pt x="1307306" y="716756"/>
                  </a:cubicBezTo>
                  <a:cubicBezTo>
                    <a:pt x="1271984" y="733425"/>
                    <a:pt x="1218407" y="770731"/>
                    <a:pt x="1173957" y="797718"/>
                  </a:cubicBezTo>
                  <a:lnTo>
                    <a:pt x="1057275" y="869155"/>
                  </a:lnTo>
                  <a:lnTo>
                    <a:pt x="931069" y="954881"/>
                  </a:lnTo>
                  <a:lnTo>
                    <a:pt x="802481" y="1054893"/>
                  </a:lnTo>
                  <a:lnTo>
                    <a:pt x="723900" y="1097756"/>
                  </a:lnTo>
                  <a:lnTo>
                    <a:pt x="616744" y="1152525"/>
                  </a:lnTo>
                  <a:lnTo>
                    <a:pt x="504825" y="1185862"/>
                  </a:lnTo>
                  <a:lnTo>
                    <a:pt x="419100" y="1209675"/>
                  </a:lnTo>
                  <a:lnTo>
                    <a:pt x="347663" y="1254918"/>
                  </a:lnTo>
                  <a:cubicBezTo>
                    <a:pt x="325041" y="1268015"/>
                    <a:pt x="298451" y="1271588"/>
                    <a:pt x="278607" y="1276351"/>
                  </a:cubicBezTo>
                  <a:cubicBezTo>
                    <a:pt x="258763" y="1281114"/>
                    <a:pt x="246460" y="1281510"/>
                    <a:pt x="228601" y="1283494"/>
                  </a:cubicBezTo>
                  <a:cubicBezTo>
                    <a:pt x="210742" y="1285478"/>
                    <a:pt x="192882" y="1278334"/>
                    <a:pt x="171451" y="1288256"/>
                  </a:cubicBezTo>
                  <a:lnTo>
                    <a:pt x="114300" y="1323975"/>
                  </a:lnTo>
                  <a:lnTo>
                    <a:pt x="54769" y="1373981"/>
                  </a:lnTo>
                  <a:lnTo>
                    <a:pt x="2382" y="1435893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8" name="Freeform 27"/>
            <p:cNvSpPr/>
            <p:nvPr/>
          </p:nvSpPr>
          <p:spPr bwMode="auto">
            <a:xfrm>
              <a:off x="310206" y="1074124"/>
              <a:ext cx="825104" cy="503312"/>
            </a:xfrm>
            <a:custGeom>
              <a:avLst/>
              <a:gdLst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1456 w 1169194"/>
                <a:gd name="connsiteY5" fmla="*/ 638175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6631 w 1169194"/>
                <a:gd name="connsiteY36" fmla="*/ 382763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169194" h="711994">
                  <a:moveTo>
                    <a:pt x="7144" y="650082"/>
                  </a:moveTo>
                  <a:lnTo>
                    <a:pt x="0" y="711994"/>
                  </a:lnTo>
                  <a:lnTo>
                    <a:pt x="57150" y="666750"/>
                  </a:lnTo>
                  <a:lnTo>
                    <a:pt x="116681" y="635794"/>
                  </a:lnTo>
                  <a:lnTo>
                    <a:pt x="154781" y="631032"/>
                  </a:lnTo>
                  <a:cubicBezTo>
                    <a:pt x="169862" y="634207"/>
                    <a:pt x="207168" y="657225"/>
                    <a:pt x="223837" y="654844"/>
                  </a:cubicBezTo>
                  <a:cubicBezTo>
                    <a:pt x="240506" y="652463"/>
                    <a:pt x="238522" y="627063"/>
                    <a:pt x="254794" y="616744"/>
                  </a:cubicBezTo>
                  <a:lnTo>
                    <a:pt x="304800" y="592932"/>
                  </a:lnTo>
                  <a:lnTo>
                    <a:pt x="342900" y="592932"/>
                  </a:lnTo>
                  <a:lnTo>
                    <a:pt x="402431" y="609600"/>
                  </a:lnTo>
                  <a:cubicBezTo>
                    <a:pt x="423965" y="609997"/>
                    <a:pt x="454248" y="601663"/>
                    <a:pt x="472107" y="595313"/>
                  </a:cubicBezTo>
                  <a:cubicBezTo>
                    <a:pt x="489966" y="588963"/>
                    <a:pt x="495403" y="584994"/>
                    <a:pt x="509587" y="571500"/>
                  </a:cubicBezTo>
                  <a:lnTo>
                    <a:pt x="557212" y="514350"/>
                  </a:lnTo>
                  <a:lnTo>
                    <a:pt x="595312" y="469107"/>
                  </a:lnTo>
                  <a:lnTo>
                    <a:pt x="619125" y="454819"/>
                  </a:lnTo>
                  <a:lnTo>
                    <a:pt x="657225" y="435769"/>
                  </a:lnTo>
                  <a:lnTo>
                    <a:pt x="722262" y="418233"/>
                  </a:lnTo>
                  <a:cubicBezTo>
                    <a:pt x="741709" y="419424"/>
                    <a:pt x="758155" y="439593"/>
                    <a:pt x="773906" y="442913"/>
                  </a:cubicBezTo>
                  <a:cubicBezTo>
                    <a:pt x="789657" y="446233"/>
                    <a:pt x="800894" y="439341"/>
                    <a:pt x="816769" y="438150"/>
                  </a:cubicBezTo>
                  <a:cubicBezTo>
                    <a:pt x="832644" y="436959"/>
                    <a:pt x="854472" y="439341"/>
                    <a:pt x="869156" y="435769"/>
                  </a:cubicBezTo>
                  <a:cubicBezTo>
                    <a:pt x="883840" y="432197"/>
                    <a:pt x="890191" y="426641"/>
                    <a:pt x="904875" y="416719"/>
                  </a:cubicBezTo>
                  <a:cubicBezTo>
                    <a:pt x="919559" y="406797"/>
                    <a:pt x="940176" y="392448"/>
                    <a:pt x="957262" y="376238"/>
                  </a:cubicBezTo>
                  <a:lnTo>
                    <a:pt x="1007392" y="319459"/>
                  </a:lnTo>
                  <a:lnTo>
                    <a:pt x="1042987" y="242888"/>
                  </a:lnTo>
                  <a:lnTo>
                    <a:pt x="1098127" y="161925"/>
                  </a:lnTo>
                  <a:lnTo>
                    <a:pt x="1119187" y="97632"/>
                  </a:lnTo>
                  <a:lnTo>
                    <a:pt x="1154906" y="28575"/>
                  </a:lnTo>
                  <a:lnTo>
                    <a:pt x="1169194" y="0"/>
                  </a:lnTo>
                  <a:lnTo>
                    <a:pt x="1126331" y="2382"/>
                  </a:lnTo>
                  <a:lnTo>
                    <a:pt x="1078706" y="92869"/>
                  </a:lnTo>
                  <a:lnTo>
                    <a:pt x="1031081" y="180975"/>
                  </a:lnTo>
                  <a:lnTo>
                    <a:pt x="988219" y="257175"/>
                  </a:lnTo>
                  <a:lnTo>
                    <a:pt x="933450" y="330994"/>
                  </a:lnTo>
                  <a:lnTo>
                    <a:pt x="885825" y="381000"/>
                  </a:lnTo>
                  <a:lnTo>
                    <a:pt x="850106" y="397669"/>
                  </a:lnTo>
                  <a:cubicBezTo>
                    <a:pt x="835819" y="400844"/>
                    <a:pt x="820258" y="404622"/>
                    <a:pt x="800100" y="400050"/>
                  </a:cubicBezTo>
                  <a:cubicBezTo>
                    <a:pt x="779942" y="395478"/>
                    <a:pt x="754954" y="371826"/>
                    <a:pt x="729157" y="370239"/>
                  </a:cubicBezTo>
                  <a:cubicBezTo>
                    <a:pt x="703360" y="368652"/>
                    <a:pt x="669214" y="381985"/>
                    <a:pt x="645319" y="390525"/>
                  </a:cubicBezTo>
                  <a:lnTo>
                    <a:pt x="585787" y="421482"/>
                  </a:lnTo>
                  <a:cubicBezTo>
                    <a:pt x="565943" y="431801"/>
                    <a:pt x="558006" y="450454"/>
                    <a:pt x="545306" y="464344"/>
                  </a:cubicBezTo>
                  <a:lnTo>
                    <a:pt x="509587" y="504825"/>
                  </a:lnTo>
                  <a:lnTo>
                    <a:pt x="471487" y="542925"/>
                  </a:lnTo>
                  <a:lnTo>
                    <a:pt x="409575" y="557213"/>
                  </a:lnTo>
                  <a:lnTo>
                    <a:pt x="361950" y="547688"/>
                  </a:lnTo>
                  <a:lnTo>
                    <a:pt x="335756" y="531019"/>
                  </a:lnTo>
                  <a:cubicBezTo>
                    <a:pt x="324247" y="528638"/>
                    <a:pt x="310356" y="526256"/>
                    <a:pt x="292894" y="533400"/>
                  </a:cubicBezTo>
                  <a:cubicBezTo>
                    <a:pt x="275432" y="540544"/>
                    <a:pt x="248046" y="563166"/>
                    <a:pt x="230981" y="573882"/>
                  </a:cubicBezTo>
                  <a:cubicBezTo>
                    <a:pt x="213916" y="584598"/>
                    <a:pt x="202406" y="596107"/>
                    <a:pt x="190500" y="597694"/>
                  </a:cubicBezTo>
                  <a:cubicBezTo>
                    <a:pt x="178594" y="599281"/>
                    <a:pt x="173038" y="587376"/>
                    <a:pt x="159544" y="583407"/>
                  </a:cubicBezTo>
                  <a:cubicBezTo>
                    <a:pt x="146050" y="579438"/>
                    <a:pt x="123031" y="571898"/>
                    <a:pt x="109537" y="573882"/>
                  </a:cubicBezTo>
                  <a:cubicBezTo>
                    <a:pt x="96043" y="575866"/>
                    <a:pt x="95646" y="582613"/>
                    <a:pt x="78581" y="595313"/>
                  </a:cubicBezTo>
                  <a:lnTo>
                    <a:pt x="7144" y="650082"/>
                  </a:ln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9" name="Freeform 28"/>
            <p:cNvSpPr/>
            <p:nvPr/>
          </p:nvSpPr>
          <p:spPr bwMode="auto">
            <a:xfrm>
              <a:off x="306670" y="1074124"/>
              <a:ext cx="1814048" cy="599968"/>
            </a:xfrm>
            <a:custGeom>
              <a:avLst/>
              <a:gdLst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19075 w 2564607"/>
                <a:gd name="connsiteY5" fmla="*/ 657225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97782 w 2564607"/>
                <a:gd name="connsiteY73" fmla="*/ 164307 h 848750"/>
                <a:gd name="connsiteX74" fmla="*/ 1264444 w 2564607"/>
                <a:gd name="connsiteY74" fmla="*/ 121444 h 848750"/>
                <a:gd name="connsiteX75" fmla="*/ 1231107 w 2564607"/>
                <a:gd name="connsiteY75" fmla="*/ 92869 h 848750"/>
                <a:gd name="connsiteX76" fmla="*/ 1178719 w 2564607"/>
                <a:gd name="connsiteY76" fmla="*/ 133350 h 848750"/>
                <a:gd name="connsiteX77" fmla="*/ 1135857 w 2564607"/>
                <a:gd name="connsiteY77" fmla="*/ 242888 h 848750"/>
                <a:gd name="connsiteX78" fmla="*/ 1085850 w 2564607"/>
                <a:gd name="connsiteY78" fmla="*/ 335757 h 848750"/>
                <a:gd name="connsiteX79" fmla="*/ 1014413 w 2564607"/>
                <a:gd name="connsiteY79" fmla="*/ 428625 h 848750"/>
                <a:gd name="connsiteX80" fmla="*/ 957263 w 2564607"/>
                <a:gd name="connsiteY80" fmla="*/ 481013 h 848750"/>
                <a:gd name="connsiteX81" fmla="*/ 878682 w 2564607"/>
                <a:gd name="connsiteY81" fmla="*/ 523875 h 848750"/>
                <a:gd name="connsiteX82" fmla="*/ 771525 w 2564607"/>
                <a:gd name="connsiteY82" fmla="*/ 531019 h 848750"/>
                <a:gd name="connsiteX83" fmla="*/ 700088 w 2564607"/>
                <a:gd name="connsiteY83" fmla="*/ 531019 h 848750"/>
                <a:gd name="connsiteX84" fmla="*/ 631032 w 2564607"/>
                <a:gd name="connsiteY84" fmla="*/ 569119 h 848750"/>
                <a:gd name="connsiteX85" fmla="*/ 561975 w 2564607"/>
                <a:gd name="connsiteY85" fmla="*/ 652463 h 848750"/>
                <a:gd name="connsiteX86" fmla="*/ 500063 w 2564607"/>
                <a:gd name="connsiteY86" fmla="*/ 711994 h 848750"/>
                <a:gd name="connsiteX87" fmla="*/ 442913 w 2564607"/>
                <a:gd name="connsiteY87" fmla="*/ 721519 h 848750"/>
                <a:gd name="connsiteX88" fmla="*/ 359569 w 2564607"/>
                <a:gd name="connsiteY88" fmla="*/ 721519 h 848750"/>
                <a:gd name="connsiteX89" fmla="*/ 302419 w 2564607"/>
                <a:gd name="connsiteY89" fmla="*/ 728663 h 848750"/>
                <a:gd name="connsiteX90" fmla="*/ 254794 w 2564607"/>
                <a:gd name="connsiteY90" fmla="*/ 771525 h 848750"/>
                <a:gd name="connsiteX91" fmla="*/ 185738 w 2564607"/>
                <a:gd name="connsiteY91" fmla="*/ 771525 h 848750"/>
                <a:gd name="connsiteX92" fmla="*/ 121444 w 2564607"/>
                <a:gd name="connsiteY92" fmla="*/ 766763 h 848750"/>
                <a:gd name="connsiteX93" fmla="*/ 76200 w 2564607"/>
                <a:gd name="connsiteY93" fmla="*/ 773907 h 848750"/>
                <a:gd name="connsiteX94" fmla="*/ 0 w 2564607"/>
                <a:gd name="connsiteY94" fmla="*/ 847725 h 848750"/>
                <a:gd name="connsiteX95" fmla="*/ 4763 w 2564607"/>
                <a:gd name="connsiteY95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07219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71525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531192 w 2564607"/>
                <a:gd name="connsiteY52" fmla="*/ 91415 h 848892"/>
                <a:gd name="connsiteX53" fmla="*/ 2478882 w 2564607"/>
                <a:gd name="connsiteY53" fmla="*/ 154782 h 848892"/>
                <a:gd name="connsiteX54" fmla="*/ 2378869 w 2564607"/>
                <a:gd name="connsiteY54" fmla="*/ 235744 h 848892"/>
                <a:gd name="connsiteX55" fmla="*/ 2347913 w 2564607"/>
                <a:gd name="connsiteY55" fmla="*/ 269082 h 848892"/>
                <a:gd name="connsiteX56" fmla="*/ 2314575 w 2564607"/>
                <a:gd name="connsiteY56" fmla="*/ 288132 h 848892"/>
                <a:gd name="connsiteX57" fmla="*/ 2193132 w 2564607"/>
                <a:gd name="connsiteY57" fmla="*/ 300038 h 848892"/>
                <a:gd name="connsiteX58" fmla="*/ 2102644 w 2564607"/>
                <a:gd name="connsiteY58" fmla="*/ 269082 h 848892"/>
                <a:gd name="connsiteX59" fmla="*/ 2045494 w 2564607"/>
                <a:gd name="connsiteY59" fmla="*/ 238125 h 848892"/>
                <a:gd name="connsiteX60" fmla="*/ 2024063 w 2564607"/>
                <a:gd name="connsiteY60" fmla="*/ 211932 h 848892"/>
                <a:gd name="connsiteX61" fmla="*/ 1969294 w 2564607"/>
                <a:gd name="connsiteY61" fmla="*/ 264319 h 848892"/>
                <a:gd name="connsiteX62" fmla="*/ 1916907 w 2564607"/>
                <a:gd name="connsiteY62" fmla="*/ 302419 h 848892"/>
                <a:gd name="connsiteX63" fmla="*/ 1845469 w 2564607"/>
                <a:gd name="connsiteY63" fmla="*/ 357188 h 848892"/>
                <a:gd name="connsiteX64" fmla="*/ 1757363 w 2564607"/>
                <a:gd name="connsiteY64" fmla="*/ 388144 h 848892"/>
                <a:gd name="connsiteX65" fmla="*/ 1683544 w 2564607"/>
                <a:gd name="connsiteY65" fmla="*/ 388144 h 848892"/>
                <a:gd name="connsiteX66" fmla="*/ 1619250 w 2564607"/>
                <a:gd name="connsiteY66" fmla="*/ 371475 h 848892"/>
                <a:gd name="connsiteX67" fmla="*/ 1550194 w 2564607"/>
                <a:gd name="connsiteY67" fmla="*/ 300038 h 848892"/>
                <a:gd name="connsiteX68" fmla="*/ 1504950 w 2564607"/>
                <a:gd name="connsiteY68" fmla="*/ 238125 h 848892"/>
                <a:gd name="connsiteX69" fmla="*/ 1454944 w 2564607"/>
                <a:gd name="connsiteY69" fmla="*/ 180975 h 848892"/>
                <a:gd name="connsiteX70" fmla="*/ 1421607 w 2564607"/>
                <a:gd name="connsiteY70" fmla="*/ 140494 h 848892"/>
                <a:gd name="connsiteX71" fmla="*/ 1400175 w 2564607"/>
                <a:gd name="connsiteY71" fmla="*/ 109538 h 848892"/>
                <a:gd name="connsiteX72" fmla="*/ 1364457 w 2564607"/>
                <a:gd name="connsiteY72" fmla="*/ 123825 h 848892"/>
                <a:gd name="connsiteX73" fmla="*/ 1331118 w 2564607"/>
                <a:gd name="connsiteY73" fmla="*/ 147639 h 848892"/>
                <a:gd name="connsiteX74" fmla="*/ 1264444 w 2564607"/>
                <a:gd name="connsiteY74" fmla="*/ 121444 h 848892"/>
                <a:gd name="connsiteX75" fmla="*/ 1231107 w 2564607"/>
                <a:gd name="connsiteY75" fmla="*/ 92869 h 848892"/>
                <a:gd name="connsiteX76" fmla="*/ 1178719 w 2564607"/>
                <a:gd name="connsiteY76" fmla="*/ 133350 h 848892"/>
                <a:gd name="connsiteX77" fmla="*/ 1135857 w 2564607"/>
                <a:gd name="connsiteY77" fmla="*/ 242888 h 848892"/>
                <a:gd name="connsiteX78" fmla="*/ 1085850 w 2564607"/>
                <a:gd name="connsiteY78" fmla="*/ 335757 h 848892"/>
                <a:gd name="connsiteX79" fmla="*/ 1014413 w 2564607"/>
                <a:gd name="connsiteY79" fmla="*/ 428625 h 848892"/>
                <a:gd name="connsiteX80" fmla="*/ 957263 w 2564607"/>
                <a:gd name="connsiteY80" fmla="*/ 481013 h 848892"/>
                <a:gd name="connsiteX81" fmla="*/ 878682 w 2564607"/>
                <a:gd name="connsiteY81" fmla="*/ 523875 h 848892"/>
                <a:gd name="connsiteX82" fmla="*/ 771525 w 2564607"/>
                <a:gd name="connsiteY82" fmla="*/ 531019 h 848892"/>
                <a:gd name="connsiteX83" fmla="*/ 700088 w 2564607"/>
                <a:gd name="connsiteY83" fmla="*/ 531019 h 848892"/>
                <a:gd name="connsiteX84" fmla="*/ 631032 w 2564607"/>
                <a:gd name="connsiteY84" fmla="*/ 569119 h 848892"/>
                <a:gd name="connsiteX85" fmla="*/ 561975 w 2564607"/>
                <a:gd name="connsiteY85" fmla="*/ 652463 h 848892"/>
                <a:gd name="connsiteX86" fmla="*/ 500063 w 2564607"/>
                <a:gd name="connsiteY86" fmla="*/ 711994 h 848892"/>
                <a:gd name="connsiteX87" fmla="*/ 442913 w 2564607"/>
                <a:gd name="connsiteY87" fmla="*/ 721519 h 848892"/>
                <a:gd name="connsiteX88" fmla="*/ 359569 w 2564607"/>
                <a:gd name="connsiteY88" fmla="*/ 721519 h 848892"/>
                <a:gd name="connsiteX89" fmla="*/ 302419 w 2564607"/>
                <a:gd name="connsiteY89" fmla="*/ 728663 h 848892"/>
                <a:gd name="connsiteX90" fmla="*/ 254794 w 2564607"/>
                <a:gd name="connsiteY90" fmla="*/ 762000 h 848892"/>
                <a:gd name="connsiteX91" fmla="*/ 185738 w 2564607"/>
                <a:gd name="connsiteY91" fmla="*/ 771525 h 848892"/>
                <a:gd name="connsiteX92" fmla="*/ 121444 w 2564607"/>
                <a:gd name="connsiteY92" fmla="*/ 766763 h 848892"/>
                <a:gd name="connsiteX93" fmla="*/ 78581 w 2564607"/>
                <a:gd name="connsiteY93" fmla="*/ 783432 h 848892"/>
                <a:gd name="connsiteX94" fmla="*/ 0 w 2564607"/>
                <a:gd name="connsiteY94" fmla="*/ 847725 h 848892"/>
                <a:gd name="connsiteX95" fmla="*/ 4763 w 2564607"/>
                <a:gd name="connsiteY95" fmla="*/ 711994 h 848892"/>
                <a:gd name="connsiteX0" fmla="*/ 4763 w 2571290"/>
                <a:gd name="connsiteY0" fmla="*/ 711994 h 848892"/>
                <a:gd name="connsiteX1" fmla="*/ 69057 w 2571290"/>
                <a:gd name="connsiteY1" fmla="*/ 661988 h 848892"/>
                <a:gd name="connsiteX2" fmla="*/ 114300 w 2571290"/>
                <a:gd name="connsiteY2" fmla="*/ 640557 h 848892"/>
                <a:gd name="connsiteX3" fmla="*/ 142875 w 2571290"/>
                <a:gd name="connsiteY3" fmla="*/ 628650 h 848892"/>
                <a:gd name="connsiteX4" fmla="*/ 183357 w 2571290"/>
                <a:gd name="connsiteY4" fmla="*/ 633413 h 848892"/>
                <a:gd name="connsiteX5" fmla="*/ 223837 w 2571290"/>
                <a:gd name="connsiteY5" fmla="*/ 647700 h 848892"/>
                <a:gd name="connsiteX6" fmla="*/ 273844 w 2571290"/>
                <a:gd name="connsiteY6" fmla="*/ 607219 h 848892"/>
                <a:gd name="connsiteX7" fmla="*/ 319088 w 2571290"/>
                <a:gd name="connsiteY7" fmla="*/ 588169 h 848892"/>
                <a:gd name="connsiteX8" fmla="*/ 357188 w 2571290"/>
                <a:gd name="connsiteY8" fmla="*/ 592932 h 848892"/>
                <a:gd name="connsiteX9" fmla="*/ 400050 w 2571290"/>
                <a:gd name="connsiteY9" fmla="*/ 602457 h 848892"/>
                <a:gd name="connsiteX10" fmla="*/ 433388 w 2571290"/>
                <a:gd name="connsiteY10" fmla="*/ 607219 h 848892"/>
                <a:gd name="connsiteX11" fmla="*/ 473869 w 2571290"/>
                <a:gd name="connsiteY11" fmla="*/ 595313 h 848892"/>
                <a:gd name="connsiteX12" fmla="*/ 507206 w 2571290"/>
                <a:gd name="connsiteY12" fmla="*/ 571500 h 848892"/>
                <a:gd name="connsiteX13" fmla="*/ 545307 w 2571290"/>
                <a:gd name="connsiteY13" fmla="*/ 535782 h 848892"/>
                <a:gd name="connsiteX14" fmla="*/ 576263 w 2571290"/>
                <a:gd name="connsiteY14" fmla="*/ 495300 h 848892"/>
                <a:gd name="connsiteX15" fmla="*/ 611982 w 2571290"/>
                <a:gd name="connsiteY15" fmla="*/ 464344 h 848892"/>
                <a:gd name="connsiteX16" fmla="*/ 657225 w 2571290"/>
                <a:gd name="connsiteY16" fmla="*/ 435769 h 848892"/>
                <a:gd name="connsiteX17" fmla="*/ 723003 w 2571290"/>
                <a:gd name="connsiteY17" fmla="*/ 415853 h 848892"/>
                <a:gd name="connsiteX18" fmla="*/ 762495 w 2571290"/>
                <a:gd name="connsiteY18" fmla="*/ 435522 h 848892"/>
                <a:gd name="connsiteX19" fmla="*/ 802482 w 2571290"/>
                <a:gd name="connsiteY19" fmla="*/ 440532 h 848892"/>
                <a:gd name="connsiteX20" fmla="*/ 895350 w 2571290"/>
                <a:gd name="connsiteY20" fmla="*/ 428626 h 848892"/>
                <a:gd name="connsiteX21" fmla="*/ 945357 w 2571290"/>
                <a:gd name="connsiteY21" fmla="*/ 392907 h 848892"/>
                <a:gd name="connsiteX22" fmla="*/ 1000125 w 2571290"/>
                <a:gd name="connsiteY22" fmla="*/ 333375 h 848892"/>
                <a:gd name="connsiteX23" fmla="*/ 1052513 w 2571290"/>
                <a:gd name="connsiteY23" fmla="*/ 238125 h 848892"/>
                <a:gd name="connsiteX24" fmla="*/ 1100138 w 2571290"/>
                <a:gd name="connsiteY24" fmla="*/ 159544 h 848892"/>
                <a:gd name="connsiteX25" fmla="*/ 1128713 w 2571290"/>
                <a:gd name="connsiteY25" fmla="*/ 80963 h 848892"/>
                <a:gd name="connsiteX26" fmla="*/ 1157288 w 2571290"/>
                <a:gd name="connsiteY26" fmla="*/ 30957 h 848892"/>
                <a:gd name="connsiteX27" fmla="*/ 1171575 w 2571290"/>
                <a:gd name="connsiteY27" fmla="*/ 0 h 848892"/>
                <a:gd name="connsiteX28" fmla="*/ 1250157 w 2571290"/>
                <a:gd name="connsiteY28" fmla="*/ 11907 h 848892"/>
                <a:gd name="connsiteX29" fmla="*/ 1316832 w 2571290"/>
                <a:gd name="connsiteY29" fmla="*/ 23813 h 848892"/>
                <a:gd name="connsiteX30" fmla="*/ 1366838 w 2571290"/>
                <a:gd name="connsiteY30" fmla="*/ 38100 h 848892"/>
                <a:gd name="connsiteX31" fmla="*/ 1462088 w 2571290"/>
                <a:gd name="connsiteY31" fmla="*/ 38100 h 848892"/>
                <a:gd name="connsiteX32" fmla="*/ 1497807 w 2571290"/>
                <a:gd name="connsiteY32" fmla="*/ 104775 h 848892"/>
                <a:gd name="connsiteX33" fmla="*/ 1538288 w 2571290"/>
                <a:gd name="connsiteY33" fmla="*/ 145257 h 848892"/>
                <a:gd name="connsiteX34" fmla="*/ 1633538 w 2571290"/>
                <a:gd name="connsiteY34" fmla="*/ 233363 h 848892"/>
                <a:gd name="connsiteX35" fmla="*/ 1707357 w 2571290"/>
                <a:gd name="connsiteY35" fmla="*/ 288132 h 848892"/>
                <a:gd name="connsiteX36" fmla="*/ 1738313 w 2571290"/>
                <a:gd name="connsiteY36" fmla="*/ 288132 h 848892"/>
                <a:gd name="connsiteX37" fmla="*/ 1812132 w 2571290"/>
                <a:gd name="connsiteY37" fmla="*/ 269082 h 848892"/>
                <a:gd name="connsiteX38" fmla="*/ 1864519 w 2571290"/>
                <a:gd name="connsiteY38" fmla="*/ 219075 h 848892"/>
                <a:gd name="connsiteX39" fmla="*/ 1950244 w 2571290"/>
                <a:gd name="connsiteY39" fmla="*/ 154782 h 848892"/>
                <a:gd name="connsiteX40" fmla="*/ 1988344 w 2571290"/>
                <a:gd name="connsiteY40" fmla="*/ 126207 h 848892"/>
                <a:gd name="connsiteX41" fmla="*/ 2021682 w 2571290"/>
                <a:gd name="connsiteY41" fmla="*/ 90488 h 848892"/>
                <a:gd name="connsiteX42" fmla="*/ 2081213 w 2571290"/>
                <a:gd name="connsiteY42" fmla="*/ 133350 h 848892"/>
                <a:gd name="connsiteX43" fmla="*/ 2112169 w 2571290"/>
                <a:gd name="connsiteY43" fmla="*/ 171450 h 848892"/>
                <a:gd name="connsiteX44" fmla="*/ 2171700 w 2571290"/>
                <a:gd name="connsiteY44" fmla="*/ 216694 h 848892"/>
                <a:gd name="connsiteX45" fmla="*/ 2240757 w 2571290"/>
                <a:gd name="connsiteY45" fmla="*/ 219075 h 848892"/>
                <a:gd name="connsiteX46" fmla="*/ 2295525 w 2571290"/>
                <a:gd name="connsiteY46" fmla="*/ 195263 h 848892"/>
                <a:gd name="connsiteX47" fmla="*/ 2345532 w 2571290"/>
                <a:gd name="connsiteY47" fmla="*/ 150019 h 848892"/>
                <a:gd name="connsiteX48" fmla="*/ 2374107 w 2571290"/>
                <a:gd name="connsiteY48" fmla="*/ 111919 h 848892"/>
                <a:gd name="connsiteX49" fmla="*/ 2443163 w 2571290"/>
                <a:gd name="connsiteY49" fmla="*/ 57150 h 848892"/>
                <a:gd name="connsiteX50" fmla="*/ 2464594 w 2571290"/>
                <a:gd name="connsiteY50" fmla="*/ 33338 h 848892"/>
                <a:gd name="connsiteX51" fmla="*/ 2564607 w 2571290"/>
                <a:gd name="connsiteY51" fmla="*/ 42863 h 848892"/>
                <a:gd name="connsiteX52" fmla="*/ 2571290 w 2571290"/>
                <a:gd name="connsiteY52" fmla="*/ 103924 h 848892"/>
                <a:gd name="connsiteX53" fmla="*/ 2478882 w 2571290"/>
                <a:gd name="connsiteY53" fmla="*/ 154782 h 848892"/>
                <a:gd name="connsiteX54" fmla="*/ 2378869 w 2571290"/>
                <a:gd name="connsiteY54" fmla="*/ 235744 h 848892"/>
                <a:gd name="connsiteX55" fmla="*/ 2347913 w 2571290"/>
                <a:gd name="connsiteY55" fmla="*/ 269082 h 848892"/>
                <a:gd name="connsiteX56" fmla="*/ 2314575 w 2571290"/>
                <a:gd name="connsiteY56" fmla="*/ 288132 h 848892"/>
                <a:gd name="connsiteX57" fmla="*/ 2193132 w 2571290"/>
                <a:gd name="connsiteY57" fmla="*/ 300038 h 848892"/>
                <a:gd name="connsiteX58" fmla="*/ 2102644 w 2571290"/>
                <a:gd name="connsiteY58" fmla="*/ 269082 h 848892"/>
                <a:gd name="connsiteX59" fmla="*/ 2045494 w 2571290"/>
                <a:gd name="connsiteY59" fmla="*/ 238125 h 848892"/>
                <a:gd name="connsiteX60" fmla="*/ 2024063 w 2571290"/>
                <a:gd name="connsiteY60" fmla="*/ 211932 h 848892"/>
                <a:gd name="connsiteX61" fmla="*/ 1969294 w 2571290"/>
                <a:gd name="connsiteY61" fmla="*/ 264319 h 848892"/>
                <a:gd name="connsiteX62" fmla="*/ 1916907 w 2571290"/>
                <a:gd name="connsiteY62" fmla="*/ 302419 h 848892"/>
                <a:gd name="connsiteX63" fmla="*/ 1845469 w 2571290"/>
                <a:gd name="connsiteY63" fmla="*/ 357188 h 848892"/>
                <a:gd name="connsiteX64" fmla="*/ 1757363 w 2571290"/>
                <a:gd name="connsiteY64" fmla="*/ 388144 h 848892"/>
                <a:gd name="connsiteX65" fmla="*/ 1683544 w 2571290"/>
                <a:gd name="connsiteY65" fmla="*/ 388144 h 848892"/>
                <a:gd name="connsiteX66" fmla="*/ 1619250 w 2571290"/>
                <a:gd name="connsiteY66" fmla="*/ 371475 h 848892"/>
                <a:gd name="connsiteX67" fmla="*/ 1550194 w 2571290"/>
                <a:gd name="connsiteY67" fmla="*/ 300038 h 848892"/>
                <a:gd name="connsiteX68" fmla="*/ 1504950 w 2571290"/>
                <a:gd name="connsiteY68" fmla="*/ 238125 h 848892"/>
                <a:gd name="connsiteX69" fmla="*/ 1454944 w 2571290"/>
                <a:gd name="connsiteY69" fmla="*/ 180975 h 848892"/>
                <a:gd name="connsiteX70" fmla="*/ 1421607 w 2571290"/>
                <a:gd name="connsiteY70" fmla="*/ 140494 h 848892"/>
                <a:gd name="connsiteX71" fmla="*/ 1400175 w 2571290"/>
                <a:gd name="connsiteY71" fmla="*/ 109538 h 848892"/>
                <a:gd name="connsiteX72" fmla="*/ 1364457 w 2571290"/>
                <a:gd name="connsiteY72" fmla="*/ 123825 h 848892"/>
                <a:gd name="connsiteX73" fmla="*/ 1331118 w 2571290"/>
                <a:gd name="connsiteY73" fmla="*/ 147639 h 848892"/>
                <a:gd name="connsiteX74" fmla="*/ 1264444 w 2571290"/>
                <a:gd name="connsiteY74" fmla="*/ 121444 h 848892"/>
                <a:gd name="connsiteX75" fmla="*/ 1231107 w 2571290"/>
                <a:gd name="connsiteY75" fmla="*/ 92869 h 848892"/>
                <a:gd name="connsiteX76" fmla="*/ 1178719 w 2571290"/>
                <a:gd name="connsiteY76" fmla="*/ 133350 h 848892"/>
                <a:gd name="connsiteX77" fmla="*/ 1135857 w 2571290"/>
                <a:gd name="connsiteY77" fmla="*/ 242888 h 848892"/>
                <a:gd name="connsiteX78" fmla="*/ 1085850 w 2571290"/>
                <a:gd name="connsiteY78" fmla="*/ 335757 h 848892"/>
                <a:gd name="connsiteX79" fmla="*/ 1014413 w 2571290"/>
                <a:gd name="connsiteY79" fmla="*/ 428625 h 848892"/>
                <a:gd name="connsiteX80" fmla="*/ 957263 w 2571290"/>
                <a:gd name="connsiteY80" fmla="*/ 481013 h 848892"/>
                <a:gd name="connsiteX81" fmla="*/ 878682 w 2571290"/>
                <a:gd name="connsiteY81" fmla="*/ 523875 h 848892"/>
                <a:gd name="connsiteX82" fmla="*/ 771525 w 2571290"/>
                <a:gd name="connsiteY82" fmla="*/ 531019 h 848892"/>
                <a:gd name="connsiteX83" fmla="*/ 700088 w 2571290"/>
                <a:gd name="connsiteY83" fmla="*/ 531019 h 848892"/>
                <a:gd name="connsiteX84" fmla="*/ 631032 w 2571290"/>
                <a:gd name="connsiteY84" fmla="*/ 569119 h 848892"/>
                <a:gd name="connsiteX85" fmla="*/ 561975 w 2571290"/>
                <a:gd name="connsiteY85" fmla="*/ 652463 h 848892"/>
                <a:gd name="connsiteX86" fmla="*/ 500063 w 2571290"/>
                <a:gd name="connsiteY86" fmla="*/ 711994 h 848892"/>
                <a:gd name="connsiteX87" fmla="*/ 442913 w 2571290"/>
                <a:gd name="connsiteY87" fmla="*/ 721519 h 848892"/>
                <a:gd name="connsiteX88" fmla="*/ 359569 w 2571290"/>
                <a:gd name="connsiteY88" fmla="*/ 721519 h 848892"/>
                <a:gd name="connsiteX89" fmla="*/ 302419 w 2571290"/>
                <a:gd name="connsiteY89" fmla="*/ 728663 h 848892"/>
                <a:gd name="connsiteX90" fmla="*/ 254794 w 2571290"/>
                <a:gd name="connsiteY90" fmla="*/ 762000 h 848892"/>
                <a:gd name="connsiteX91" fmla="*/ 185738 w 2571290"/>
                <a:gd name="connsiteY91" fmla="*/ 771525 h 848892"/>
                <a:gd name="connsiteX92" fmla="*/ 121444 w 2571290"/>
                <a:gd name="connsiteY92" fmla="*/ 766763 h 848892"/>
                <a:gd name="connsiteX93" fmla="*/ 78581 w 2571290"/>
                <a:gd name="connsiteY93" fmla="*/ 783432 h 848892"/>
                <a:gd name="connsiteX94" fmla="*/ 0 w 2571290"/>
                <a:gd name="connsiteY94" fmla="*/ 847725 h 848892"/>
                <a:gd name="connsiteX95" fmla="*/ 4763 w 2571290"/>
                <a:gd name="connsiteY95" fmla="*/ 711994 h 84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571290" h="848892">
                  <a:moveTo>
                    <a:pt x="4763" y="711994"/>
                  </a:moveTo>
                  <a:lnTo>
                    <a:pt x="69057" y="661988"/>
                  </a:lnTo>
                  <a:lnTo>
                    <a:pt x="114300" y="640557"/>
                  </a:lnTo>
                  <a:lnTo>
                    <a:pt x="142875" y="628650"/>
                  </a:lnTo>
                  <a:lnTo>
                    <a:pt x="183357" y="633413"/>
                  </a:lnTo>
                  <a:cubicBezTo>
                    <a:pt x="196851" y="636588"/>
                    <a:pt x="208756" y="652066"/>
                    <a:pt x="223837" y="647700"/>
                  </a:cubicBezTo>
                  <a:cubicBezTo>
                    <a:pt x="238918" y="643334"/>
                    <a:pt x="257969" y="615950"/>
                    <a:pt x="273844" y="607219"/>
                  </a:cubicBezTo>
                  <a:lnTo>
                    <a:pt x="319088" y="588169"/>
                  </a:lnTo>
                  <a:cubicBezTo>
                    <a:pt x="334169" y="581819"/>
                    <a:pt x="343694" y="590551"/>
                    <a:pt x="357188" y="592932"/>
                  </a:cubicBezTo>
                  <a:lnTo>
                    <a:pt x="400050" y="602457"/>
                  </a:lnTo>
                  <a:cubicBezTo>
                    <a:pt x="412750" y="604838"/>
                    <a:pt x="421085" y="608410"/>
                    <a:pt x="433388" y="607219"/>
                  </a:cubicBezTo>
                  <a:cubicBezTo>
                    <a:pt x="445691" y="606028"/>
                    <a:pt x="461566" y="601266"/>
                    <a:pt x="473869" y="595313"/>
                  </a:cubicBezTo>
                  <a:cubicBezTo>
                    <a:pt x="486172" y="589360"/>
                    <a:pt x="494506" y="585787"/>
                    <a:pt x="507206" y="571500"/>
                  </a:cubicBezTo>
                  <a:lnTo>
                    <a:pt x="545307" y="535782"/>
                  </a:lnTo>
                  <a:lnTo>
                    <a:pt x="576263" y="495300"/>
                  </a:lnTo>
                  <a:lnTo>
                    <a:pt x="611982" y="464344"/>
                  </a:lnTo>
                  <a:lnTo>
                    <a:pt x="657225" y="435769"/>
                  </a:lnTo>
                  <a:cubicBezTo>
                    <a:pt x="675729" y="427687"/>
                    <a:pt x="705458" y="415894"/>
                    <a:pt x="723003" y="415853"/>
                  </a:cubicBezTo>
                  <a:cubicBezTo>
                    <a:pt x="740548" y="415812"/>
                    <a:pt x="749166" y="433852"/>
                    <a:pt x="762495" y="435522"/>
                  </a:cubicBezTo>
                  <a:lnTo>
                    <a:pt x="802482" y="440532"/>
                  </a:lnTo>
                  <a:lnTo>
                    <a:pt x="895350" y="428626"/>
                  </a:lnTo>
                  <a:lnTo>
                    <a:pt x="945357" y="392907"/>
                  </a:lnTo>
                  <a:lnTo>
                    <a:pt x="1000125" y="333375"/>
                  </a:lnTo>
                  <a:lnTo>
                    <a:pt x="1052513" y="238125"/>
                  </a:lnTo>
                  <a:lnTo>
                    <a:pt x="1100138" y="159544"/>
                  </a:lnTo>
                  <a:lnTo>
                    <a:pt x="1128713" y="80963"/>
                  </a:lnTo>
                  <a:lnTo>
                    <a:pt x="1157288" y="30957"/>
                  </a:lnTo>
                  <a:lnTo>
                    <a:pt x="1171575" y="0"/>
                  </a:lnTo>
                  <a:lnTo>
                    <a:pt x="1250157" y="11907"/>
                  </a:lnTo>
                  <a:lnTo>
                    <a:pt x="1316832" y="23813"/>
                  </a:lnTo>
                  <a:cubicBezTo>
                    <a:pt x="1336279" y="28178"/>
                    <a:pt x="1342629" y="35719"/>
                    <a:pt x="1366838" y="38100"/>
                  </a:cubicBezTo>
                  <a:cubicBezTo>
                    <a:pt x="1391047" y="40481"/>
                    <a:pt x="1440260" y="26987"/>
                    <a:pt x="1462088" y="38100"/>
                  </a:cubicBezTo>
                  <a:lnTo>
                    <a:pt x="1497807" y="104775"/>
                  </a:lnTo>
                  <a:lnTo>
                    <a:pt x="1538288" y="145257"/>
                  </a:lnTo>
                  <a:lnTo>
                    <a:pt x="1633538" y="233363"/>
                  </a:lnTo>
                  <a:cubicBezTo>
                    <a:pt x="1661716" y="257175"/>
                    <a:pt x="1689895" y="279004"/>
                    <a:pt x="1707357" y="288132"/>
                  </a:cubicBezTo>
                  <a:cubicBezTo>
                    <a:pt x="1724820" y="297260"/>
                    <a:pt x="1720851" y="291307"/>
                    <a:pt x="1738313" y="288132"/>
                  </a:cubicBezTo>
                  <a:lnTo>
                    <a:pt x="1812132" y="269082"/>
                  </a:lnTo>
                  <a:lnTo>
                    <a:pt x="1864519" y="219075"/>
                  </a:lnTo>
                  <a:lnTo>
                    <a:pt x="1950244" y="154782"/>
                  </a:lnTo>
                  <a:lnTo>
                    <a:pt x="1988344" y="126207"/>
                  </a:lnTo>
                  <a:cubicBezTo>
                    <a:pt x="2000250" y="115491"/>
                    <a:pt x="2006204" y="89298"/>
                    <a:pt x="2021682" y="90488"/>
                  </a:cubicBezTo>
                  <a:cubicBezTo>
                    <a:pt x="2037160" y="91679"/>
                    <a:pt x="2066132" y="119856"/>
                    <a:pt x="2081213" y="133350"/>
                  </a:cubicBezTo>
                  <a:lnTo>
                    <a:pt x="2112169" y="171450"/>
                  </a:lnTo>
                  <a:cubicBezTo>
                    <a:pt x="2127250" y="185341"/>
                    <a:pt x="2150269" y="208757"/>
                    <a:pt x="2171700" y="216694"/>
                  </a:cubicBezTo>
                  <a:cubicBezTo>
                    <a:pt x="2193131" y="224631"/>
                    <a:pt x="2220120" y="222647"/>
                    <a:pt x="2240757" y="219075"/>
                  </a:cubicBezTo>
                  <a:cubicBezTo>
                    <a:pt x="2261394" y="215503"/>
                    <a:pt x="2278063" y="206772"/>
                    <a:pt x="2295525" y="195263"/>
                  </a:cubicBezTo>
                  <a:lnTo>
                    <a:pt x="2345532" y="150019"/>
                  </a:lnTo>
                  <a:lnTo>
                    <a:pt x="2374107" y="111919"/>
                  </a:lnTo>
                  <a:lnTo>
                    <a:pt x="2443163" y="57150"/>
                  </a:lnTo>
                  <a:lnTo>
                    <a:pt x="2464594" y="33338"/>
                  </a:lnTo>
                  <a:lnTo>
                    <a:pt x="2564607" y="42863"/>
                  </a:lnTo>
                  <a:lnTo>
                    <a:pt x="2571290" y="103924"/>
                  </a:lnTo>
                  <a:lnTo>
                    <a:pt x="2478882" y="154782"/>
                  </a:lnTo>
                  <a:lnTo>
                    <a:pt x="2378869" y="235744"/>
                  </a:lnTo>
                  <a:cubicBezTo>
                    <a:pt x="2357041" y="254794"/>
                    <a:pt x="2358629" y="260351"/>
                    <a:pt x="2347913" y="269082"/>
                  </a:cubicBezTo>
                  <a:cubicBezTo>
                    <a:pt x="2337197" y="277813"/>
                    <a:pt x="2340372" y="282973"/>
                    <a:pt x="2314575" y="288132"/>
                  </a:cubicBezTo>
                  <a:cubicBezTo>
                    <a:pt x="2288778" y="293291"/>
                    <a:pt x="2228454" y="303213"/>
                    <a:pt x="2193132" y="300038"/>
                  </a:cubicBezTo>
                  <a:cubicBezTo>
                    <a:pt x="2157810" y="296863"/>
                    <a:pt x="2127250" y="279401"/>
                    <a:pt x="2102644" y="269082"/>
                  </a:cubicBezTo>
                  <a:lnTo>
                    <a:pt x="2045494" y="238125"/>
                  </a:lnTo>
                  <a:cubicBezTo>
                    <a:pt x="2032397" y="228600"/>
                    <a:pt x="2036763" y="207566"/>
                    <a:pt x="2024063" y="211932"/>
                  </a:cubicBezTo>
                  <a:cubicBezTo>
                    <a:pt x="2011363" y="216298"/>
                    <a:pt x="1987153" y="249238"/>
                    <a:pt x="1969294" y="264319"/>
                  </a:cubicBezTo>
                  <a:lnTo>
                    <a:pt x="1916907" y="302419"/>
                  </a:lnTo>
                  <a:lnTo>
                    <a:pt x="1845469" y="357188"/>
                  </a:lnTo>
                  <a:lnTo>
                    <a:pt x="1757363" y="388144"/>
                  </a:lnTo>
                  <a:cubicBezTo>
                    <a:pt x="1730376" y="393303"/>
                    <a:pt x="1706563" y="390922"/>
                    <a:pt x="1683544" y="388144"/>
                  </a:cubicBezTo>
                  <a:cubicBezTo>
                    <a:pt x="1660525" y="385366"/>
                    <a:pt x="1642269" y="395287"/>
                    <a:pt x="1619250" y="371475"/>
                  </a:cubicBezTo>
                  <a:lnTo>
                    <a:pt x="1550194" y="300038"/>
                  </a:lnTo>
                  <a:lnTo>
                    <a:pt x="1504950" y="238125"/>
                  </a:lnTo>
                  <a:lnTo>
                    <a:pt x="1454944" y="180975"/>
                  </a:lnTo>
                  <a:lnTo>
                    <a:pt x="1421607" y="140494"/>
                  </a:lnTo>
                  <a:cubicBezTo>
                    <a:pt x="1412479" y="128588"/>
                    <a:pt x="1409700" y="112316"/>
                    <a:pt x="1400175" y="109538"/>
                  </a:cubicBezTo>
                  <a:cubicBezTo>
                    <a:pt x="1390650" y="106760"/>
                    <a:pt x="1378745" y="117475"/>
                    <a:pt x="1364457" y="123825"/>
                  </a:cubicBezTo>
                  <a:lnTo>
                    <a:pt x="1331118" y="147639"/>
                  </a:lnTo>
                  <a:cubicBezTo>
                    <a:pt x="1312861" y="159546"/>
                    <a:pt x="1277541" y="132557"/>
                    <a:pt x="1264444" y="121444"/>
                  </a:cubicBezTo>
                  <a:cubicBezTo>
                    <a:pt x="1250554" y="112316"/>
                    <a:pt x="1242219" y="102394"/>
                    <a:pt x="1231107" y="92869"/>
                  </a:cubicBezTo>
                  <a:cubicBezTo>
                    <a:pt x="1219995" y="83344"/>
                    <a:pt x="1194594" y="108347"/>
                    <a:pt x="1178719" y="133350"/>
                  </a:cubicBezTo>
                  <a:lnTo>
                    <a:pt x="1135857" y="242888"/>
                  </a:lnTo>
                  <a:lnTo>
                    <a:pt x="1085850" y="335757"/>
                  </a:lnTo>
                  <a:lnTo>
                    <a:pt x="1014413" y="428625"/>
                  </a:lnTo>
                  <a:lnTo>
                    <a:pt x="957263" y="481013"/>
                  </a:lnTo>
                  <a:cubicBezTo>
                    <a:pt x="934641" y="496888"/>
                    <a:pt x="909638" y="515541"/>
                    <a:pt x="878682" y="523875"/>
                  </a:cubicBezTo>
                  <a:cubicBezTo>
                    <a:pt x="847726" y="532209"/>
                    <a:pt x="801291" y="529828"/>
                    <a:pt x="771525" y="531019"/>
                  </a:cubicBezTo>
                  <a:cubicBezTo>
                    <a:pt x="741759" y="532210"/>
                    <a:pt x="723503" y="524669"/>
                    <a:pt x="700088" y="531019"/>
                  </a:cubicBezTo>
                  <a:cubicBezTo>
                    <a:pt x="676673" y="537369"/>
                    <a:pt x="654051" y="541338"/>
                    <a:pt x="631032" y="569119"/>
                  </a:cubicBezTo>
                  <a:lnTo>
                    <a:pt x="561975" y="652463"/>
                  </a:lnTo>
                  <a:cubicBezTo>
                    <a:pt x="540147" y="676275"/>
                    <a:pt x="519907" y="700485"/>
                    <a:pt x="500063" y="711994"/>
                  </a:cubicBezTo>
                  <a:cubicBezTo>
                    <a:pt x="480219" y="723503"/>
                    <a:pt x="466329" y="719932"/>
                    <a:pt x="442913" y="721519"/>
                  </a:cubicBezTo>
                  <a:lnTo>
                    <a:pt x="359569" y="721519"/>
                  </a:lnTo>
                  <a:cubicBezTo>
                    <a:pt x="336153" y="722710"/>
                    <a:pt x="319881" y="721916"/>
                    <a:pt x="302419" y="728663"/>
                  </a:cubicBezTo>
                  <a:cubicBezTo>
                    <a:pt x="284957" y="735410"/>
                    <a:pt x="274241" y="754856"/>
                    <a:pt x="254794" y="762000"/>
                  </a:cubicBezTo>
                  <a:cubicBezTo>
                    <a:pt x="235347" y="769144"/>
                    <a:pt x="207963" y="772319"/>
                    <a:pt x="185738" y="771525"/>
                  </a:cubicBezTo>
                  <a:lnTo>
                    <a:pt x="121444" y="766763"/>
                  </a:lnTo>
                  <a:cubicBezTo>
                    <a:pt x="103188" y="767160"/>
                    <a:pt x="98822" y="769938"/>
                    <a:pt x="78581" y="783432"/>
                  </a:cubicBezTo>
                  <a:cubicBezTo>
                    <a:pt x="58340" y="796926"/>
                    <a:pt x="11906" y="858044"/>
                    <a:pt x="0" y="847725"/>
                  </a:cubicBezTo>
                  <a:lnTo>
                    <a:pt x="4763" y="711994"/>
                  </a:lnTo>
                  <a:close/>
                </a:path>
              </a:pathLst>
            </a:custGeom>
            <a:solidFill>
              <a:srgbClr val="9ABDD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0" name="Freeform 29"/>
            <p:cNvSpPr/>
            <p:nvPr/>
          </p:nvSpPr>
          <p:spPr bwMode="auto">
            <a:xfrm>
              <a:off x="307848" y="1100056"/>
              <a:ext cx="1876154" cy="621184"/>
            </a:xfrm>
            <a:custGeom>
              <a:avLst/>
              <a:gdLst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8175 w 2655093"/>
                <a:gd name="connsiteY11" fmla="*/ 545306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62237"/>
                <a:gd name="connsiteY0" fmla="*/ 814387 h 888206"/>
                <a:gd name="connsiteX1" fmla="*/ 59531 w 2662237"/>
                <a:gd name="connsiteY1" fmla="*/ 776287 h 888206"/>
                <a:gd name="connsiteX2" fmla="*/ 109537 w 2662237"/>
                <a:gd name="connsiteY2" fmla="*/ 735806 h 888206"/>
                <a:gd name="connsiteX3" fmla="*/ 145256 w 2662237"/>
                <a:gd name="connsiteY3" fmla="*/ 726281 h 888206"/>
                <a:gd name="connsiteX4" fmla="*/ 202406 w 2662237"/>
                <a:gd name="connsiteY4" fmla="*/ 740568 h 888206"/>
                <a:gd name="connsiteX5" fmla="*/ 285750 w 2662237"/>
                <a:gd name="connsiteY5" fmla="*/ 728662 h 888206"/>
                <a:gd name="connsiteX6" fmla="*/ 314325 w 2662237"/>
                <a:gd name="connsiteY6" fmla="*/ 685800 h 888206"/>
                <a:gd name="connsiteX7" fmla="*/ 392906 w 2662237"/>
                <a:gd name="connsiteY7" fmla="*/ 685800 h 888206"/>
                <a:gd name="connsiteX8" fmla="*/ 466725 w 2662237"/>
                <a:gd name="connsiteY8" fmla="*/ 690562 h 888206"/>
                <a:gd name="connsiteX9" fmla="*/ 523875 w 2662237"/>
                <a:gd name="connsiteY9" fmla="*/ 683418 h 888206"/>
                <a:gd name="connsiteX10" fmla="*/ 583406 w 2662237"/>
                <a:gd name="connsiteY10" fmla="*/ 602456 h 888206"/>
                <a:gd name="connsiteX11" fmla="*/ 631032 w 2662237"/>
                <a:gd name="connsiteY11" fmla="*/ 540543 h 888206"/>
                <a:gd name="connsiteX12" fmla="*/ 692943 w 2662237"/>
                <a:gd name="connsiteY12" fmla="*/ 495300 h 888206"/>
                <a:gd name="connsiteX13" fmla="*/ 757237 w 2662237"/>
                <a:gd name="connsiteY13" fmla="*/ 492918 h 888206"/>
                <a:gd name="connsiteX14" fmla="*/ 823912 w 2662237"/>
                <a:gd name="connsiteY14" fmla="*/ 492918 h 888206"/>
                <a:gd name="connsiteX15" fmla="*/ 902493 w 2662237"/>
                <a:gd name="connsiteY15" fmla="*/ 492918 h 888206"/>
                <a:gd name="connsiteX16" fmla="*/ 971550 w 2662237"/>
                <a:gd name="connsiteY16" fmla="*/ 452437 h 888206"/>
                <a:gd name="connsiteX17" fmla="*/ 1040606 w 2662237"/>
                <a:gd name="connsiteY17" fmla="*/ 381000 h 888206"/>
                <a:gd name="connsiteX18" fmla="*/ 1097756 w 2662237"/>
                <a:gd name="connsiteY18" fmla="*/ 295275 h 888206"/>
                <a:gd name="connsiteX19" fmla="*/ 1159668 w 2662237"/>
                <a:gd name="connsiteY19" fmla="*/ 173831 h 888206"/>
                <a:gd name="connsiteX20" fmla="*/ 1188243 w 2662237"/>
                <a:gd name="connsiteY20" fmla="*/ 92868 h 888206"/>
                <a:gd name="connsiteX21" fmla="*/ 1216818 w 2662237"/>
                <a:gd name="connsiteY21" fmla="*/ 66675 h 888206"/>
                <a:gd name="connsiteX22" fmla="*/ 1250156 w 2662237"/>
                <a:gd name="connsiteY22" fmla="*/ 61912 h 888206"/>
                <a:gd name="connsiteX23" fmla="*/ 1285875 w 2662237"/>
                <a:gd name="connsiteY23" fmla="*/ 109537 h 888206"/>
                <a:gd name="connsiteX24" fmla="*/ 1314450 w 2662237"/>
                <a:gd name="connsiteY24" fmla="*/ 133350 h 888206"/>
                <a:gd name="connsiteX25" fmla="*/ 1366837 w 2662237"/>
                <a:gd name="connsiteY25" fmla="*/ 95250 h 888206"/>
                <a:gd name="connsiteX26" fmla="*/ 1414462 w 2662237"/>
                <a:gd name="connsiteY26" fmla="*/ 83343 h 888206"/>
                <a:gd name="connsiteX27" fmla="*/ 1481137 w 2662237"/>
                <a:gd name="connsiteY27" fmla="*/ 178593 h 888206"/>
                <a:gd name="connsiteX28" fmla="*/ 1569243 w 2662237"/>
                <a:gd name="connsiteY28" fmla="*/ 278606 h 888206"/>
                <a:gd name="connsiteX29" fmla="*/ 1633537 w 2662237"/>
                <a:gd name="connsiteY29" fmla="*/ 342900 h 888206"/>
                <a:gd name="connsiteX30" fmla="*/ 1685925 w 2662237"/>
                <a:gd name="connsiteY30" fmla="*/ 359568 h 888206"/>
                <a:gd name="connsiteX31" fmla="*/ 1733550 w 2662237"/>
                <a:gd name="connsiteY31" fmla="*/ 366712 h 888206"/>
                <a:gd name="connsiteX32" fmla="*/ 1804987 w 2662237"/>
                <a:gd name="connsiteY32" fmla="*/ 345281 h 888206"/>
                <a:gd name="connsiteX33" fmla="*/ 1888331 w 2662237"/>
                <a:gd name="connsiteY33" fmla="*/ 309562 h 888206"/>
                <a:gd name="connsiteX34" fmla="*/ 1950243 w 2662237"/>
                <a:gd name="connsiteY34" fmla="*/ 250031 h 888206"/>
                <a:gd name="connsiteX35" fmla="*/ 2016918 w 2662237"/>
                <a:gd name="connsiteY35" fmla="*/ 202406 h 888206"/>
                <a:gd name="connsiteX36" fmla="*/ 2035968 w 2662237"/>
                <a:gd name="connsiteY36" fmla="*/ 176212 h 888206"/>
                <a:gd name="connsiteX37" fmla="*/ 2109787 w 2662237"/>
                <a:gd name="connsiteY37" fmla="*/ 245268 h 888206"/>
                <a:gd name="connsiteX38" fmla="*/ 2195512 w 2662237"/>
                <a:gd name="connsiteY38" fmla="*/ 264318 h 888206"/>
                <a:gd name="connsiteX39" fmla="*/ 2274093 w 2662237"/>
                <a:gd name="connsiteY39" fmla="*/ 264318 h 888206"/>
                <a:gd name="connsiteX40" fmla="*/ 2359818 w 2662237"/>
                <a:gd name="connsiteY40" fmla="*/ 228600 h 888206"/>
                <a:gd name="connsiteX41" fmla="*/ 2457450 w 2662237"/>
                <a:gd name="connsiteY41" fmla="*/ 152400 h 888206"/>
                <a:gd name="connsiteX42" fmla="*/ 2524125 w 2662237"/>
                <a:gd name="connsiteY42" fmla="*/ 85725 h 888206"/>
                <a:gd name="connsiteX43" fmla="*/ 2583656 w 2662237"/>
                <a:gd name="connsiteY43" fmla="*/ 4762 h 888206"/>
                <a:gd name="connsiteX44" fmla="*/ 2662237 w 2662237"/>
                <a:gd name="connsiteY44" fmla="*/ 0 h 888206"/>
                <a:gd name="connsiteX45" fmla="*/ 2536031 w 2662237"/>
                <a:gd name="connsiteY45" fmla="*/ 185737 h 888206"/>
                <a:gd name="connsiteX46" fmla="*/ 2443162 w 2662237"/>
                <a:gd name="connsiteY46" fmla="*/ 254793 h 888206"/>
                <a:gd name="connsiteX47" fmla="*/ 2347912 w 2662237"/>
                <a:gd name="connsiteY47" fmla="*/ 309562 h 888206"/>
                <a:gd name="connsiteX48" fmla="*/ 2257425 w 2662237"/>
                <a:gd name="connsiteY48" fmla="*/ 330993 h 888206"/>
                <a:gd name="connsiteX49" fmla="*/ 2166937 w 2662237"/>
                <a:gd name="connsiteY49" fmla="*/ 338137 h 888206"/>
                <a:gd name="connsiteX50" fmla="*/ 2126456 w 2662237"/>
                <a:gd name="connsiteY50" fmla="*/ 321468 h 888206"/>
                <a:gd name="connsiteX51" fmla="*/ 2076450 w 2662237"/>
                <a:gd name="connsiteY51" fmla="*/ 292893 h 888206"/>
                <a:gd name="connsiteX52" fmla="*/ 2035968 w 2662237"/>
                <a:gd name="connsiteY52" fmla="*/ 269081 h 888206"/>
                <a:gd name="connsiteX53" fmla="*/ 1940718 w 2662237"/>
                <a:gd name="connsiteY53" fmla="*/ 340518 h 888206"/>
                <a:gd name="connsiteX54" fmla="*/ 1821656 w 2662237"/>
                <a:gd name="connsiteY54" fmla="*/ 419100 h 888206"/>
                <a:gd name="connsiteX55" fmla="*/ 1709737 w 2662237"/>
                <a:gd name="connsiteY55" fmla="*/ 428625 h 888206"/>
                <a:gd name="connsiteX56" fmla="*/ 1609725 w 2662237"/>
                <a:gd name="connsiteY56" fmla="*/ 395287 h 888206"/>
                <a:gd name="connsiteX57" fmla="*/ 1504950 w 2662237"/>
                <a:gd name="connsiteY57" fmla="*/ 321468 h 888206"/>
                <a:gd name="connsiteX58" fmla="*/ 1438275 w 2662237"/>
                <a:gd name="connsiteY58" fmla="*/ 245268 h 888206"/>
                <a:gd name="connsiteX59" fmla="*/ 1402556 w 2662237"/>
                <a:gd name="connsiteY59" fmla="*/ 214312 h 888206"/>
                <a:gd name="connsiteX60" fmla="*/ 1364456 w 2662237"/>
                <a:gd name="connsiteY60" fmla="*/ 200025 h 888206"/>
                <a:gd name="connsiteX61" fmla="*/ 1326356 w 2662237"/>
                <a:gd name="connsiteY61" fmla="*/ 216693 h 888206"/>
                <a:gd name="connsiteX62" fmla="*/ 1293018 w 2662237"/>
                <a:gd name="connsiteY62" fmla="*/ 195262 h 888206"/>
                <a:gd name="connsiteX63" fmla="*/ 1247775 w 2662237"/>
                <a:gd name="connsiteY63" fmla="*/ 188118 h 888206"/>
                <a:gd name="connsiteX64" fmla="*/ 1216818 w 2662237"/>
                <a:gd name="connsiteY64" fmla="*/ 238125 h 888206"/>
                <a:gd name="connsiteX65" fmla="*/ 1159668 w 2662237"/>
                <a:gd name="connsiteY65" fmla="*/ 307181 h 888206"/>
                <a:gd name="connsiteX66" fmla="*/ 1081087 w 2662237"/>
                <a:gd name="connsiteY66" fmla="*/ 421481 h 888206"/>
                <a:gd name="connsiteX67" fmla="*/ 962025 w 2662237"/>
                <a:gd name="connsiteY67" fmla="*/ 509587 h 888206"/>
                <a:gd name="connsiteX68" fmla="*/ 847725 w 2662237"/>
                <a:gd name="connsiteY68" fmla="*/ 564356 h 888206"/>
                <a:gd name="connsiteX69" fmla="*/ 742950 w 2662237"/>
                <a:gd name="connsiteY69" fmla="*/ 578643 h 888206"/>
                <a:gd name="connsiteX70" fmla="*/ 657225 w 2662237"/>
                <a:gd name="connsiteY70" fmla="*/ 616743 h 888206"/>
                <a:gd name="connsiteX71" fmla="*/ 552450 w 2662237"/>
                <a:gd name="connsiteY71" fmla="*/ 731043 h 888206"/>
                <a:gd name="connsiteX72" fmla="*/ 454818 w 2662237"/>
                <a:gd name="connsiteY72" fmla="*/ 764381 h 888206"/>
                <a:gd name="connsiteX73" fmla="*/ 359568 w 2662237"/>
                <a:gd name="connsiteY73" fmla="*/ 766762 h 888206"/>
                <a:gd name="connsiteX74" fmla="*/ 290512 w 2662237"/>
                <a:gd name="connsiteY74" fmla="*/ 785812 h 888206"/>
                <a:gd name="connsiteX75" fmla="*/ 230981 w 2662237"/>
                <a:gd name="connsiteY75" fmla="*/ 807243 h 888206"/>
                <a:gd name="connsiteX76" fmla="*/ 169068 w 2662237"/>
                <a:gd name="connsiteY76" fmla="*/ 797718 h 888206"/>
                <a:gd name="connsiteX77" fmla="*/ 80962 w 2662237"/>
                <a:gd name="connsiteY77" fmla="*/ 833437 h 888206"/>
                <a:gd name="connsiteX78" fmla="*/ 0 w 2662237"/>
                <a:gd name="connsiteY78" fmla="*/ 888206 h 888206"/>
                <a:gd name="connsiteX79" fmla="*/ 9525 w 2662237"/>
                <a:gd name="connsiteY79" fmla="*/ 814387 h 888206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04787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04825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26506 w 2652712"/>
                <a:gd name="connsiteY46" fmla="*/ 180975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09279 w 2652712"/>
                <a:gd name="connsiteY45" fmla="*/ 139947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31831 w 2652712"/>
                <a:gd name="connsiteY45" fmla="*/ 69728 h 881063"/>
                <a:gd name="connsiteX46" fmla="*/ 2609279 w 2652712"/>
                <a:gd name="connsiteY46" fmla="*/ 139947 h 881063"/>
                <a:gd name="connsiteX47" fmla="*/ 2539035 w 2652712"/>
                <a:gd name="connsiteY47" fmla="*/ 193514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39035 w 2676934"/>
                <a:gd name="connsiteY47" fmla="*/ 193514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574200 w 2676934"/>
                <a:gd name="connsiteY46" fmla="*/ 119884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46865 w 2652712"/>
                <a:gd name="connsiteY45" fmla="*/ 154993 h 881063"/>
                <a:gd name="connsiteX46" fmla="*/ 2574200 w 2652712"/>
                <a:gd name="connsiteY46" fmla="*/ 119884 h 881063"/>
                <a:gd name="connsiteX47" fmla="*/ 2516484 w 2652712"/>
                <a:gd name="connsiteY47" fmla="*/ 163421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59659"/>
                <a:gd name="connsiteY0" fmla="*/ 809625 h 881063"/>
                <a:gd name="connsiteX1" fmla="*/ 50006 w 2659659"/>
                <a:gd name="connsiteY1" fmla="*/ 771525 h 881063"/>
                <a:gd name="connsiteX2" fmla="*/ 100012 w 2659659"/>
                <a:gd name="connsiteY2" fmla="*/ 731044 h 881063"/>
                <a:gd name="connsiteX3" fmla="*/ 135731 w 2659659"/>
                <a:gd name="connsiteY3" fmla="*/ 721519 h 881063"/>
                <a:gd name="connsiteX4" fmla="*/ 192881 w 2659659"/>
                <a:gd name="connsiteY4" fmla="*/ 735806 h 881063"/>
                <a:gd name="connsiteX5" fmla="*/ 261938 w 2659659"/>
                <a:gd name="connsiteY5" fmla="*/ 719137 h 881063"/>
                <a:gd name="connsiteX6" fmla="*/ 304800 w 2659659"/>
                <a:gd name="connsiteY6" fmla="*/ 681038 h 881063"/>
                <a:gd name="connsiteX7" fmla="*/ 383381 w 2659659"/>
                <a:gd name="connsiteY7" fmla="*/ 681038 h 881063"/>
                <a:gd name="connsiteX8" fmla="*/ 457200 w 2659659"/>
                <a:gd name="connsiteY8" fmla="*/ 685800 h 881063"/>
                <a:gd name="connsiteX9" fmla="*/ 514350 w 2659659"/>
                <a:gd name="connsiteY9" fmla="*/ 659606 h 881063"/>
                <a:gd name="connsiteX10" fmla="*/ 573881 w 2659659"/>
                <a:gd name="connsiteY10" fmla="*/ 597694 h 881063"/>
                <a:gd name="connsiteX11" fmla="*/ 621507 w 2659659"/>
                <a:gd name="connsiteY11" fmla="*/ 535781 h 881063"/>
                <a:gd name="connsiteX12" fmla="*/ 683418 w 2659659"/>
                <a:gd name="connsiteY12" fmla="*/ 490538 h 881063"/>
                <a:gd name="connsiteX13" fmla="*/ 747712 w 2659659"/>
                <a:gd name="connsiteY13" fmla="*/ 488156 h 881063"/>
                <a:gd name="connsiteX14" fmla="*/ 814387 w 2659659"/>
                <a:gd name="connsiteY14" fmla="*/ 488156 h 881063"/>
                <a:gd name="connsiteX15" fmla="*/ 900112 w 2659659"/>
                <a:gd name="connsiteY15" fmla="*/ 478631 h 881063"/>
                <a:gd name="connsiteX16" fmla="*/ 954882 w 2659659"/>
                <a:gd name="connsiteY16" fmla="*/ 440531 h 881063"/>
                <a:gd name="connsiteX17" fmla="*/ 1023938 w 2659659"/>
                <a:gd name="connsiteY17" fmla="*/ 376238 h 881063"/>
                <a:gd name="connsiteX18" fmla="*/ 1088231 w 2659659"/>
                <a:gd name="connsiteY18" fmla="*/ 290513 h 881063"/>
                <a:gd name="connsiteX19" fmla="*/ 1150143 w 2659659"/>
                <a:gd name="connsiteY19" fmla="*/ 169069 h 881063"/>
                <a:gd name="connsiteX20" fmla="*/ 1178718 w 2659659"/>
                <a:gd name="connsiteY20" fmla="*/ 88106 h 881063"/>
                <a:gd name="connsiteX21" fmla="*/ 1207293 w 2659659"/>
                <a:gd name="connsiteY21" fmla="*/ 61913 h 881063"/>
                <a:gd name="connsiteX22" fmla="*/ 1240631 w 2659659"/>
                <a:gd name="connsiteY22" fmla="*/ 57150 h 881063"/>
                <a:gd name="connsiteX23" fmla="*/ 1276350 w 2659659"/>
                <a:gd name="connsiteY23" fmla="*/ 92868 h 881063"/>
                <a:gd name="connsiteX24" fmla="*/ 1316831 w 2659659"/>
                <a:gd name="connsiteY24" fmla="*/ 104775 h 881063"/>
                <a:gd name="connsiteX25" fmla="*/ 1357312 w 2659659"/>
                <a:gd name="connsiteY25" fmla="*/ 90488 h 881063"/>
                <a:gd name="connsiteX26" fmla="*/ 1404937 w 2659659"/>
                <a:gd name="connsiteY26" fmla="*/ 78581 h 881063"/>
                <a:gd name="connsiteX27" fmla="*/ 1483518 w 2659659"/>
                <a:gd name="connsiteY27" fmla="*/ 173831 h 881063"/>
                <a:gd name="connsiteX28" fmla="*/ 1559718 w 2659659"/>
                <a:gd name="connsiteY28" fmla="*/ 273844 h 881063"/>
                <a:gd name="connsiteX29" fmla="*/ 1624012 w 2659659"/>
                <a:gd name="connsiteY29" fmla="*/ 323850 h 881063"/>
                <a:gd name="connsiteX30" fmla="*/ 1676400 w 2659659"/>
                <a:gd name="connsiteY30" fmla="*/ 340519 h 881063"/>
                <a:gd name="connsiteX31" fmla="*/ 1728787 w 2659659"/>
                <a:gd name="connsiteY31" fmla="*/ 350043 h 881063"/>
                <a:gd name="connsiteX32" fmla="*/ 1795462 w 2659659"/>
                <a:gd name="connsiteY32" fmla="*/ 340519 h 881063"/>
                <a:gd name="connsiteX33" fmla="*/ 1883568 w 2659659"/>
                <a:gd name="connsiteY33" fmla="*/ 290512 h 881063"/>
                <a:gd name="connsiteX34" fmla="*/ 1940718 w 2659659"/>
                <a:gd name="connsiteY34" fmla="*/ 245269 h 881063"/>
                <a:gd name="connsiteX35" fmla="*/ 1974055 w 2659659"/>
                <a:gd name="connsiteY35" fmla="*/ 214314 h 881063"/>
                <a:gd name="connsiteX36" fmla="*/ 2026443 w 2659659"/>
                <a:gd name="connsiteY36" fmla="*/ 171450 h 881063"/>
                <a:gd name="connsiteX37" fmla="*/ 2102643 w 2659659"/>
                <a:gd name="connsiteY37" fmla="*/ 235743 h 881063"/>
                <a:gd name="connsiteX38" fmla="*/ 2185987 w 2659659"/>
                <a:gd name="connsiteY38" fmla="*/ 259556 h 881063"/>
                <a:gd name="connsiteX39" fmla="*/ 2249538 w 2659659"/>
                <a:gd name="connsiteY39" fmla="*/ 257051 h 881063"/>
                <a:gd name="connsiteX40" fmla="*/ 2350293 w 2659659"/>
                <a:gd name="connsiteY40" fmla="*/ 223838 h 881063"/>
                <a:gd name="connsiteX41" fmla="*/ 2438400 w 2659659"/>
                <a:gd name="connsiteY41" fmla="*/ 147638 h 881063"/>
                <a:gd name="connsiteX42" fmla="*/ 2507456 w 2659659"/>
                <a:gd name="connsiteY42" fmla="*/ 73819 h 881063"/>
                <a:gd name="connsiteX43" fmla="*/ 2574131 w 2659659"/>
                <a:gd name="connsiteY43" fmla="*/ 0 h 881063"/>
                <a:gd name="connsiteX44" fmla="*/ 2652712 w 2659659"/>
                <a:gd name="connsiteY44" fmla="*/ 7144 h 881063"/>
                <a:gd name="connsiteX45" fmla="*/ 2646865 w 2659659"/>
                <a:gd name="connsiteY45" fmla="*/ 154993 h 881063"/>
                <a:gd name="connsiteX46" fmla="*/ 2574200 w 2659659"/>
                <a:gd name="connsiteY46" fmla="*/ 119884 h 881063"/>
                <a:gd name="connsiteX47" fmla="*/ 2516484 w 2659659"/>
                <a:gd name="connsiteY47" fmla="*/ 163421 h 881063"/>
                <a:gd name="connsiteX48" fmla="*/ 2433637 w 2659659"/>
                <a:gd name="connsiteY48" fmla="*/ 250031 h 881063"/>
                <a:gd name="connsiteX49" fmla="*/ 2338387 w 2659659"/>
                <a:gd name="connsiteY49" fmla="*/ 304800 h 881063"/>
                <a:gd name="connsiteX50" fmla="*/ 2257425 w 2659659"/>
                <a:gd name="connsiteY50" fmla="*/ 330994 h 881063"/>
                <a:gd name="connsiteX51" fmla="*/ 2179958 w 2659659"/>
                <a:gd name="connsiteY51" fmla="*/ 333375 h 881063"/>
                <a:gd name="connsiteX52" fmla="*/ 2116931 w 2659659"/>
                <a:gd name="connsiteY52" fmla="*/ 316706 h 881063"/>
                <a:gd name="connsiteX53" fmla="*/ 2066925 w 2659659"/>
                <a:gd name="connsiteY53" fmla="*/ 288131 h 881063"/>
                <a:gd name="connsiteX54" fmla="*/ 2026443 w 2659659"/>
                <a:gd name="connsiteY54" fmla="*/ 271463 h 881063"/>
                <a:gd name="connsiteX55" fmla="*/ 1912143 w 2659659"/>
                <a:gd name="connsiteY55" fmla="*/ 369093 h 881063"/>
                <a:gd name="connsiteX56" fmla="*/ 1812131 w 2659659"/>
                <a:gd name="connsiteY56" fmla="*/ 414338 h 881063"/>
                <a:gd name="connsiteX57" fmla="*/ 1700212 w 2659659"/>
                <a:gd name="connsiteY57" fmla="*/ 423863 h 881063"/>
                <a:gd name="connsiteX58" fmla="*/ 1600200 w 2659659"/>
                <a:gd name="connsiteY58" fmla="*/ 390525 h 881063"/>
                <a:gd name="connsiteX59" fmla="*/ 1495425 w 2659659"/>
                <a:gd name="connsiteY59" fmla="*/ 316706 h 881063"/>
                <a:gd name="connsiteX60" fmla="*/ 1428750 w 2659659"/>
                <a:gd name="connsiteY60" fmla="*/ 240506 h 881063"/>
                <a:gd name="connsiteX61" fmla="*/ 1393031 w 2659659"/>
                <a:gd name="connsiteY61" fmla="*/ 209550 h 881063"/>
                <a:gd name="connsiteX62" fmla="*/ 1354931 w 2659659"/>
                <a:gd name="connsiteY62" fmla="*/ 195263 h 881063"/>
                <a:gd name="connsiteX63" fmla="*/ 1316831 w 2659659"/>
                <a:gd name="connsiteY63" fmla="*/ 204787 h 881063"/>
                <a:gd name="connsiteX64" fmla="*/ 1283493 w 2659659"/>
                <a:gd name="connsiteY64" fmla="*/ 190500 h 881063"/>
                <a:gd name="connsiteX65" fmla="*/ 1238250 w 2659659"/>
                <a:gd name="connsiteY65" fmla="*/ 183356 h 881063"/>
                <a:gd name="connsiteX66" fmla="*/ 1207293 w 2659659"/>
                <a:gd name="connsiteY66" fmla="*/ 233363 h 881063"/>
                <a:gd name="connsiteX67" fmla="*/ 1150143 w 2659659"/>
                <a:gd name="connsiteY67" fmla="*/ 302419 h 881063"/>
                <a:gd name="connsiteX68" fmla="*/ 1142999 w 2659659"/>
                <a:gd name="connsiteY68" fmla="*/ 328614 h 881063"/>
                <a:gd name="connsiteX69" fmla="*/ 1071562 w 2659659"/>
                <a:gd name="connsiteY69" fmla="*/ 416719 h 881063"/>
                <a:gd name="connsiteX70" fmla="*/ 952500 w 2659659"/>
                <a:gd name="connsiteY70" fmla="*/ 514350 h 881063"/>
                <a:gd name="connsiteX71" fmla="*/ 838200 w 2659659"/>
                <a:gd name="connsiteY71" fmla="*/ 559594 h 881063"/>
                <a:gd name="connsiteX72" fmla="*/ 733425 w 2659659"/>
                <a:gd name="connsiteY72" fmla="*/ 573881 h 881063"/>
                <a:gd name="connsiteX73" fmla="*/ 647700 w 2659659"/>
                <a:gd name="connsiteY73" fmla="*/ 611981 h 881063"/>
                <a:gd name="connsiteX74" fmla="*/ 542925 w 2659659"/>
                <a:gd name="connsiteY74" fmla="*/ 726281 h 881063"/>
                <a:gd name="connsiteX75" fmla="*/ 445293 w 2659659"/>
                <a:gd name="connsiteY75" fmla="*/ 759619 h 881063"/>
                <a:gd name="connsiteX76" fmla="*/ 350043 w 2659659"/>
                <a:gd name="connsiteY76" fmla="*/ 762000 h 881063"/>
                <a:gd name="connsiteX77" fmla="*/ 280987 w 2659659"/>
                <a:gd name="connsiteY77" fmla="*/ 781050 h 881063"/>
                <a:gd name="connsiteX78" fmla="*/ 221456 w 2659659"/>
                <a:gd name="connsiteY78" fmla="*/ 802481 h 881063"/>
                <a:gd name="connsiteX79" fmla="*/ 159543 w 2659659"/>
                <a:gd name="connsiteY79" fmla="*/ 792956 h 881063"/>
                <a:gd name="connsiteX80" fmla="*/ 71437 w 2659659"/>
                <a:gd name="connsiteY80" fmla="*/ 828675 h 881063"/>
                <a:gd name="connsiteX81" fmla="*/ 0 w 2659659"/>
                <a:gd name="connsiteY81" fmla="*/ 881063 h 881063"/>
                <a:gd name="connsiteX82" fmla="*/ 0 w 2659659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41626 w 2658875"/>
                <a:gd name="connsiteY43" fmla="*/ 34795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658875" h="881063">
                  <a:moveTo>
                    <a:pt x="0" y="809625"/>
                  </a:moveTo>
                  <a:lnTo>
                    <a:pt x="50006" y="771525"/>
                  </a:lnTo>
                  <a:lnTo>
                    <a:pt x="100012" y="731044"/>
                  </a:lnTo>
                  <a:lnTo>
                    <a:pt x="135731" y="721519"/>
                  </a:lnTo>
                  <a:lnTo>
                    <a:pt x="192881" y="735806"/>
                  </a:lnTo>
                  <a:cubicBezTo>
                    <a:pt x="216297" y="736203"/>
                    <a:pt x="243285" y="728265"/>
                    <a:pt x="261938" y="719137"/>
                  </a:cubicBezTo>
                  <a:cubicBezTo>
                    <a:pt x="280591" y="710009"/>
                    <a:pt x="284560" y="687388"/>
                    <a:pt x="304800" y="681038"/>
                  </a:cubicBezTo>
                  <a:cubicBezTo>
                    <a:pt x="325041" y="674688"/>
                    <a:pt x="357981" y="680244"/>
                    <a:pt x="383381" y="681038"/>
                  </a:cubicBezTo>
                  <a:lnTo>
                    <a:pt x="457200" y="685800"/>
                  </a:lnTo>
                  <a:lnTo>
                    <a:pt x="514350" y="659606"/>
                  </a:lnTo>
                  <a:lnTo>
                    <a:pt x="573881" y="597694"/>
                  </a:lnTo>
                  <a:lnTo>
                    <a:pt x="621507" y="535781"/>
                  </a:lnTo>
                  <a:cubicBezTo>
                    <a:pt x="639763" y="517922"/>
                    <a:pt x="662384" y="498475"/>
                    <a:pt x="683418" y="490538"/>
                  </a:cubicBezTo>
                  <a:cubicBezTo>
                    <a:pt x="704452" y="482601"/>
                    <a:pt x="725884" y="488553"/>
                    <a:pt x="747712" y="488156"/>
                  </a:cubicBezTo>
                  <a:cubicBezTo>
                    <a:pt x="769937" y="488156"/>
                    <a:pt x="788987" y="489744"/>
                    <a:pt x="814387" y="488156"/>
                  </a:cubicBezTo>
                  <a:cubicBezTo>
                    <a:pt x="839787" y="486569"/>
                    <a:pt x="876696" y="486568"/>
                    <a:pt x="900112" y="478631"/>
                  </a:cubicBezTo>
                  <a:cubicBezTo>
                    <a:pt x="923528" y="470694"/>
                    <a:pt x="931863" y="459184"/>
                    <a:pt x="954882" y="440531"/>
                  </a:cubicBezTo>
                  <a:lnTo>
                    <a:pt x="1023938" y="376238"/>
                  </a:lnTo>
                  <a:lnTo>
                    <a:pt x="1088231" y="290513"/>
                  </a:lnTo>
                  <a:lnTo>
                    <a:pt x="1150143" y="169069"/>
                  </a:lnTo>
                  <a:lnTo>
                    <a:pt x="1178718" y="88106"/>
                  </a:lnTo>
                  <a:lnTo>
                    <a:pt x="1207293" y="61913"/>
                  </a:lnTo>
                  <a:cubicBezTo>
                    <a:pt x="1217612" y="56754"/>
                    <a:pt x="1229122" y="51991"/>
                    <a:pt x="1240631" y="57150"/>
                  </a:cubicBezTo>
                  <a:cubicBezTo>
                    <a:pt x="1252140" y="62309"/>
                    <a:pt x="1265634" y="80962"/>
                    <a:pt x="1276350" y="92868"/>
                  </a:cubicBezTo>
                  <a:cubicBezTo>
                    <a:pt x="1292225" y="100012"/>
                    <a:pt x="1303337" y="105172"/>
                    <a:pt x="1316831" y="104775"/>
                  </a:cubicBezTo>
                  <a:cubicBezTo>
                    <a:pt x="1330325" y="104378"/>
                    <a:pt x="1340643" y="98823"/>
                    <a:pt x="1357312" y="90488"/>
                  </a:cubicBezTo>
                  <a:cubicBezTo>
                    <a:pt x="1373981" y="82154"/>
                    <a:pt x="1383903" y="64691"/>
                    <a:pt x="1404937" y="78581"/>
                  </a:cubicBezTo>
                  <a:cubicBezTo>
                    <a:pt x="1425971" y="92472"/>
                    <a:pt x="1457721" y="141287"/>
                    <a:pt x="1483518" y="173831"/>
                  </a:cubicBezTo>
                  <a:lnTo>
                    <a:pt x="1559718" y="273844"/>
                  </a:lnTo>
                  <a:lnTo>
                    <a:pt x="1624012" y="323850"/>
                  </a:lnTo>
                  <a:lnTo>
                    <a:pt x="1676400" y="340519"/>
                  </a:lnTo>
                  <a:lnTo>
                    <a:pt x="1728787" y="350043"/>
                  </a:lnTo>
                  <a:lnTo>
                    <a:pt x="1795462" y="340519"/>
                  </a:lnTo>
                  <a:lnTo>
                    <a:pt x="1883568" y="290512"/>
                  </a:lnTo>
                  <a:lnTo>
                    <a:pt x="1940718" y="245269"/>
                  </a:lnTo>
                  <a:lnTo>
                    <a:pt x="1974055" y="214314"/>
                  </a:lnTo>
                  <a:cubicBezTo>
                    <a:pt x="1988342" y="202011"/>
                    <a:pt x="2005012" y="167879"/>
                    <a:pt x="2026443" y="171450"/>
                  </a:cubicBezTo>
                  <a:cubicBezTo>
                    <a:pt x="2047874" y="175021"/>
                    <a:pt x="2076052" y="221059"/>
                    <a:pt x="2102643" y="235743"/>
                  </a:cubicBezTo>
                  <a:cubicBezTo>
                    <a:pt x="2130424" y="243681"/>
                    <a:pt x="2161505" y="256005"/>
                    <a:pt x="2185987" y="259556"/>
                  </a:cubicBezTo>
                  <a:cubicBezTo>
                    <a:pt x="2210469" y="263107"/>
                    <a:pt x="2220963" y="268957"/>
                    <a:pt x="2249538" y="257051"/>
                  </a:cubicBezTo>
                  <a:lnTo>
                    <a:pt x="2350293" y="223838"/>
                  </a:lnTo>
                  <a:lnTo>
                    <a:pt x="2438400" y="147638"/>
                  </a:lnTo>
                  <a:cubicBezTo>
                    <a:pt x="2464594" y="122217"/>
                    <a:pt x="2486911" y="86357"/>
                    <a:pt x="2507456" y="71312"/>
                  </a:cubicBezTo>
                  <a:cubicBezTo>
                    <a:pt x="2528001" y="56267"/>
                    <a:pt x="2552649" y="69250"/>
                    <a:pt x="2561673" y="57365"/>
                  </a:cubicBezTo>
                  <a:cubicBezTo>
                    <a:pt x="2570697" y="45480"/>
                    <a:pt x="2547682" y="9206"/>
                    <a:pt x="2561602" y="0"/>
                  </a:cubicBezTo>
                  <a:lnTo>
                    <a:pt x="2652712" y="7144"/>
                  </a:lnTo>
                  <a:cubicBezTo>
                    <a:pt x="2664834" y="32976"/>
                    <a:pt x="2657027" y="124500"/>
                    <a:pt x="2646865" y="154993"/>
                  </a:cubicBezTo>
                  <a:cubicBezTo>
                    <a:pt x="2636703" y="185486"/>
                    <a:pt x="2613469" y="188697"/>
                    <a:pt x="2591739" y="190102"/>
                  </a:cubicBezTo>
                  <a:lnTo>
                    <a:pt x="2541542" y="155897"/>
                  </a:lnTo>
                  <a:cubicBezTo>
                    <a:pt x="2516457" y="147003"/>
                    <a:pt x="2463320" y="226468"/>
                    <a:pt x="2433637" y="250031"/>
                  </a:cubicBezTo>
                  <a:lnTo>
                    <a:pt x="2338387" y="304800"/>
                  </a:lnTo>
                  <a:lnTo>
                    <a:pt x="2257425" y="330994"/>
                  </a:lnTo>
                  <a:cubicBezTo>
                    <a:pt x="2231020" y="335756"/>
                    <a:pt x="2203374" y="335756"/>
                    <a:pt x="2179958" y="333375"/>
                  </a:cubicBezTo>
                  <a:cubicBezTo>
                    <a:pt x="2156542" y="330994"/>
                    <a:pt x="2135770" y="324247"/>
                    <a:pt x="2116931" y="316706"/>
                  </a:cubicBezTo>
                  <a:cubicBezTo>
                    <a:pt x="2100262" y="307181"/>
                    <a:pt x="2082006" y="295672"/>
                    <a:pt x="2066925" y="288131"/>
                  </a:cubicBezTo>
                  <a:cubicBezTo>
                    <a:pt x="2051844" y="280590"/>
                    <a:pt x="2052240" y="257969"/>
                    <a:pt x="2026443" y="271463"/>
                  </a:cubicBezTo>
                  <a:cubicBezTo>
                    <a:pt x="2000646" y="284957"/>
                    <a:pt x="1947862" y="344090"/>
                    <a:pt x="1912143" y="369093"/>
                  </a:cubicBezTo>
                  <a:lnTo>
                    <a:pt x="1812131" y="414338"/>
                  </a:lnTo>
                  <a:lnTo>
                    <a:pt x="1700212" y="423863"/>
                  </a:lnTo>
                  <a:lnTo>
                    <a:pt x="1600200" y="390525"/>
                  </a:lnTo>
                  <a:lnTo>
                    <a:pt x="1495425" y="316706"/>
                  </a:lnTo>
                  <a:lnTo>
                    <a:pt x="1428750" y="240506"/>
                  </a:lnTo>
                  <a:lnTo>
                    <a:pt x="1393031" y="209550"/>
                  </a:lnTo>
                  <a:lnTo>
                    <a:pt x="1354931" y="195263"/>
                  </a:lnTo>
                  <a:cubicBezTo>
                    <a:pt x="1342231" y="195660"/>
                    <a:pt x="1328737" y="205581"/>
                    <a:pt x="1316831" y="204787"/>
                  </a:cubicBezTo>
                  <a:cubicBezTo>
                    <a:pt x="1304925" y="203993"/>
                    <a:pt x="1296590" y="195262"/>
                    <a:pt x="1283493" y="190500"/>
                  </a:cubicBezTo>
                  <a:lnTo>
                    <a:pt x="1238250" y="183356"/>
                  </a:lnTo>
                  <a:cubicBezTo>
                    <a:pt x="1223169" y="180975"/>
                    <a:pt x="1221977" y="213519"/>
                    <a:pt x="1207293" y="233363"/>
                  </a:cubicBezTo>
                  <a:lnTo>
                    <a:pt x="1150143" y="302419"/>
                  </a:lnTo>
                  <a:cubicBezTo>
                    <a:pt x="1150143" y="304801"/>
                    <a:pt x="1142999" y="326232"/>
                    <a:pt x="1142999" y="328614"/>
                  </a:cubicBezTo>
                  <a:lnTo>
                    <a:pt x="1071562" y="416719"/>
                  </a:lnTo>
                  <a:lnTo>
                    <a:pt x="952500" y="514350"/>
                  </a:lnTo>
                  <a:lnTo>
                    <a:pt x="838200" y="559594"/>
                  </a:lnTo>
                  <a:cubicBezTo>
                    <a:pt x="801688" y="571103"/>
                    <a:pt x="765175" y="565150"/>
                    <a:pt x="733425" y="573881"/>
                  </a:cubicBezTo>
                  <a:cubicBezTo>
                    <a:pt x="701675" y="582612"/>
                    <a:pt x="679450" y="586581"/>
                    <a:pt x="647700" y="611981"/>
                  </a:cubicBezTo>
                  <a:cubicBezTo>
                    <a:pt x="615950" y="637381"/>
                    <a:pt x="576659" y="701675"/>
                    <a:pt x="542925" y="726281"/>
                  </a:cubicBezTo>
                  <a:lnTo>
                    <a:pt x="445293" y="759619"/>
                  </a:lnTo>
                  <a:lnTo>
                    <a:pt x="350043" y="762000"/>
                  </a:lnTo>
                  <a:lnTo>
                    <a:pt x="280987" y="781050"/>
                  </a:lnTo>
                  <a:lnTo>
                    <a:pt x="221456" y="802481"/>
                  </a:lnTo>
                  <a:cubicBezTo>
                    <a:pt x="201215" y="804465"/>
                    <a:pt x="184546" y="788590"/>
                    <a:pt x="159543" y="792956"/>
                  </a:cubicBezTo>
                  <a:cubicBezTo>
                    <a:pt x="134540" y="797322"/>
                    <a:pt x="99615" y="813594"/>
                    <a:pt x="71437" y="828675"/>
                  </a:cubicBezTo>
                  <a:lnTo>
                    <a:pt x="0" y="881063"/>
                  </a:lnTo>
                  <a:lnTo>
                    <a:pt x="0" y="809625"/>
                  </a:lnTo>
                  <a:close/>
                </a:path>
              </a:pathLst>
            </a:custGeom>
            <a:solidFill>
              <a:srgbClr val="9ABDD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1" name="Freeform 30"/>
            <p:cNvSpPr/>
            <p:nvPr/>
          </p:nvSpPr>
          <p:spPr bwMode="auto">
            <a:xfrm>
              <a:off x="306670" y="979827"/>
              <a:ext cx="2026218" cy="787384"/>
            </a:xfrm>
            <a:custGeom>
              <a:avLst/>
              <a:gdLst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202407 w 2871788"/>
                <a:gd name="connsiteY91" fmla="*/ 973932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21782 w 2871788"/>
                <a:gd name="connsiteY43" fmla="*/ 38101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47812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7307 w 2871805"/>
                <a:gd name="connsiteY71" fmla="*/ 376375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04926 w 2871805"/>
                <a:gd name="connsiteY70" fmla="*/ 366850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5025 w 2871805"/>
                <a:gd name="connsiteY29" fmla="*/ 547825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06072 w 2871805"/>
                <a:gd name="connsiteY33" fmla="*/ 46423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3638 w 2871805"/>
                <a:gd name="connsiteY33" fmla="*/ 429199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473361 w 2871805"/>
                <a:gd name="connsiteY34" fmla="*/ 492731 h 1114562"/>
                <a:gd name="connsiteX35" fmla="*/ 2533638 w 2871805"/>
                <a:gd name="connsiteY35" fmla="*/ 429199 h 1114562"/>
                <a:gd name="connsiteX36" fmla="*/ 2582149 w 2871805"/>
                <a:gd name="connsiteY36" fmla="*/ 457630 h 1114562"/>
                <a:gd name="connsiteX37" fmla="*/ 2683531 w 2871805"/>
                <a:gd name="connsiteY37" fmla="*/ 387286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41259 w 2871805"/>
                <a:gd name="connsiteY49" fmla="*/ 249963 h 1114562"/>
                <a:gd name="connsiteX50" fmla="*/ 2595812 w 2871805"/>
                <a:gd name="connsiteY50" fmla="*/ 359682 h 1114562"/>
                <a:gd name="connsiteX51" fmla="*/ 2526507 w 2871805"/>
                <a:gd name="connsiteY51" fmla="*/ 323259 h 1114562"/>
                <a:gd name="connsiteX52" fmla="*/ 2485902 w 2871805"/>
                <a:gd name="connsiteY52" fmla="*/ 368624 h 1114562"/>
                <a:gd name="connsiteX53" fmla="*/ 2419350 w 2871805"/>
                <a:gd name="connsiteY53" fmla="*/ 424000 h 1114562"/>
                <a:gd name="connsiteX54" fmla="*/ 2357438 w 2871805"/>
                <a:gd name="connsiteY54" fmla="*/ 466862 h 1114562"/>
                <a:gd name="connsiteX55" fmla="*/ 2281238 w 2871805"/>
                <a:gd name="connsiteY55" fmla="*/ 493056 h 1114562"/>
                <a:gd name="connsiteX56" fmla="*/ 2224088 w 2871805"/>
                <a:gd name="connsiteY56" fmla="*/ 502581 h 1114562"/>
                <a:gd name="connsiteX57" fmla="*/ 2166938 w 2871805"/>
                <a:gd name="connsiteY57" fmla="*/ 500200 h 1114562"/>
                <a:gd name="connsiteX58" fmla="*/ 2116932 w 2871805"/>
                <a:gd name="connsiteY58" fmla="*/ 483531 h 1114562"/>
                <a:gd name="connsiteX59" fmla="*/ 2090738 w 2871805"/>
                <a:gd name="connsiteY59" fmla="*/ 464481 h 1114562"/>
                <a:gd name="connsiteX60" fmla="*/ 2033588 w 2871805"/>
                <a:gd name="connsiteY60" fmla="*/ 435906 h 1114562"/>
                <a:gd name="connsiteX61" fmla="*/ 1978819 w 2871805"/>
                <a:gd name="connsiteY61" fmla="*/ 466862 h 1114562"/>
                <a:gd name="connsiteX62" fmla="*/ 1907382 w 2871805"/>
                <a:gd name="connsiteY62" fmla="*/ 540681 h 1114562"/>
                <a:gd name="connsiteX63" fmla="*/ 1833563 w 2871805"/>
                <a:gd name="connsiteY63" fmla="*/ 574019 h 1114562"/>
                <a:gd name="connsiteX64" fmla="*/ 1778794 w 2871805"/>
                <a:gd name="connsiteY64" fmla="*/ 588306 h 1114562"/>
                <a:gd name="connsiteX65" fmla="*/ 1712119 w 2871805"/>
                <a:gd name="connsiteY65" fmla="*/ 590687 h 1114562"/>
                <a:gd name="connsiteX66" fmla="*/ 1659732 w 2871805"/>
                <a:gd name="connsiteY66" fmla="*/ 578781 h 1114562"/>
                <a:gd name="connsiteX67" fmla="*/ 1593057 w 2871805"/>
                <a:gd name="connsiteY67" fmla="*/ 547825 h 1114562"/>
                <a:gd name="connsiteX68" fmla="*/ 1531144 w 2871805"/>
                <a:gd name="connsiteY68" fmla="*/ 509725 h 1114562"/>
                <a:gd name="connsiteX69" fmla="*/ 1481138 w 2871805"/>
                <a:gd name="connsiteY69" fmla="*/ 471625 h 1114562"/>
                <a:gd name="connsiteX70" fmla="*/ 1443038 w 2871805"/>
                <a:gd name="connsiteY70" fmla="*/ 416856 h 1114562"/>
                <a:gd name="connsiteX71" fmla="*/ 1397794 w 2871805"/>
                <a:gd name="connsiteY71" fmla="*/ 364469 h 1114562"/>
                <a:gd name="connsiteX72" fmla="*/ 1321595 w 2871805"/>
                <a:gd name="connsiteY72" fmla="*/ 364469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42938 w 2871805"/>
                <a:gd name="connsiteY81" fmla="*/ 790712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8156 w 2871805"/>
                <a:gd name="connsiteY84" fmla="*/ 916919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2162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871805" h="1114562">
                  <a:moveTo>
                    <a:pt x="2382" y="1050269"/>
                  </a:moveTo>
                  <a:lnTo>
                    <a:pt x="0" y="1114562"/>
                  </a:lnTo>
                  <a:lnTo>
                    <a:pt x="83344" y="1069319"/>
                  </a:lnTo>
                  <a:lnTo>
                    <a:pt x="145256" y="1050269"/>
                  </a:lnTo>
                  <a:lnTo>
                    <a:pt x="207169" y="1035981"/>
                  </a:lnTo>
                  <a:lnTo>
                    <a:pt x="264319" y="1024075"/>
                  </a:lnTo>
                  <a:lnTo>
                    <a:pt x="314325" y="1009787"/>
                  </a:lnTo>
                  <a:cubicBezTo>
                    <a:pt x="333375" y="1003834"/>
                    <a:pt x="359172" y="990737"/>
                    <a:pt x="378619" y="988356"/>
                  </a:cubicBezTo>
                  <a:cubicBezTo>
                    <a:pt x="398066" y="985975"/>
                    <a:pt x="412354" y="995500"/>
                    <a:pt x="431007" y="995500"/>
                  </a:cubicBezTo>
                  <a:lnTo>
                    <a:pt x="490538" y="988356"/>
                  </a:lnTo>
                  <a:cubicBezTo>
                    <a:pt x="511572" y="982800"/>
                    <a:pt x="535385" y="976053"/>
                    <a:pt x="557213" y="962162"/>
                  </a:cubicBezTo>
                  <a:cubicBezTo>
                    <a:pt x="579041" y="948271"/>
                    <a:pt x="596107" y="925252"/>
                    <a:pt x="621507" y="905012"/>
                  </a:cubicBezTo>
                  <a:lnTo>
                    <a:pt x="709614" y="840719"/>
                  </a:lnTo>
                  <a:lnTo>
                    <a:pt x="876300" y="769281"/>
                  </a:lnTo>
                  <a:lnTo>
                    <a:pt x="962025" y="735944"/>
                  </a:lnTo>
                  <a:lnTo>
                    <a:pt x="1081087" y="652600"/>
                  </a:lnTo>
                  <a:lnTo>
                    <a:pt x="1157288" y="574018"/>
                  </a:lnTo>
                  <a:lnTo>
                    <a:pt x="1216820" y="502580"/>
                  </a:lnTo>
                  <a:cubicBezTo>
                    <a:pt x="1235473" y="480752"/>
                    <a:pt x="1241824" y="454956"/>
                    <a:pt x="1262064" y="445431"/>
                  </a:cubicBezTo>
                  <a:cubicBezTo>
                    <a:pt x="1282305" y="435906"/>
                    <a:pt x="1314054" y="438684"/>
                    <a:pt x="1338263" y="445431"/>
                  </a:cubicBezTo>
                  <a:lnTo>
                    <a:pt x="1412082" y="504962"/>
                  </a:lnTo>
                  <a:lnTo>
                    <a:pt x="1471613" y="550206"/>
                  </a:lnTo>
                  <a:lnTo>
                    <a:pt x="1543050" y="600212"/>
                  </a:lnTo>
                  <a:lnTo>
                    <a:pt x="1647825" y="647837"/>
                  </a:lnTo>
                  <a:cubicBezTo>
                    <a:pt x="1682750" y="658553"/>
                    <a:pt x="1721247" y="663712"/>
                    <a:pt x="1752600" y="664506"/>
                  </a:cubicBezTo>
                  <a:cubicBezTo>
                    <a:pt x="1783953" y="665300"/>
                    <a:pt x="1804194" y="663712"/>
                    <a:pt x="1835944" y="652600"/>
                  </a:cubicBezTo>
                  <a:cubicBezTo>
                    <a:pt x="1867694" y="641488"/>
                    <a:pt x="1916509" y="612118"/>
                    <a:pt x="1943100" y="597831"/>
                  </a:cubicBezTo>
                  <a:lnTo>
                    <a:pt x="1995488" y="566875"/>
                  </a:lnTo>
                  <a:cubicBezTo>
                    <a:pt x="2014141" y="554572"/>
                    <a:pt x="2036366" y="525600"/>
                    <a:pt x="2055019" y="524012"/>
                  </a:cubicBezTo>
                  <a:cubicBezTo>
                    <a:pt x="2073672" y="522425"/>
                    <a:pt x="2087562" y="547825"/>
                    <a:pt x="2107406" y="557350"/>
                  </a:cubicBezTo>
                  <a:cubicBezTo>
                    <a:pt x="2127250" y="566875"/>
                    <a:pt x="2146697" y="577193"/>
                    <a:pt x="2174081" y="581162"/>
                  </a:cubicBezTo>
                  <a:lnTo>
                    <a:pt x="2269332" y="571637"/>
                  </a:lnTo>
                  <a:lnTo>
                    <a:pt x="2374107" y="535919"/>
                  </a:lnTo>
                  <a:cubicBezTo>
                    <a:pt x="2408112" y="522768"/>
                    <a:pt x="2446773" y="510518"/>
                    <a:pt x="2473361" y="492731"/>
                  </a:cubicBezTo>
                  <a:cubicBezTo>
                    <a:pt x="2499950" y="474944"/>
                    <a:pt x="2515507" y="435049"/>
                    <a:pt x="2533638" y="429199"/>
                  </a:cubicBezTo>
                  <a:cubicBezTo>
                    <a:pt x="2551769" y="423349"/>
                    <a:pt x="2557167" y="464615"/>
                    <a:pt x="2582149" y="457630"/>
                  </a:cubicBezTo>
                  <a:cubicBezTo>
                    <a:pt x="2607131" y="450645"/>
                    <a:pt x="2656168" y="413447"/>
                    <a:pt x="2683531" y="387286"/>
                  </a:cubicBezTo>
                  <a:cubicBezTo>
                    <a:pt x="2710894" y="361125"/>
                    <a:pt x="2731226" y="325896"/>
                    <a:pt x="2746330" y="300662"/>
                  </a:cubicBezTo>
                  <a:cubicBezTo>
                    <a:pt x="2761411" y="303837"/>
                    <a:pt x="2767784" y="257312"/>
                    <a:pt x="2781675" y="235881"/>
                  </a:cubicBezTo>
                  <a:lnTo>
                    <a:pt x="2824163" y="154919"/>
                  </a:lnTo>
                  <a:lnTo>
                    <a:pt x="2855119" y="93006"/>
                  </a:lnTo>
                  <a:lnTo>
                    <a:pt x="2871788" y="50144"/>
                  </a:lnTo>
                  <a:cubicBezTo>
                    <a:pt x="2872185" y="34666"/>
                    <a:pt x="2865834" y="2121"/>
                    <a:pt x="2857500" y="137"/>
                  </a:cubicBezTo>
                  <a:cubicBezTo>
                    <a:pt x="2849166" y="-1847"/>
                    <a:pt x="2834085" y="17997"/>
                    <a:pt x="2821782" y="38238"/>
                  </a:cubicBezTo>
                  <a:lnTo>
                    <a:pt x="2783682" y="121581"/>
                  </a:lnTo>
                  <a:lnTo>
                    <a:pt x="2757488" y="157300"/>
                  </a:lnTo>
                  <a:lnTo>
                    <a:pt x="2705100" y="171587"/>
                  </a:lnTo>
                  <a:lnTo>
                    <a:pt x="2650332" y="176350"/>
                  </a:lnTo>
                  <a:cubicBezTo>
                    <a:pt x="2639692" y="189413"/>
                    <a:pt x="2651181" y="221076"/>
                    <a:pt x="2641259" y="249963"/>
                  </a:cubicBezTo>
                  <a:cubicBezTo>
                    <a:pt x="2631337" y="278850"/>
                    <a:pt x="2607003" y="337872"/>
                    <a:pt x="2590801" y="349671"/>
                  </a:cubicBezTo>
                  <a:cubicBezTo>
                    <a:pt x="2574599" y="361470"/>
                    <a:pt x="2561531" y="317598"/>
                    <a:pt x="2544048" y="320757"/>
                  </a:cubicBezTo>
                  <a:cubicBezTo>
                    <a:pt x="2526565" y="323916"/>
                    <a:pt x="2506685" y="351417"/>
                    <a:pt x="2485902" y="368624"/>
                  </a:cubicBezTo>
                  <a:lnTo>
                    <a:pt x="2419350" y="424000"/>
                  </a:lnTo>
                  <a:cubicBezTo>
                    <a:pt x="2397166" y="442459"/>
                    <a:pt x="2380457" y="455353"/>
                    <a:pt x="2357438" y="466862"/>
                  </a:cubicBezTo>
                  <a:lnTo>
                    <a:pt x="2281238" y="493056"/>
                  </a:lnTo>
                  <a:lnTo>
                    <a:pt x="2224088" y="502581"/>
                  </a:lnTo>
                  <a:lnTo>
                    <a:pt x="2166938" y="500200"/>
                  </a:lnTo>
                  <a:lnTo>
                    <a:pt x="2116932" y="483531"/>
                  </a:lnTo>
                  <a:lnTo>
                    <a:pt x="2090738" y="464481"/>
                  </a:lnTo>
                  <a:cubicBezTo>
                    <a:pt x="2076847" y="456544"/>
                    <a:pt x="2052241" y="435509"/>
                    <a:pt x="2033588" y="435906"/>
                  </a:cubicBezTo>
                  <a:cubicBezTo>
                    <a:pt x="2014935" y="436303"/>
                    <a:pt x="1999853" y="451384"/>
                    <a:pt x="1978819" y="466862"/>
                  </a:cubicBezTo>
                  <a:lnTo>
                    <a:pt x="1907382" y="540681"/>
                  </a:lnTo>
                  <a:lnTo>
                    <a:pt x="1833563" y="574019"/>
                  </a:lnTo>
                  <a:lnTo>
                    <a:pt x="1778794" y="588306"/>
                  </a:lnTo>
                  <a:lnTo>
                    <a:pt x="1712119" y="590687"/>
                  </a:lnTo>
                  <a:lnTo>
                    <a:pt x="1659732" y="578781"/>
                  </a:lnTo>
                  <a:lnTo>
                    <a:pt x="1593057" y="547825"/>
                  </a:lnTo>
                  <a:lnTo>
                    <a:pt x="1531144" y="509725"/>
                  </a:lnTo>
                  <a:lnTo>
                    <a:pt x="1481138" y="471625"/>
                  </a:lnTo>
                  <a:lnTo>
                    <a:pt x="1443038" y="416856"/>
                  </a:lnTo>
                  <a:cubicBezTo>
                    <a:pt x="1429147" y="398997"/>
                    <a:pt x="1418034" y="373200"/>
                    <a:pt x="1397794" y="364469"/>
                  </a:cubicBezTo>
                  <a:cubicBezTo>
                    <a:pt x="1377554" y="355738"/>
                    <a:pt x="1349773" y="366453"/>
                    <a:pt x="1321595" y="364469"/>
                  </a:cubicBezTo>
                  <a:cubicBezTo>
                    <a:pt x="1293417" y="362485"/>
                    <a:pt x="1254125" y="338275"/>
                    <a:pt x="1228725" y="352562"/>
                  </a:cubicBezTo>
                  <a:cubicBezTo>
                    <a:pt x="1203325" y="366850"/>
                    <a:pt x="1186259" y="422810"/>
                    <a:pt x="1169194" y="450194"/>
                  </a:cubicBezTo>
                  <a:lnTo>
                    <a:pt x="1126332" y="516869"/>
                  </a:lnTo>
                  <a:lnTo>
                    <a:pt x="1071563" y="585925"/>
                  </a:lnTo>
                  <a:lnTo>
                    <a:pt x="992982" y="647837"/>
                  </a:lnTo>
                  <a:lnTo>
                    <a:pt x="914400" y="697844"/>
                  </a:lnTo>
                  <a:lnTo>
                    <a:pt x="831057" y="728800"/>
                  </a:lnTo>
                  <a:cubicBezTo>
                    <a:pt x="797720" y="736737"/>
                    <a:pt x="745728" y="735150"/>
                    <a:pt x="714375" y="745469"/>
                  </a:cubicBezTo>
                  <a:cubicBezTo>
                    <a:pt x="683022" y="755788"/>
                    <a:pt x="658813" y="773249"/>
                    <a:pt x="642938" y="790712"/>
                  </a:cubicBezTo>
                  <a:lnTo>
                    <a:pt x="595313" y="843100"/>
                  </a:lnTo>
                  <a:lnTo>
                    <a:pt x="542925" y="893106"/>
                  </a:lnTo>
                  <a:lnTo>
                    <a:pt x="488156" y="916919"/>
                  </a:lnTo>
                  <a:lnTo>
                    <a:pt x="416719" y="928825"/>
                  </a:lnTo>
                  <a:cubicBezTo>
                    <a:pt x="394494" y="930412"/>
                    <a:pt x="375048" y="923666"/>
                    <a:pt x="354807" y="926444"/>
                  </a:cubicBezTo>
                  <a:cubicBezTo>
                    <a:pt x="334566" y="929222"/>
                    <a:pt x="314325" y="939144"/>
                    <a:pt x="295275" y="945494"/>
                  </a:cubicBezTo>
                  <a:cubicBezTo>
                    <a:pt x="276225" y="951844"/>
                    <a:pt x="257969" y="961766"/>
                    <a:pt x="240507" y="964544"/>
                  </a:cubicBezTo>
                  <a:cubicBezTo>
                    <a:pt x="223045" y="967322"/>
                    <a:pt x="205582" y="962162"/>
                    <a:pt x="190501" y="962162"/>
                  </a:cubicBezTo>
                  <a:lnTo>
                    <a:pt x="150019" y="964544"/>
                  </a:lnTo>
                  <a:cubicBezTo>
                    <a:pt x="136525" y="965338"/>
                    <a:pt x="105569" y="982800"/>
                    <a:pt x="90488" y="990737"/>
                  </a:cubicBezTo>
                  <a:lnTo>
                    <a:pt x="59532" y="1012169"/>
                  </a:lnTo>
                  <a:lnTo>
                    <a:pt x="2382" y="1050269"/>
                  </a:lnTo>
                  <a:close/>
                </a:path>
              </a:pathLst>
            </a:custGeom>
            <a:solidFill>
              <a:srgbClr val="9ABDD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2" name="Freeform 31"/>
            <p:cNvSpPr/>
            <p:nvPr/>
          </p:nvSpPr>
          <p:spPr bwMode="auto">
            <a:xfrm>
              <a:off x="1497765" y="1103593"/>
              <a:ext cx="113822" cy="54615"/>
            </a:xfrm>
            <a:custGeom>
              <a:avLst/>
              <a:gdLst>
                <a:gd name="connsiteX0" fmla="*/ 0 w 140494"/>
                <a:gd name="connsiteY0" fmla="*/ 0 h 69056"/>
                <a:gd name="connsiteX1" fmla="*/ 140494 w 140494"/>
                <a:gd name="connsiteY1" fmla="*/ 4763 h 69056"/>
                <a:gd name="connsiteX2" fmla="*/ 114300 w 140494"/>
                <a:gd name="connsiteY2" fmla="*/ 40481 h 69056"/>
                <a:gd name="connsiteX3" fmla="*/ 61913 w 140494"/>
                <a:gd name="connsiteY3" fmla="*/ 69056 h 69056"/>
                <a:gd name="connsiteX4" fmla="*/ 30956 w 140494"/>
                <a:gd name="connsiteY4" fmla="*/ 61913 h 69056"/>
                <a:gd name="connsiteX5" fmla="*/ 0 w 140494"/>
                <a:gd name="connsiteY5" fmla="*/ 0 h 69056"/>
                <a:gd name="connsiteX0" fmla="*/ 0 w 138113"/>
                <a:gd name="connsiteY0" fmla="*/ 2381 h 64293"/>
                <a:gd name="connsiteX1" fmla="*/ 138113 w 138113"/>
                <a:gd name="connsiteY1" fmla="*/ 0 h 64293"/>
                <a:gd name="connsiteX2" fmla="*/ 111919 w 138113"/>
                <a:gd name="connsiteY2" fmla="*/ 35718 h 64293"/>
                <a:gd name="connsiteX3" fmla="*/ 59532 w 138113"/>
                <a:gd name="connsiteY3" fmla="*/ 64293 h 64293"/>
                <a:gd name="connsiteX4" fmla="*/ 28575 w 138113"/>
                <a:gd name="connsiteY4" fmla="*/ 57150 h 64293"/>
                <a:gd name="connsiteX5" fmla="*/ 0 w 138113"/>
                <a:gd name="connsiteY5" fmla="*/ 2381 h 64293"/>
                <a:gd name="connsiteX0" fmla="*/ 0 w 138113"/>
                <a:gd name="connsiteY0" fmla="*/ 2381 h 66330"/>
                <a:gd name="connsiteX1" fmla="*/ 138113 w 138113"/>
                <a:gd name="connsiteY1" fmla="*/ 0 h 66330"/>
                <a:gd name="connsiteX2" fmla="*/ 111919 w 138113"/>
                <a:gd name="connsiteY2" fmla="*/ 35718 h 66330"/>
                <a:gd name="connsiteX3" fmla="*/ 59532 w 138113"/>
                <a:gd name="connsiteY3" fmla="*/ 64293 h 66330"/>
                <a:gd name="connsiteX4" fmla="*/ 28575 w 138113"/>
                <a:gd name="connsiteY4" fmla="*/ 57150 h 66330"/>
                <a:gd name="connsiteX5" fmla="*/ 0 w 138113"/>
                <a:gd name="connsiteY5" fmla="*/ 2381 h 66330"/>
                <a:gd name="connsiteX0" fmla="*/ 0 w 138113"/>
                <a:gd name="connsiteY0" fmla="*/ 2381 h 68907"/>
                <a:gd name="connsiteX1" fmla="*/ 138113 w 138113"/>
                <a:gd name="connsiteY1" fmla="*/ 0 h 68907"/>
                <a:gd name="connsiteX2" fmla="*/ 111919 w 138113"/>
                <a:gd name="connsiteY2" fmla="*/ 35718 h 68907"/>
                <a:gd name="connsiteX3" fmla="*/ 59532 w 138113"/>
                <a:gd name="connsiteY3" fmla="*/ 64293 h 68907"/>
                <a:gd name="connsiteX4" fmla="*/ 28575 w 138113"/>
                <a:gd name="connsiteY4" fmla="*/ 57150 h 68907"/>
                <a:gd name="connsiteX5" fmla="*/ 0 w 138113"/>
                <a:gd name="connsiteY5" fmla="*/ 2381 h 68907"/>
                <a:gd name="connsiteX0" fmla="*/ 0 w 143841"/>
                <a:gd name="connsiteY0" fmla="*/ 2381 h 68907"/>
                <a:gd name="connsiteX1" fmla="*/ 138113 w 143841"/>
                <a:gd name="connsiteY1" fmla="*/ 0 h 68907"/>
                <a:gd name="connsiteX2" fmla="*/ 111919 w 143841"/>
                <a:gd name="connsiteY2" fmla="*/ 35718 h 68907"/>
                <a:gd name="connsiteX3" fmla="*/ 59532 w 143841"/>
                <a:gd name="connsiteY3" fmla="*/ 64293 h 68907"/>
                <a:gd name="connsiteX4" fmla="*/ 28575 w 143841"/>
                <a:gd name="connsiteY4" fmla="*/ 57150 h 68907"/>
                <a:gd name="connsiteX5" fmla="*/ 0 w 143841"/>
                <a:gd name="connsiteY5" fmla="*/ 2381 h 68907"/>
                <a:gd name="connsiteX0" fmla="*/ 0 w 143669"/>
                <a:gd name="connsiteY0" fmla="*/ 2381 h 66330"/>
                <a:gd name="connsiteX1" fmla="*/ 138113 w 143669"/>
                <a:gd name="connsiteY1" fmla="*/ 0 h 66330"/>
                <a:gd name="connsiteX2" fmla="*/ 111919 w 143669"/>
                <a:gd name="connsiteY2" fmla="*/ 35718 h 66330"/>
                <a:gd name="connsiteX3" fmla="*/ 69057 w 143669"/>
                <a:gd name="connsiteY3" fmla="*/ 64293 h 66330"/>
                <a:gd name="connsiteX4" fmla="*/ 28575 w 143669"/>
                <a:gd name="connsiteY4" fmla="*/ 57150 h 66330"/>
                <a:gd name="connsiteX5" fmla="*/ 0 w 143669"/>
                <a:gd name="connsiteY5" fmla="*/ 2381 h 66330"/>
                <a:gd name="connsiteX0" fmla="*/ 0 w 144273"/>
                <a:gd name="connsiteY0" fmla="*/ 2381 h 65803"/>
                <a:gd name="connsiteX1" fmla="*/ 138113 w 144273"/>
                <a:gd name="connsiteY1" fmla="*/ 0 h 65803"/>
                <a:gd name="connsiteX2" fmla="*/ 116681 w 144273"/>
                <a:gd name="connsiteY2" fmla="*/ 42862 h 65803"/>
                <a:gd name="connsiteX3" fmla="*/ 69057 w 144273"/>
                <a:gd name="connsiteY3" fmla="*/ 64293 h 65803"/>
                <a:gd name="connsiteX4" fmla="*/ 28575 w 144273"/>
                <a:gd name="connsiteY4" fmla="*/ 57150 h 65803"/>
                <a:gd name="connsiteX5" fmla="*/ 0 w 144273"/>
                <a:gd name="connsiteY5" fmla="*/ 2381 h 65803"/>
                <a:gd name="connsiteX0" fmla="*/ 0 w 161888"/>
                <a:gd name="connsiteY0" fmla="*/ 4912 h 65701"/>
                <a:gd name="connsiteX1" fmla="*/ 155728 w 161888"/>
                <a:gd name="connsiteY1" fmla="*/ 0 h 65701"/>
                <a:gd name="connsiteX2" fmla="*/ 134296 w 161888"/>
                <a:gd name="connsiteY2" fmla="*/ 42862 h 65701"/>
                <a:gd name="connsiteX3" fmla="*/ 86672 w 161888"/>
                <a:gd name="connsiteY3" fmla="*/ 64293 h 65701"/>
                <a:gd name="connsiteX4" fmla="*/ 46190 w 161888"/>
                <a:gd name="connsiteY4" fmla="*/ 57150 h 65701"/>
                <a:gd name="connsiteX5" fmla="*/ 0 w 161888"/>
                <a:gd name="connsiteY5" fmla="*/ 4912 h 65701"/>
                <a:gd name="connsiteX0" fmla="*/ 0 w 163677"/>
                <a:gd name="connsiteY0" fmla="*/ 4912 h 65701"/>
                <a:gd name="connsiteX1" fmla="*/ 155728 w 163677"/>
                <a:gd name="connsiteY1" fmla="*/ 0 h 65701"/>
                <a:gd name="connsiteX2" fmla="*/ 144362 w 163677"/>
                <a:gd name="connsiteY2" fmla="*/ 52985 h 65701"/>
                <a:gd name="connsiteX3" fmla="*/ 86672 w 163677"/>
                <a:gd name="connsiteY3" fmla="*/ 64293 h 65701"/>
                <a:gd name="connsiteX4" fmla="*/ 46190 w 163677"/>
                <a:gd name="connsiteY4" fmla="*/ 57150 h 65701"/>
                <a:gd name="connsiteX5" fmla="*/ 0 w 163677"/>
                <a:gd name="connsiteY5" fmla="*/ 4912 h 65701"/>
                <a:gd name="connsiteX0" fmla="*/ 0 w 163844"/>
                <a:gd name="connsiteY0" fmla="*/ 4912 h 77295"/>
                <a:gd name="connsiteX1" fmla="*/ 155728 w 163844"/>
                <a:gd name="connsiteY1" fmla="*/ 0 h 77295"/>
                <a:gd name="connsiteX2" fmla="*/ 144362 w 163844"/>
                <a:gd name="connsiteY2" fmla="*/ 52985 h 77295"/>
                <a:gd name="connsiteX3" fmla="*/ 81638 w 163844"/>
                <a:gd name="connsiteY3" fmla="*/ 76947 h 77295"/>
                <a:gd name="connsiteX4" fmla="*/ 46190 w 163844"/>
                <a:gd name="connsiteY4" fmla="*/ 57150 h 77295"/>
                <a:gd name="connsiteX5" fmla="*/ 0 w 163844"/>
                <a:gd name="connsiteY5" fmla="*/ 4912 h 77295"/>
                <a:gd name="connsiteX0" fmla="*/ 0 w 163844"/>
                <a:gd name="connsiteY0" fmla="*/ 4912 h 78177"/>
                <a:gd name="connsiteX1" fmla="*/ 155728 w 163844"/>
                <a:gd name="connsiteY1" fmla="*/ 0 h 78177"/>
                <a:gd name="connsiteX2" fmla="*/ 144362 w 163844"/>
                <a:gd name="connsiteY2" fmla="*/ 52985 h 78177"/>
                <a:gd name="connsiteX3" fmla="*/ 81638 w 163844"/>
                <a:gd name="connsiteY3" fmla="*/ 76947 h 78177"/>
                <a:gd name="connsiteX4" fmla="*/ 36124 w 163844"/>
                <a:gd name="connsiteY4" fmla="*/ 67274 h 78177"/>
                <a:gd name="connsiteX5" fmla="*/ 0 w 163844"/>
                <a:gd name="connsiteY5" fmla="*/ 4912 h 78177"/>
                <a:gd name="connsiteX0" fmla="*/ 0 w 161996"/>
                <a:gd name="connsiteY0" fmla="*/ 4912 h 78177"/>
                <a:gd name="connsiteX1" fmla="*/ 155728 w 161996"/>
                <a:gd name="connsiteY1" fmla="*/ 0 h 78177"/>
                <a:gd name="connsiteX2" fmla="*/ 134296 w 161996"/>
                <a:gd name="connsiteY2" fmla="*/ 68169 h 78177"/>
                <a:gd name="connsiteX3" fmla="*/ 81638 w 161996"/>
                <a:gd name="connsiteY3" fmla="*/ 76947 h 78177"/>
                <a:gd name="connsiteX4" fmla="*/ 36124 w 161996"/>
                <a:gd name="connsiteY4" fmla="*/ 67274 h 78177"/>
                <a:gd name="connsiteX5" fmla="*/ 0 w 161996"/>
                <a:gd name="connsiteY5" fmla="*/ 4912 h 7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996" h="78177">
                  <a:moveTo>
                    <a:pt x="0" y="4912"/>
                  </a:moveTo>
                  <a:cubicBezTo>
                    <a:pt x="46038" y="4118"/>
                    <a:pt x="109690" y="794"/>
                    <a:pt x="155728" y="0"/>
                  </a:cubicBezTo>
                  <a:cubicBezTo>
                    <a:pt x="174381" y="5556"/>
                    <a:pt x="146644" y="55345"/>
                    <a:pt x="134296" y="68169"/>
                  </a:cubicBezTo>
                  <a:cubicBezTo>
                    <a:pt x="121948" y="80994"/>
                    <a:pt x="96322" y="74566"/>
                    <a:pt x="81638" y="76947"/>
                  </a:cubicBezTo>
                  <a:cubicBezTo>
                    <a:pt x="66954" y="79328"/>
                    <a:pt x="49730" y="79280"/>
                    <a:pt x="36124" y="67274"/>
                  </a:cubicBezTo>
                  <a:cubicBezTo>
                    <a:pt x="22518" y="55268"/>
                    <a:pt x="9525" y="23168"/>
                    <a:pt x="0" y="4912"/>
                  </a:cubicBez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3" name="Freeform 32"/>
            <p:cNvSpPr/>
            <p:nvPr/>
          </p:nvSpPr>
          <p:spPr bwMode="auto">
            <a:xfrm>
              <a:off x="1417023" y="1101235"/>
              <a:ext cx="265212" cy="112175"/>
            </a:xfrm>
            <a:custGeom>
              <a:avLst/>
              <a:gdLst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66687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9438"/>
                <a:gd name="connsiteX1" fmla="*/ 130968 w 376237"/>
                <a:gd name="connsiteY1" fmla="*/ 2382 h 139438"/>
                <a:gd name="connsiteX2" fmla="*/ 145256 w 376237"/>
                <a:gd name="connsiteY2" fmla="*/ 47625 h 139438"/>
                <a:gd name="connsiteX3" fmla="*/ 173831 w 376237"/>
                <a:gd name="connsiteY3" fmla="*/ 71438 h 139438"/>
                <a:gd name="connsiteX4" fmla="*/ 221456 w 376237"/>
                <a:gd name="connsiteY4" fmla="*/ 61913 h 139438"/>
                <a:gd name="connsiteX5" fmla="*/ 250031 w 376237"/>
                <a:gd name="connsiteY5" fmla="*/ 33338 h 139438"/>
                <a:gd name="connsiteX6" fmla="*/ 278606 w 376237"/>
                <a:gd name="connsiteY6" fmla="*/ 2382 h 139438"/>
                <a:gd name="connsiteX7" fmla="*/ 376237 w 376237"/>
                <a:gd name="connsiteY7" fmla="*/ 2382 h 139438"/>
                <a:gd name="connsiteX8" fmla="*/ 333375 w 376237"/>
                <a:gd name="connsiteY8" fmla="*/ 64294 h 139438"/>
                <a:gd name="connsiteX9" fmla="*/ 257175 w 376237"/>
                <a:gd name="connsiteY9" fmla="*/ 119063 h 139438"/>
                <a:gd name="connsiteX10" fmla="*/ 202406 w 376237"/>
                <a:gd name="connsiteY10" fmla="*/ 138113 h 139438"/>
                <a:gd name="connsiteX11" fmla="*/ 140493 w 376237"/>
                <a:gd name="connsiteY11" fmla="*/ 133350 h 139438"/>
                <a:gd name="connsiteX12" fmla="*/ 78581 w 376237"/>
                <a:gd name="connsiteY12" fmla="*/ 97632 h 139438"/>
                <a:gd name="connsiteX13" fmla="*/ 35718 w 376237"/>
                <a:gd name="connsiteY13" fmla="*/ 54769 h 139438"/>
                <a:gd name="connsiteX14" fmla="*/ 0 w 376237"/>
                <a:gd name="connsiteY14" fmla="*/ 0 h 139438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71438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3837 w 376237"/>
                <a:gd name="connsiteY4" fmla="*/ 57151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55832"/>
                <a:gd name="connsiteX1" fmla="*/ 130968 w 376237"/>
                <a:gd name="connsiteY1" fmla="*/ 2382 h 155832"/>
                <a:gd name="connsiteX2" fmla="*/ 157163 w 376237"/>
                <a:gd name="connsiteY2" fmla="*/ 42863 h 155832"/>
                <a:gd name="connsiteX3" fmla="*/ 173831 w 376237"/>
                <a:gd name="connsiteY3" fmla="*/ 61913 h 155832"/>
                <a:gd name="connsiteX4" fmla="*/ 223837 w 376237"/>
                <a:gd name="connsiteY4" fmla="*/ 57151 h 155832"/>
                <a:gd name="connsiteX5" fmla="*/ 250031 w 376237"/>
                <a:gd name="connsiteY5" fmla="*/ 33338 h 155832"/>
                <a:gd name="connsiteX6" fmla="*/ 278606 w 376237"/>
                <a:gd name="connsiteY6" fmla="*/ 2382 h 155832"/>
                <a:gd name="connsiteX7" fmla="*/ 376237 w 376237"/>
                <a:gd name="connsiteY7" fmla="*/ 2382 h 155832"/>
                <a:gd name="connsiteX8" fmla="*/ 333375 w 376237"/>
                <a:gd name="connsiteY8" fmla="*/ 64294 h 155832"/>
                <a:gd name="connsiteX9" fmla="*/ 257175 w 376237"/>
                <a:gd name="connsiteY9" fmla="*/ 119063 h 155832"/>
                <a:gd name="connsiteX10" fmla="*/ 199897 w 376237"/>
                <a:gd name="connsiteY10" fmla="*/ 155542 h 155832"/>
                <a:gd name="connsiteX11" fmla="*/ 140493 w 376237"/>
                <a:gd name="connsiteY11" fmla="*/ 133350 h 155832"/>
                <a:gd name="connsiteX12" fmla="*/ 78581 w 376237"/>
                <a:gd name="connsiteY12" fmla="*/ 97632 h 155832"/>
                <a:gd name="connsiteX13" fmla="*/ 35718 w 376237"/>
                <a:gd name="connsiteY13" fmla="*/ 54769 h 155832"/>
                <a:gd name="connsiteX14" fmla="*/ 0 w 376237"/>
                <a:gd name="connsiteY14" fmla="*/ 0 h 155832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130429 w 376237"/>
                <a:gd name="connsiteY12" fmla="*/ 132789 h 155750"/>
                <a:gd name="connsiteX13" fmla="*/ 78581 w 376237"/>
                <a:gd name="connsiteY13" fmla="*/ 97632 h 155750"/>
                <a:gd name="connsiteX14" fmla="*/ 35718 w 376237"/>
                <a:gd name="connsiteY14" fmla="*/ 54769 h 155750"/>
                <a:gd name="connsiteX15" fmla="*/ 0 w 376237"/>
                <a:gd name="connsiteY15" fmla="*/ 0 h 155750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78581 w 376237"/>
                <a:gd name="connsiteY12" fmla="*/ 97632 h 155750"/>
                <a:gd name="connsiteX13" fmla="*/ 35718 w 376237"/>
                <a:gd name="connsiteY13" fmla="*/ 54769 h 155750"/>
                <a:gd name="connsiteX14" fmla="*/ 0 w 376237"/>
                <a:gd name="connsiteY14" fmla="*/ 0 h 155750"/>
                <a:gd name="connsiteX0" fmla="*/ 0 w 376237"/>
                <a:gd name="connsiteY0" fmla="*/ 0 h 157963"/>
                <a:gd name="connsiteX1" fmla="*/ 130968 w 376237"/>
                <a:gd name="connsiteY1" fmla="*/ 2382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23837 w 376237"/>
                <a:gd name="connsiteY3" fmla="*/ 57151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65081 w 376237"/>
                <a:gd name="connsiteY4" fmla="*/ 45787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6237" h="157963">
                  <a:moveTo>
                    <a:pt x="0" y="0"/>
                  </a:moveTo>
                  <a:lnTo>
                    <a:pt x="110902" y="7361"/>
                  </a:lnTo>
                  <a:cubicBezTo>
                    <a:pt x="135111" y="15298"/>
                    <a:pt x="136251" y="43693"/>
                    <a:pt x="152147" y="55311"/>
                  </a:cubicBezTo>
                  <a:cubicBezTo>
                    <a:pt x="168043" y="66929"/>
                    <a:pt x="187457" y="78657"/>
                    <a:pt x="206279" y="77070"/>
                  </a:cubicBezTo>
                  <a:cubicBezTo>
                    <a:pt x="225101" y="75483"/>
                    <a:pt x="255556" y="55709"/>
                    <a:pt x="265081" y="45787"/>
                  </a:cubicBezTo>
                  <a:lnTo>
                    <a:pt x="278606" y="2382"/>
                  </a:lnTo>
                  <a:lnTo>
                    <a:pt x="376237" y="2382"/>
                  </a:lnTo>
                  <a:lnTo>
                    <a:pt x="333375" y="64294"/>
                  </a:lnTo>
                  <a:lnTo>
                    <a:pt x="257175" y="119063"/>
                  </a:lnTo>
                  <a:cubicBezTo>
                    <a:pt x="235347" y="131366"/>
                    <a:pt x="219762" y="150256"/>
                    <a:pt x="199897" y="155542"/>
                  </a:cubicBezTo>
                  <a:cubicBezTo>
                    <a:pt x="180032" y="160828"/>
                    <a:pt x="149562" y="156646"/>
                    <a:pt x="137984" y="150779"/>
                  </a:cubicBezTo>
                  <a:cubicBezTo>
                    <a:pt x="117765" y="141127"/>
                    <a:pt x="96044" y="110729"/>
                    <a:pt x="78581" y="97632"/>
                  </a:cubicBezTo>
                  <a:lnTo>
                    <a:pt x="35718" y="547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4" name="Freeform 33"/>
            <p:cNvSpPr/>
            <p:nvPr/>
          </p:nvSpPr>
          <p:spPr bwMode="auto">
            <a:xfrm>
              <a:off x="1339747" y="1092984"/>
              <a:ext cx="704355" cy="189773"/>
            </a:xfrm>
            <a:custGeom>
              <a:avLst/>
              <a:gdLst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2381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344 w 1005232"/>
                <a:gd name="connsiteY0" fmla="*/ 4762 h 259556"/>
                <a:gd name="connsiteX1" fmla="*/ 38444 w 1005232"/>
                <a:gd name="connsiteY1" fmla="*/ 73818 h 259556"/>
                <a:gd name="connsiteX2" fmla="*/ 100357 w 1005232"/>
                <a:gd name="connsiteY2" fmla="*/ 138112 h 259556"/>
                <a:gd name="connsiteX3" fmla="*/ 147982 w 1005232"/>
                <a:gd name="connsiteY3" fmla="*/ 180975 h 259556"/>
                <a:gd name="connsiteX4" fmla="*/ 212276 w 1005232"/>
                <a:gd name="connsiteY4" fmla="*/ 230981 h 259556"/>
                <a:gd name="connsiteX5" fmla="*/ 245613 w 1005232"/>
                <a:gd name="connsiteY5" fmla="*/ 252412 h 259556"/>
                <a:gd name="connsiteX6" fmla="*/ 269426 w 1005232"/>
                <a:gd name="connsiteY6" fmla="*/ 259556 h 259556"/>
                <a:gd name="connsiteX7" fmla="*/ 345626 w 1005232"/>
                <a:gd name="connsiteY7" fmla="*/ 245268 h 259556"/>
                <a:gd name="connsiteX8" fmla="*/ 386107 w 1005232"/>
                <a:gd name="connsiteY8" fmla="*/ 211931 h 259556"/>
                <a:gd name="connsiteX9" fmla="*/ 474214 w 1005232"/>
                <a:gd name="connsiteY9" fmla="*/ 142875 h 259556"/>
                <a:gd name="connsiteX10" fmla="*/ 524219 w 1005232"/>
                <a:gd name="connsiteY10" fmla="*/ 104775 h 259556"/>
                <a:gd name="connsiteX11" fmla="*/ 567082 w 1005232"/>
                <a:gd name="connsiteY11" fmla="*/ 54768 h 259556"/>
                <a:gd name="connsiteX12" fmla="*/ 648044 w 1005232"/>
                <a:gd name="connsiteY12" fmla="*/ 128587 h 259556"/>
                <a:gd name="connsiteX13" fmla="*/ 717101 w 1005232"/>
                <a:gd name="connsiteY13" fmla="*/ 185737 h 259556"/>
                <a:gd name="connsiteX14" fmla="*/ 790919 w 1005232"/>
                <a:gd name="connsiteY14" fmla="*/ 185737 h 259556"/>
                <a:gd name="connsiteX15" fmla="*/ 864738 w 1005232"/>
                <a:gd name="connsiteY15" fmla="*/ 147637 h 259556"/>
                <a:gd name="connsiteX16" fmla="*/ 929032 w 1005232"/>
                <a:gd name="connsiteY16" fmla="*/ 78581 h 259556"/>
                <a:gd name="connsiteX17" fmla="*/ 983801 w 1005232"/>
                <a:gd name="connsiteY17" fmla="*/ 33337 h 259556"/>
                <a:gd name="connsiteX18" fmla="*/ 1005232 w 1005232"/>
                <a:gd name="connsiteY18" fmla="*/ 0 h 259556"/>
                <a:gd name="connsiteX19" fmla="*/ 940938 w 1005232"/>
                <a:gd name="connsiteY19" fmla="*/ 2381 h 259556"/>
                <a:gd name="connsiteX20" fmla="*/ 876644 w 1005232"/>
                <a:gd name="connsiteY20" fmla="*/ 76200 h 259556"/>
                <a:gd name="connsiteX21" fmla="*/ 831401 w 1005232"/>
                <a:gd name="connsiteY21" fmla="*/ 123825 h 259556"/>
                <a:gd name="connsiteX22" fmla="*/ 769488 w 1005232"/>
                <a:gd name="connsiteY22" fmla="*/ 154781 h 259556"/>
                <a:gd name="connsiteX23" fmla="*/ 709957 w 1005232"/>
                <a:gd name="connsiteY23" fmla="*/ 142875 h 259556"/>
                <a:gd name="connsiteX24" fmla="*/ 674238 w 1005232"/>
                <a:gd name="connsiteY24" fmla="*/ 102393 h 259556"/>
                <a:gd name="connsiteX25" fmla="*/ 624232 w 1005232"/>
                <a:gd name="connsiteY25" fmla="*/ 64293 h 259556"/>
                <a:gd name="connsiteX26" fmla="*/ 593276 w 1005232"/>
                <a:gd name="connsiteY26" fmla="*/ 23812 h 259556"/>
                <a:gd name="connsiteX27" fmla="*/ 531363 w 1005232"/>
                <a:gd name="connsiteY27" fmla="*/ 26193 h 259556"/>
                <a:gd name="connsiteX28" fmla="*/ 490882 w 1005232"/>
                <a:gd name="connsiteY28" fmla="*/ 80962 h 259556"/>
                <a:gd name="connsiteX29" fmla="*/ 400394 w 1005232"/>
                <a:gd name="connsiteY29" fmla="*/ 152400 h 259556"/>
                <a:gd name="connsiteX30" fmla="*/ 333719 w 1005232"/>
                <a:gd name="connsiteY30" fmla="*/ 197643 h 259556"/>
                <a:gd name="connsiteX31" fmla="*/ 283713 w 1005232"/>
                <a:gd name="connsiteY31" fmla="*/ 214312 h 259556"/>
                <a:gd name="connsiteX32" fmla="*/ 245613 w 1005232"/>
                <a:gd name="connsiteY32" fmla="*/ 204787 h 259556"/>
                <a:gd name="connsiteX33" fmla="*/ 181319 w 1005232"/>
                <a:gd name="connsiteY33" fmla="*/ 166687 h 259556"/>
                <a:gd name="connsiteX34" fmla="*/ 124169 w 1005232"/>
                <a:gd name="connsiteY34" fmla="*/ 109537 h 259556"/>
                <a:gd name="connsiteX35" fmla="*/ 78926 w 1005232"/>
                <a:gd name="connsiteY35" fmla="*/ 61912 h 259556"/>
                <a:gd name="connsiteX36" fmla="*/ 59876 w 1005232"/>
                <a:gd name="connsiteY36" fmla="*/ 4762 h 259556"/>
                <a:gd name="connsiteX37" fmla="*/ 344 w 1005232"/>
                <a:gd name="connsiteY37" fmla="*/ 4762 h 25955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21431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81319 w 1005232"/>
                <a:gd name="connsiteY33" fmla="*/ 166687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1850 w 1005232"/>
                <a:gd name="connsiteY25" fmla="*/ 54768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9897 h 269568"/>
                <a:gd name="connsiteX1" fmla="*/ 38444 w 1005232"/>
                <a:gd name="connsiteY1" fmla="*/ 78953 h 269568"/>
                <a:gd name="connsiteX2" fmla="*/ 100357 w 1005232"/>
                <a:gd name="connsiteY2" fmla="*/ 143247 h 269568"/>
                <a:gd name="connsiteX3" fmla="*/ 147982 w 1005232"/>
                <a:gd name="connsiteY3" fmla="*/ 186110 h 269568"/>
                <a:gd name="connsiteX4" fmla="*/ 212276 w 1005232"/>
                <a:gd name="connsiteY4" fmla="*/ 236116 h 269568"/>
                <a:gd name="connsiteX5" fmla="*/ 245613 w 1005232"/>
                <a:gd name="connsiteY5" fmla="*/ 257547 h 269568"/>
                <a:gd name="connsiteX6" fmla="*/ 278951 w 1005232"/>
                <a:gd name="connsiteY6" fmla="*/ 269453 h 269568"/>
                <a:gd name="connsiteX7" fmla="*/ 345626 w 1005232"/>
                <a:gd name="connsiteY7" fmla="*/ 250403 h 269568"/>
                <a:gd name="connsiteX8" fmla="*/ 386107 w 1005232"/>
                <a:gd name="connsiteY8" fmla="*/ 217066 h 269568"/>
                <a:gd name="connsiteX9" fmla="*/ 474214 w 1005232"/>
                <a:gd name="connsiteY9" fmla="*/ 148010 h 269568"/>
                <a:gd name="connsiteX10" fmla="*/ 524219 w 1005232"/>
                <a:gd name="connsiteY10" fmla="*/ 109910 h 269568"/>
                <a:gd name="connsiteX11" fmla="*/ 571845 w 1005232"/>
                <a:gd name="connsiteY11" fmla="*/ 67046 h 269568"/>
                <a:gd name="connsiteX12" fmla="*/ 650426 w 1005232"/>
                <a:gd name="connsiteY12" fmla="*/ 143247 h 269568"/>
                <a:gd name="connsiteX13" fmla="*/ 717101 w 1005232"/>
                <a:gd name="connsiteY13" fmla="*/ 190872 h 269568"/>
                <a:gd name="connsiteX14" fmla="*/ 790919 w 1005232"/>
                <a:gd name="connsiteY14" fmla="*/ 190872 h 269568"/>
                <a:gd name="connsiteX15" fmla="*/ 864738 w 1005232"/>
                <a:gd name="connsiteY15" fmla="*/ 152772 h 269568"/>
                <a:gd name="connsiteX16" fmla="*/ 931413 w 1005232"/>
                <a:gd name="connsiteY16" fmla="*/ 93241 h 269568"/>
                <a:gd name="connsiteX17" fmla="*/ 983801 w 1005232"/>
                <a:gd name="connsiteY17" fmla="*/ 38472 h 269568"/>
                <a:gd name="connsiteX18" fmla="*/ 1005232 w 1005232"/>
                <a:gd name="connsiteY18" fmla="*/ 5135 h 269568"/>
                <a:gd name="connsiteX19" fmla="*/ 940938 w 1005232"/>
                <a:gd name="connsiteY19" fmla="*/ 0 h 269568"/>
                <a:gd name="connsiteX20" fmla="*/ 876644 w 1005232"/>
                <a:gd name="connsiteY20" fmla="*/ 81335 h 269568"/>
                <a:gd name="connsiteX21" fmla="*/ 831401 w 1005232"/>
                <a:gd name="connsiteY21" fmla="*/ 128960 h 269568"/>
                <a:gd name="connsiteX22" fmla="*/ 769488 w 1005232"/>
                <a:gd name="connsiteY22" fmla="*/ 159916 h 269568"/>
                <a:gd name="connsiteX23" fmla="*/ 709957 w 1005232"/>
                <a:gd name="connsiteY23" fmla="*/ 148010 h 269568"/>
                <a:gd name="connsiteX24" fmla="*/ 674238 w 1005232"/>
                <a:gd name="connsiteY24" fmla="*/ 107528 h 269568"/>
                <a:gd name="connsiteX25" fmla="*/ 621850 w 1005232"/>
                <a:gd name="connsiteY25" fmla="*/ 59903 h 269568"/>
                <a:gd name="connsiteX26" fmla="*/ 583751 w 1005232"/>
                <a:gd name="connsiteY26" fmla="*/ 12279 h 269568"/>
                <a:gd name="connsiteX27" fmla="*/ 548032 w 1005232"/>
                <a:gd name="connsiteY27" fmla="*/ 17040 h 269568"/>
                <a:gd name="connsiteX28" fmla="*/ 490882 w 1005232"/>
                <a:gd name="connsiteY28" fmla="*/ 86097 h 269568"/>
                <a:gd name="connsiteX29" fmla="*/ 400394 w 1005232"/>
                <a:gd name="connsiteY29" fmla="*/ 157535 h 269568"/>
                <a:gd name="connsiteX30" fmla="*/ 333719 w 1005232"/>
                <a:gd name="connsiteY30" fmla="*/ 202778 h 269568"/>
                <a:gd name="connsiteX31" fmla="*/ 283713 w 1005232"/>
                <a:gd name="connsiteY31" fmla="*/ 219447 h 269568"/>
                <a:gd name="connsiteX32" fmla="*/ 245613 w 1005232"/>
                <a:gd name="connsiteY32" fmla="*/ 209922 h 269568"/>
                <a:gd name="connsiteX33" fmla="*/ 178937 w 1005232"/>
                <a:gd name="connsiteY33" fmla="*/ 164678 h 269568"/>
                <a:gd name="connsiteX34" fmla="*/ 124169 w 1005232"/>
                <a:gd name="connsiteY34" fmla="*/ 114672 h 269568"/>
                <a:gd name="connsiteX35" fmla="*/ 78926 w 1005232"/>
                <a:gd name="connsiteY35" fmla="*/ 67047 h 269568"/>
                <a:gd name="connsiteX36" fmla="*/ 59876 w 1005232"/>
                <a:gd name="connsiteY36" fmla="*/ 9897 h 269568"/>
                <a:gd name="connsiteX37" fmla="*/ 344 w 1005232"/>
                <a:gd name="connsiteY37" fmla="*/ 9897 h 269568"/>
                <a:gd name="connsiteX0" fmla="*/ 443 w 997817"/>
                <a:gd name="connsiteY0" fmla="*/ 7386 h 269568"/>
                <a:gd name="connsiteX1" fmla="*/ 31029 w 997817"/>
                <a:gd name="connsiteY1" fmla="*/ 78953 h 269568"/>
                <a:gd name="connsiteX2" fmla="*/ 92942 w 997817"/>
                <a:gd name="connsiteY2" fmla="*/ 143247 h 269568"/>
                <a:gd name="connsiteX3" fmla="*/ 140567 w 997817"/>
                <a:gd name="connsiteY3" fmla="*/ 186110 h 269568"/>
                <a:gd name="connsiteX4" fmla="*/ 204861 w 997817"/>
                <a:gd name="connsiteY4" fmla="*/ 236116 h 269568"/>
                <a:gd name="connsiteX5" fmla="*/ 238198 w 997817"/>
                <a:gd name="connsiteY5" fmla="*/ 257547 h 269568"/>
                <a:gd name="connsiteX6" fmla="*/ 271536 w 997817"/>
                <a:gd name="connsiteY6" fmla="*/ 269453 h 269568"/>
                <a:gd name="connsiteX7" fmla="*/ 338211 w 997817"/>
                <a:gd name="connsiteY7" fmla="*/ 250403 h 269568"/>
                <a:gd name="connsiteX8" fmla="*/ 378692 w 997817"/>
                <a:gd name="connsiteY8" fmla="*/ 217066 h 269568"/>
                <a:gd name="connsiteX9" fmla="*/ 466799 w 997817"/>
                <a:gd name="connsiteY9" fmla="*/ 148010 h 269568"/>
                <a:gd name="connsiteX10" fmla="*/ 516804 w 997817"/>
                <a:gd name="connsiteY10" fmla="*/ 109910 h 269568"/>
                <a:gd name="connsiteX11" fmla="*/ 564430 w 997817"/>
                <a:gd name="connsiteY11" fmla="*/ 67046 h 269568"/>
                <a:gd name="connsiteX12" fmla="*/ 643011 w 997817"/>
                <a:gd name="connsiteY12" fmla="*/ 143247 h 269568"/>
                <a:gd name="connsiteX13" fmla="*/ 709686 w 997817"/>
                <a:gd name="connsiteY13" fmla="*/ 190872 h 269568"/>
                <a:gd name="connsiteX14" fmla="*/ 783504 w 997817"/>
                <a:gd name="connsiteY14" fmla="*/ 190872 h 269568"/>
                <a:gd name="connsiteX15" fmla="*/ 857323 w 997817"/>
                <a:gd name="connsiteY15" fmla="*/ 152772 h 269568"/>
                <a:gd name="connsiteX16" fmla="*/ 923998 w 997817"/>
                <a:gd name="connsiteY16" fmla="*/ 93241 h 269568"/>
                <a:gd name="connsiteX17" fmla="*/ 976386 w 997817"/>
                <a:gd name="connsiteY17" fmla="*/ 38472 h 269568"/>
                <a:gd name="connsiteX18" fmla="*/ 997817 w 997817"/>
                <a:gd name="connsiteY18" fmla="*/ 5135 h 269568"/>
                <a:gd name="connsiteX19" fmla="*/ 933523 w 997817"/>
                <a:gd name="connsiteY19" fmla="*/ 0 h 269568"/>
                <a:gd name="connsiteX20" fmla="*/ 869229 w 997817"/>
                <a:gd name="connsiteY20" fmla="*/ 81335 h 269568"/>
                <a:gd name="connsiteX21" fmla="*/ 823986 w 997817"/>
                <a:gd name="connsiteY21" fmla="*/ 128960 h 269568"/>
                <a:gd name="connsiteX22" fmla="*/ 762073 w 997817"/>
                <a:gd name="connsiteY22" fmla="*/ 159916 h 269568"/>
                <a:gd name="connsiteX23" fmla="*/ 702542 w 997817"/>
                <a:gd name="connsiteY23" fmla="*/ 148010 h 269568"/>
                <a:gd name="connsiteX24" fmla="*/ 666823 w 997817"/>
                <a:gd name="connsiteY24" fmla="*/ 107528 h 269568"/>
                <a:gd name="connsiteX25" fmla="*/ 614435 w 997817"/>
                <a:gd name="connsiteY25" fmla="*/ 59903 h 269568"/>
                <a:gd name="connsiteX26" fmla="*/ 576336 w 997817"/>
                <a:gd name="connsiteY26" fmla="*/ 12279 h 269568"/>
                <a:gd name="connsiteX27" fmla="*/ 540617 w 997817"/>
                <a:gd name="connsiteY27" fmla="*/ 17040 h 269568"/>
                <a:gd name="connsiteX28" fmla="*/ 483467 w 997817"/>
                <a:gd name="connsiteY28" fmla="*/ 86097 h 269568"/>
                <a:gd name="connsiteX29" fmla="*/ 392979 w 997817"/>
                <a:gd name="connsiteY29" fmla="*/ 157535 h 269568"/>
                <a:gd name="connsiteX30" fmla="*/ 326304 w 997817"/>
                <a:gd name="connsiteY30" fmla="*/ 202778 h 269568"/>
                <a:gd name="connsiteX31" fmla="*/ 276298 w 997817"/>
                <a:gd name="connsiteY31" fmla="*/ 219447 h 269568"/>
                <a:gd name="connsiteX32" fmla="*/ 238198 w 997817"/>
                <a:gd name="connsiteY32" fmla="*/ 209922 h 269568"/>
                <a:gd name="connsiteX33" fmla="*/ 171522 w 997817"/>
                <a:gd name="connsiteY33" fmla="*/ 164678 h 269568"/>
                <a:gd name="connsiteX34" fmla="*/ 116754 w 997817"/>
                <a:gd name="connsiteY34" fmla="*/ 114672 h 269568"/>
                <a:gd name="connsiteX35" fmla="*/ 71511 w 997817"/>
                <a:gd name="connsiteY35" fmla="*/ 67047 h 269568"/>
                <a:gd name="connsiteX36" fmla="*/ 52461 w 997817"/>
                <a:gd name="connsiteY36" fmla="*/ 9897 h 269568"/>
                <a:gd name="connsiteX37" fmla="*/ 443 w 997817"/>
                <a:gd name="connsiteY37" fmla="*/ 7386 h 26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97817" h="269568">
                  <a:moveTo>
                    <a:pt x="443" y="7386"/>
                  </a:moveTo>
                  <a:cubicBezTo>
                    <a:pt x="-3129" y="18895"/>
                    <a:pt x="15613" y="56310"/>
                    <a:pt x="31029" y="78953"/>
                  </a:cubicBezTo>
                  <a:cubicBezTo>
                    <a:pt x="46445" y="101596"/>
                    <a:pt x="74686" y="125388"/>
                    <a:pt x="92942" y="143247"/>
                  </a:cubicBezTo>
                  <a:lnTo>
                    <a:pt x="140567" y="186110"/>
                  </a:lnTo>
                  <a:lnTo>
                    <a:pt x="204861" y="236116"/>
                  </a:lnTo>
                  <a:lnTo>
                    <a:pt x="238198" y="257547"/>
                  </a:lnTo>
                  <a:cubicBezTo>
                    <a:pt x="247723" y="262310"/>
                    <a:pt x="254867" y="270644"/>
                    <a:pt x="271536" y="269453"/>
                  </a:cubicBezTo>
                  <a:cubicBezTo>
                    <a:pt x="288205" y="268262"/>
                    <a:pt x="320352" y="259134"/>
                    <a:pt x="338211" y="250403"/>
                  </a:cubicBezTo>
                  <a:cubicBezTo>
                    <a:pt x="356070" y="241672"/>
                    <a:pt x="365198" y="228178"/>
                    <a:pt x="378692" y="217066"/>
                  </a:cubicBezTo>
                  <a:lnTo>
                    <a:pt x="466799" y="148010"/>
                  </a:lnTo>
                  <a:cubicBezTo>
                    <a:pt x="489818" y="130151"/>
                    <a:pt x="500532" y="123404"/>
                    <a:pt x="516804" y="109910"/>
                  </a:cubicBezTo>
                  <a:cubicBezTo>
                    <a:pt x="533076" y="96416"/>
                    <a:pt x="543396" y="61490"/>
                    <a:pt x="564430" y="67046"/>
                  </a:cubicBezTo>
                  <a:cubicBezTo>
                    <a:pt x="585464" y="72602"/>
                    <a:pt x="618008" y="121419"/>
                    <a:pt x="643011" y="143247"/>
                  </a:cubicBezTo>
                  <a:cubicBezTo>
                    <a:pt x="668014" y="165075"/>
                    <a:pt x="686271" y="182935"/>
                    <a:pt x="709686" y="190872"/>
                  </a:cubicBezTo>
                  <a:cubicBezTo>
                    <a:pt x="733101" y="198809"/>
                    <a:pt x="758898" y="197222"/>
                    <a:pt x="783504" y="190872"/>
                  </a:cubicBezTo>
                  <a:cubicBezTo>
                    <a:pt x="808110" y="184522"/>
                    <a:pt x="834304" y="170631"/>
                    <a:pt x="857323" y="152772"/>
                  </a:cubicBezTo>
                  <a:lnTo>
                    <a:pt x="923998" y="93241"/>
                  </a:lnTo>
                  <a:lnTo>
                    <a:pt x="976386" y="38472"/>
                  </a:lnTo>
                  <a:lnTo>
                    <a:pt x="997817" y="5135"/>
                  </a:lnTo>
                  <a:lnTo>
                    <a:pt x="933523" y="0"/>
                  </a:lnTo>
                  <a:lnTo>
                    <a:pt x="869229" y="81335"/>
                  </a:lnTo>
                  <a:lnTo>
                    <a:pt x="823986" y="128960"/>
                  </a:lnTo>
                  <a:lnTo>
                    <a:pt x="762073" y="159916"/>
                  </a:lnTo>
                  <a:lnTo>
                    <a:pt x="702542" y="148010"/>
                  </a:lnTo>
                  <a:lnTo>
                    <a:pt x="666823" y="107528"/>
                  </a:lnTo>
                  <a:lnTo>
                    <a:pt x="614435" y="59903"/>
                  </a:lnTo>
                  <a:cubicBezTo>
                    <a:pt x="600941" y="46806"/>
                    <a:pt x="596576" y="40853"/>
                    <a:pt x="576336" y="12279"/>
                  </a:cubicBezTo>
                  <a:cubicBezTo>
                    <a:pt x="563636" y="3548"/>
                    <a:pt x="556095" y="4737"/>
                    <a:pt x="540617" y="17040"/>
                  </a:cubicBezTo>
                  <a:cubicBezTo>
                    <a:pt x="525139" y="29343"/>
                    <a:pt x="505295" y="65063"/>
                    <a:pt x="483467" y="86097"/>
                  </a:cubicBezTo>
                  <a:lnTo>
                    <a:pt x="392979" y="157535"/>
                  </a:lnTo>
                  <a:lnTo>
                    <a:pt x="326304" y="202778"/>
                  </a:lnTo>
                  <a:lnTo>
                    <a:pt x="276298" y="219447"/>
                  </a:lnTo>
                  <a:lnTo>
                    <a:pt x="238198" y="209922"/>
                  </a:lnTo>
                  <a:lnTo>
                    <a:pt x="171522" y="164678"/>
                  </a:lnTo>
                  <a:lnTo>
                    <a:pt x="116754" y="114672"/>
                  </a:lnTo>
                  <a:lnTo>
                    <a:pt x="71511" y="67047"/>
                  </a:lnTo>
                  <a:lnTo>
                    <a:pt x="52461" y="9897"/>
                  </a:lnTo>
                  <a:cubicBezTo>
                    <a:pt x="32617" y="9897"/>
                    <a:pt x="20287" y="7386"/>
                    <a:pt x="443" y="7386"/>
                  </a:cubicBez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35" name="Freeform 34"/>
            <p:cNvSpPr/>
            <p:nvPr/>
          </p:nvSpPr>
          <p:spPr bwMode="auto">
            <a:xfrm>
              <a:off x="1375768" y="1100056"/>
              <a:ext cx="345364" cy="153233"/>
            </a:xfrm>
            <a:custGeom>
              <a:avLst/>
              <a:gdLst>
                <a:gd name="connsiteX0" fmla="*/ 0 w 492919"/>
                <a:gd name="connsiteY0" fmla="*/ 4762 h 221456"/>
                <a:gd name="connsiteX1" fmla="*/ 11906 w 492919"/>
                <a:gd name="connsiteY1" fmla="*/ 59531 h 221456"/>
                <a:gd name="connsiteX2" fmla="*/ 92869 w 492919"/>
                <a:gd name="connsiteY2" fmla="*/ 138112 h 221456"/>
                <a:gd name="connsiteX3" fmla="*/ 161925 w 492919"/>
                <a:gd name="connsiteY3" fmla="*/ 192881 h 221456"/>
                <a:gd name="connsiteX4" fmla="*/ 221456 w 492919"/>
                <a:gd name="connsiteY4" fmla="*/ 221456 h 221456"/>
                <a:gd name="connsiteX5" fmla="*/ 290512 w 492919"/>
                <a:gd name="connsiteY5" fmla="*/ 183356 h 221456"/>
                <a:gd name="connsiteX6" fmla="*/ 361950 w 492919"/>
                <a:gd name="connsiteY6" fmla="*/ 135731 h 221456"/>
                <a:gd name="connsiteX7" fmla="*/ 438150 w 492919"/>
                <a:gd name="connsiteY7" fmla="*/ 69056 h 221456"/>
                <a:gd name="connsiteX8" fmla="*/ 485775 w 492919"/>
                <a:gd name="connsiteY8" fmla="*/ 16668 h 221456"/>
                <a:gd name="connsiteX9" fmla="*/ 492919 w 492919"/>
                <a:gd name="connsiteY9" fmla="*/ 0 h 221456"/>
                <a:gd name="connsiteX10" fmla="*/ 435769 w 492919"/>
                <a:gd name="connsiteY10" fmla="*/ 11906 h 221456"/>
                <a:gd name="connsiteX11" fmla="*/ 376237 w 492919"/>
                <a:gd name="connsiteY11" fmla="*/ 78581 h 221456"/>
                <a:gd name="connsiteX12" fmla="*/ 316706 w 492919"/>
                <a:gd name="connsiteY12" fmla="*/ 121443 h 221456"/>
                <a:gd name="connsiteX13" fmla="*/ 252412 w 492919"/>
                <a:gd name="connsiteY13" fmla="*/ 150018 h 221456"/>
                <a:gd name="connsiteX14" fmla="*/ 192881 w 492919"/>
                <a:gd name="connsiteY14" fmla="*/ 140493 h 221456"/>
                <a:gd name="connsiteX15" fmla="*/ 138112 w 492919"/>
                <a:gd name="connsiteY15" fmla="*/ 111918 h 221456"/>
                <a:gd name="connsiteX16" fmla="*/ 109537 w 492919"/>
                <a:gd name="connsiteY16" fmla="*/ 73818 h 221456"/>
                <a:gd name="connsiteX17" fmla="*/ 85725 w 492919"/>
                <a:gd name="connsiteY17" fmla="*/ 50006 h 221456"/>
                <a:gd name="connsiteX18" fmla="*/ 61912 w 492919"/>
                <a:gd name="connsiteY18" fmla="*/ 7143 h 221456"/>
                <a:gd name="connsiteX19" fmla="*/ 0 w 492919"/>
                <a:gd name="connsiteY19" fmla="*/ 4762 h 221456"/>
                <a:gd name="connsiteX0" fmla="*/ 0 w 492919"/>
                <a:gd name="connsiteY0" fmla="*/ 4762 h 221563"/>
                <a:gd name="connsiteX1" fmla="*/ 11906 w 492919"/>
                <a:gd name="connsiteY1" fmla="*/ 59531 h 221563"/>
                <a:gd name="connsiteX2" fmla="*/ 92869 w 492919"/>
                <a:gd name="connsiteY2" fmla="*/ 138112 h 221563"/>
                <a:gd name="connsiteX3" fmla="*/ 161925 w 492919"/>
                <a:gd name="connsiteY3" fmla="*/ 192881 h 221563"/>
                <a:gd name="connsiteX4" fmla="*/ 221456 w 492919"/>
                <a:gd name="connsiteY4" fmla="*/ 221456 h 221563"/>
                <a:gd name="connsiteX5" fmla="*/ 290512 w 492919"/>
                <a:gd name="connsiteY5" fmla="*/ 183356 h 221563"/>
                <a:gd name="connsiteX6" fmla="*/ 361950 w 492919"/>
                <a:gd name="connsiteY6" fmla="*/ 135731 h 221563"/>
                <a:gd name="connsiteX7" fmla="*/ 438150 w 492919"/>
                <a:gd name="connsiteY7" fmla="*/ 69056 h 221563"/>
                <a:gd name="connsiteX8" fmla="*/ 485775 w 492919"/>
                <a:gd name="connsiteY8" fmla="*/ 16668 h 221563"/>
                <a:gd name="connsiteX9" fmla="*/ 492919 w 492919"/>
                <a:gd name="connsiteY9" fmla="*/ 0 h 221563"/>
                <a:gd name="connsiteX10" fmla="*/ 435769 w 492919"/>
                <a:gd name="connsiteY10" fmla="*/ 11906 h 221563"/>
                <a:gd name="connsiteX11" fmla="*/ 376237 w 492919"/>
                <a:gd name="connsiteY11" fmla="*/ 78581 h 221563"/>
                <a:gd name="connsiteX12" fmla="*/ 316706 w 492919"/>
                <a:gd name="connsiteY12" fmla="*/ 121443 h 221563"/>
                <a:gd name="connsiteX13" fmla="*/ 252412 w 492919"/>
                <a:gd name="connsiteY13" fmla="*/ 150018 h 221563"/>
                <a:gd name="connsiteX14" fmla="*/ 192881 w 492919"/>
                <a:gd name="connsiteY14" fmla="*/ 140493 h 221563"/>
                <a:gd name="connsiteX15" fmla="*/ 138112 w 492919"/>
                <a:gd name="connsiteY15" fmla="*/ 111918 h 221563"/>
                <a:gd name="connsiteX16" fmla="*/ 109537 w 492919"/>
                <a:gd name="connsiteY16" fmla="*/ 73818 h 221563"/>
                <a:gd name="connsiteX17" fmla="*/ 85725 w 492919"/>
                <a:gd name="connsiteY17" fmla="*/ 50006 h 221563"/>
                <a:gd name="connsiteX18" fmla="*/ 61912 w 492919"/>
                <a:gd name="connsiteY18" fmla="*/ 7143 h 221563"/>
                <a:gd name="connsiteX19" fmla="*/ 0 w 492919"/>
                <a:gd name="connsiteY19" fmla="*/ 4762 h 2215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8150 w 492919"/>
                <a:gd name="connsiteY7" fmla="*/ 69056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1006 w 492919"/>
                <a:gd name="connsiteY7" fmla="*/ 80963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4057 w 496976"/>
                <a:gd name="connsiteY0" fmla="*/ 4762 h 221463"/>
                <a:gd name="connsiteX1" fmla="*/ 15963 w 496976"/>
                <a:gd name="connsiteY1" fmla="*/ 59531 h 221463"/>
                <a:gd name="connsiteX2" fmla="*/ 96926 w 496976"/>
                <a:gd name="connsiteY2" fmla="*/ 138112 h 221463"/>
                <a:gd name="connsiteX3" fmla="*/ 165982 w 496976"/>
                <a:gd name="connsiteY3" fmla="*/ 192881 h 221463"/>
                <a:gd name="connsiteX4" fmla="*/ 225513 w 496976"/>
                <a:gd name="connsiteY4" fmla="*/ 221456 h 221463"/>
                <a:gd name="connsiteX5" fmla="*/ 296951 w 496976"/>
                <a:gd name="connsiteY5" fmla="*/ 190500 h 221463"/>
                <a:gd name="connsiteX6" fmla="*/ 366007 w 496976"/>
                <a:gd name="connsiteY6" fmla="*/ 135731 h 221463"/>
                <a:gd name="connsiteX7" fmla="*/ 435063 w 496976"/>
                <a:gd name="connsiteY7" fmla="*/ 80963 h 221463"/>
                <a:gd name="connsiteX8" fmla="*/ 489832 w 496976"/>
                <a:gd name="connsiteY8" fmla="*/ 16668 h 221463"/>
                <a:gd name="connsiteX9" fmla="*/ 496976 w 496976"/>
                <a:gd name="connsiteY9" fmla="*/ 0 h 221463"/>
                <a:gd name="connsiteX10" fmla="*/ 439826 w 496976"/>
                <a:gd name="connsiteY10" fmla="*/ 11906 h 221463"/>
                <a:gd name="connsiteX11" fmla="*/ 380294 w 496976"/>
                <a:gd name="connsiteY11" fmla="*/ 78581 h 221463"/>
                <a:gd name="connsiteX12" fmla="*/ 320763 w 496976"/>
                <a:gd name="connsiteY12" fmla="*/ 121443 h 221463"/>
                <a:gd name="connsiteX13" fmla="*/ 256469 w 496976"/>
                <a:gd name="connsiteY13" fmla="*/ 150018 h 221463"/>
                <a:gd name="connsiteX14" fmla="*/ 196938 w 496976"/>
                <a:gd name="connsiteY14" fmla="*/ 140493 h 221463"/>
                <a:gd name="connsiteX15" fmla="*/ 142169 w 496976"/>
                <a:gd name="connsiteY15" fmla="*/ 111918 h 221463"/>
                <a:gd name="connsiteX16" fmla="*/ 113594 w 496976"/>
                <a:gd name="connsiteY16" fmla="*/ 73818 h 221463"/>
                <a:gd name="connsiteX17" fmla="*/ 89782 w 496976"/>
                <a:gd name="connsiteY17" fmla="*/ 50006 h 221463"/>
                <a:gd name="connsiteX18" fmla="*/ 65969 w 496976"/>
                <a:gd name="connsiteY18" fmla="*/ 7143 h 221463"/>
                <a:gd name="connsiteX19" fmla="*/ 4057 w 496976"/>
                <a:gd name="connsiteY19" fmla="*/ 4762 h 221463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11906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45732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9832" h="216701">
                  <a:moveTo>
                    <a:pt x="4057" y="0"/>
                  </a:moveTo>
                  <a:cubicBezTo>
                    <a:pt x="-4277" y="8731"/>
                    <a:pt x="485" y="32544"/>
                    <a:pt x="15963" y="54769"/>
                  </a:cubicBezTo>
                  <a:cubicBezTo>
                    <a:pt x="31441" y="76994"/>
                    <a:pt x="71923" y="111125"/>
                    <a:pt x="96926" y="133350"/>
                  </a:cubicBezTo>
                  <a:lnTo>
                    <a:pt x="165982" y="188119"/>
                  </a:lnTo>
                  <a:cubicBezTo>
                    <a:pt x="187413" y="202010"/>
                    <a:pt x="203685" y="217091"/>
                    <a:pt x="225513" y="216694"/>
                  </a:cubicBezTo>
                  <a:cubicBezTo>
                    <a:pt x="247341" y="216297"/>
                    <a:pt x="273535" y="200025"/>
                    <a:pt x="296951" y="185738"/>
                  </a:cubicBezTo>
                  <a:lnTo>
                    <a:pt x="366007" y="130969"/>
                  </a:lnTo>
                  <a:lnTo>
                    <a:pt x="442206" y="76201"/>
                  </a:lnTo>
                  <a:lnTo>
                    <a:pt x="489832" y="4762"/>
                  </a:lnTo>
                  <a:lnTo>
                    <a:pt x="427301" y="7144"/>
                  </a:lnTo>
                  <a:lnTo>
                    <a:pt x="380294" y="73819"/>
                  </a:lnTo>
                  <a:lnTo>
                    <a:pt x="320763" y="116681"/>
                  </a:lnTo>
                  <a:cubicBezTo>
                    <a:pt x="300125" y="128587"/>
                    <a:pt x="272216" y="145773"/>
                    <a:pt x="251579" y="150615"/>
                  </a:cubicBezTo>
                  <a:cubicBezTo>
                    <a:pt x="230942" y="155457"/>
                    <a:pt x="214401" y="152479"/>
                    <a:pt x="196938" y="145732"/>
                  </a:cubicBezTo>
                  <a:lnTo>
                    <a:pt x="151694" y="104774"/>
                  </a:lnTo>
                  <a:lnTo>
                    <a:pt x="113594" y="69056"/>
                  </a:lnTo>
                  <a:lnTo>
                    <a:pt x="89782" y="45244"/>
                  </a:lnTo>
                  <a:lnTo>
                    <a:pt x="65969" y="238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6" name="Freeform 35"/>
            <p:cNvSpPr/>
            <p:nvPr/>
          </p:nvSpPr>
          <p:spPr bwMode="auto">
            <a:xfrm>
              <a:off x="1739992" y="1070587"/>
              <a:ext cx="260498" cy="139089"/>
            </a:xfrm>
            <a:custGeom>
              <a:avLst/>
              <a:gdLst>
                <a:gd name="connsiteX0" fmla="*/ 0 w 373856"/>
                <a:gd name="connsiteY0" fmla="*/ 28575 h 192881"/>
                <a:gd name="connsiteX1" fmla="*/ 57150 w 373856"/>
                <a:gd name="connsiteY1" fmla="*/ 0 h 192881"/>
                <a:gd name="connsiteX2" fmla="*/ 80963 w 373856"/>
                <a:gd name="connsiteY2" fmla="*/ 26194 h 192881"/>
                <a:gd name="connsiteX3" fmla="*/ 109538 w 373856"/>
                <a:gd name="connsiteY3" fmla="*/ 71437 h 192881"/>
                <a:gd name="connsiteX4" fmla="*/ 142875 w 373856"/>
                <a:gd name="connsiteY4" fmla="*/ 107156 h 192881"/>
                <a:gd name="connsiteX5" fmla="*/ 183356 w 373856"/>
                <a:gd name="connsiteY5" fmla="*/ 123825 h 192881"/>
                <a:gd name="connsiteX6" fmla="*/ 219075 w 373856"/>
                <a:gd name="connsiteY6" fmla="*/ 123825 h 192881"/>
                <a:gd name="connsiteX7" fmla="*/ 259556 w 373856"/>
                <a:gd name="connsiteY7" fmla="*/ 97631 h 192881"/>
                <a:gd name="connsiteX8" fmla="*/ 302419 w 373856"/>
                <a:gd name="connsiteY8" fmla="*/ 61912 h 192881"/>
                <a:gd name="connsiteX9" fmla="*/ 316706 w 373856"/>
                <a:gd name="connsiteY9" fmla="*/ 28575 h 192881"/>
                <a:gd name="connsiteX10" fmla="*/ 373856 w 373856"/>
                <a:gd name="connsiteY10" fmla="*/ 28575 h 192881"/>
                <a:gd name="connsiteX11" fmla="*/ 307181 w 373856"/>
                <a:gd name="connsiteY11" fmla="*/ 109537 h 192881"/>
                <a:gd name="connsiteX12" fmla="*/ 240506 w 373856"/>
                <a:gd name="connsiteY12" fmla="*/ 173831 h 192881"/>
                <a:gd name="connsiteX13" fmla="*/ 204788 w 373856"/>
                <a:gd name="connsiteY13" fmla="*/ 192881 h 192881"/>
                <a:gd name="connsiteX14" fmla="*/ 138113 w 373856"/>
                <a:gd name="connsiteY14" fmla="*/ 188119 h 192881"/>
                <a:gd name="connsiteX15" fmla="*/ 80963 w 373856"/>
                <a:gd name="connsiteY15" fmla="*/ 126206 h 192881"/>
                <a:gd name="connsiteX16" fmla="*/ 50006 w 373856"/>
                <a:gd name="connsiteY16" fmla="*/ 88106 h 192881"/>
                <a:gd name="connsiteX17" fmla="*/ 0 w 373856"/>
                <a:gd name="connsiteY17" fmla="*/ 28575 h 192881"/>
                <a:gd name="connsiteX0" fmla="*/ 0 w 373856"/>
                <a:gd name="connsiteY0" fmla="*/ 28582 h 192888"/>
                <a:gd name="connsiteX1" fmla="*/ 57150 w 373856"/>
                <a:gd name="connsiteY1" fmla="*/ 7 h 192888"/>
                <a:gd name="connsiteX2" fmla="*/ 80963 w 373856"/>
                <a:gd name="connsiteY2" fmla="*/ 26201 h 192888"/>
                <a:gd name="connsiteX3" fmla="*/ 109538 w 373856"/>
                <a:gd name="connsiteY3" fmla="*/ 71444 h 192888"/>
                <a:gd name="connsiteX4" fmla="*/ 142875 w 373856"/>
                <a:gd name="connsiteY4" fmla="*/ 107163 h 192888"/>
                <a:gd name="connsiteX5" fmla="*/ 183356 w 373856"/>
                <a:gd name="connsiteY5" fmla="*/ 123832 h 192888"/>
                <a:gd name="connsiteX6" fmla="*/ 219075 w 373856"/>
                <a:gd name="connsiteY6" fmla="*/ 123832 h 192888"/>
                <a:gd name="connsiteX7" fmla="*/ 259556 w 373856"/>
                <a:gd name="connsiteY7" fmla="*/ 97638 h 192888"/>
                <a:gd name="connsiteX8" fmla="*/ 302419 w 373856"/>
                <a:gd name="connsiteY8" fmla="*/ 61919 h 192888"/>
                <a:gd name="connsiteX9" fmla="*/ 316706 w 373856"/>
                <a:gd name="connsiteY9" fmla="*/ 28582 h 192888"/>
                <a:gd name="connsiteX10" fmla="*/ 373856 w 373856"/>
                <a:gd name="connsiteY10" fmla="*/ 28582 h 192888"/>
                <a:gd name="connsiteX11" fmla="*/ 307181 w 373856"/>
                <a:gd name="connsiteY11" fmla="*/ 109544 h 192888"/>
                <a:gd name="connsiteX12" fmla="*/ 240506 w 373856"/>
                <a:gd name="connsiteY12" fmla="*/ 173838 h 192888"/>
                <a:gd name="connsiteX13" fmla="*/ 204788 w 373856"/>
                <a:gd name="connsiteY13" fmla="*/ 192888 h 192888"/>
                <a:gd name="connsiteX14" fmla="*/ 138113 w 373856"/>
                <a:gd name="connsiteY14" fmla="*/ 188126 h 192888"/>
                <a:gd name="connsiteX15" fmla="*/ 80963 w 373856"/>
                <a:gd name="connsiteY15" fmla="*/ 126213 h 192888"/>
                <a:gd name="connsiteX16" fmla="*/ 50006 w 373856"/>
                <a:gd name="connsiteY16" fmla="*/ 88113 h 192888"/>
                <a:gd name="connsiteX17" fmla="*/ 0 w 373856"/>
                <a:gd name="connsiteY17" fmla="*/ 28582 h 192888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16706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69094"/>
                <a:gd name="connsiteY0" fmla="*/ 43163 h 195864"/>
                <a:gd name="connsiteX1" fmla="*/ 52388 w 369094"/>
                <a:gd name="connsiteY1" fmla="*/ 300 h 195864"/>
                <a:gd name="connsiteX2" fmla="*/ 76201 w 369094"/>
                <a:gd name="connsiteY2" fmla="*/ 26494 h 195864"/>
                <a:gd name="connsiteX3" fmla="*/ 104776 w 369094"/>
                <a:gd name="connsiteY3" fmla="*/ 71737 h 195864"/>
                <a:gd name="connsiteX4" fmla="*/ 138113 w 369094"/>
                <a:gd name="connsiteY4" fmla="*/ 107456 h 195864"/>
                <a:gd name="connsiteX5" fmla="*/ 178594 w 369094"/>
                <a:gd name="connsiteY5" fmla="*/ 124125 h 195864"/>
                <a:gd name="connsiteX6" fmla="*/ 214313 w 369094"/>
                <a:gd name="connsiteY6" fmla="*/ 124125 h 195864"/>
                <a:gd name="connsiteX7" fmla="*/ 254794 w 369094"/>
                <a:gd name="connsiteY7" fmla="*/ 97931 h 195864"/>
                <a:gd name="connsiteX8" fmla="*/ 297657 w 369094"/>
                <a:gd name="connsiteY8" fmla="*/ 62212 h 195864"/>
                <a:gd name="connsiteX9" fmla="*/ 311944 w 369094"/>
                <a:gd name="connsiteY9" fmla="*/ 28875 h 195864"/>
                <a:gd name="connsiteX10" fmla="*/ 369094 w 369094"/>
                <a:gd name="connsiteY10" fmla="*/ 28875 h 195864"/>
                <a:gd name="connsiteX11" fmla="*/ 311944 w 369094"/>
                <a:gd name="connsiteY11" fmla="*/ 109837 h 195864"/>
                <a:gd name="connsiteX12" fmla="*/ 235744 w 369094"/>
                <a:gd name="connsiteY12" fmla="*/ 174131 h 195864"/>
                <a:gd name="connsiteX13" fmla="*/ 200026 w 369094"/>
                <a:gd name="connsiteY13" fmla="*/ 193181 h 195864"/>
                <a:gd name="connsiteX14" fmla="*/ 133351 w 369094"/>
                <a:gd name="connsiteY14" fmla="*/ 188419 h 195864"/>
                <a:gd name="connsiteX15" fmla="*/ 76201 w 369094"/>
                <a:gd name="connsiteY15" fmla="*/ 126506 h 195864"/>
                <a:gd name="connsiteX16" fmla="*/ 45244 w 369094"/>
                <a:gd name="connsiteY16" fmla="*/ 88406 h 195864"/>
                <a:gd name="connsiteX17" fmla="*/ 0 w 369094"/>
                <a:gd name="connsiteY17" fmla="*/ 43163 h 195864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9094" h="196491">
                  <a:moveTo>
                    <a:pt x="0" y="43163"/>
                  </a:moveTo>
                  <a:cubicBezTo>
                    <a:pt x="1191" y="28479"/>
                    <a:pt x="39688" y="3078"/>
                    <a:pt x="52388" y="300"/>
                  </a:cubicBezTo>
                  <a:cubicBezTo>
                    <a:pt x="65088" y="-2478"/>
                    <a:pt x="67470" y="14588"/>
                    <a:pt x="76201" y="26494"/>
                  </a:cubicBezTo>
                  <a:lnTo>
                    <a:pt x="104776" y="71737"/>
                  </a:lnTo>
                  <a:lnTo>
                    <a:pt x="138113" y="107456"/>
                  </a:lnTo>
                  <a:lnTo>
                    <a:pt x="178594" y="124125"/>
                  </a:lnTo>
                  <a:lnTo>
                    <a:pt x="214313" y="124125"/>
                  </a:lnTo>
                  <a:lnTo>
                    <a:pt x="254794" y="97931"/>
                  </a:lnTo>
                  <a:lnTo>
                    <a:pt x="297657" y="62212"/>
                  </a:lnTo>
                  <a:lnTo>
                    <a:pt x="311944" y="28875"/>
                  </a:lnTo>
                  <a:lnTo>
                    <a:pt x="369094" y="28875"/>
                  </a:lnTo>
                  <a:lnTo>
                    <a:pt x="311944" y="109837"/>
                  </a:lnTo>
                  <a:cubicBezTo>
                    <a:pt x="292100" y="132459"/>
                    <a:pt x="268685" y="150715"/>
                    <a:pt x="250032" y="164606"/>
                  </a:cubicBezTo>
                  <a:cubicBezTo>
                    <a:pt x="231379" y="178497"/>
                    <a:pt x="219473" y="189212"/>
                    <a:pt x="200026" y="193181"/>
                  </a:cubicBezTo>
                  <a:cubicBezTo>
                    <a:pt x="180579" y="197150"/>
                    <a:pt x="153988" y="199531"/>
                    <a:pt x="133351" y="188419"/>
                  </a:cubicBezTo>
                  <a:cubicBezTo>
                    <a:pt x="112714" y="177307"/>
                    <a:pt x="90886" y="143175"/>
                    <a:pt x="76201" y="126506"/>
                  </a:cubicBezTo>
                  <a:lnTo>
                    <a:pt x="45244" y="88406"/>
                  </a:lnTo>
                  <a:lnTo>
                    <a:pt x="0" y="43163"/>
                  </a:ln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7" name="Freeform 36"/>
            <p:cNvSpPr/>
            <p:nvPr/>
          </p:nvSpPr>
          <p:spPr bwMode="auto">
            <a:xfrm>
              <a:off x="1796570" y="1089447"/>
              <a:ext cx="174451" cy="73081"/>
            </a:xfrm>
            <a:custGeom>
              <a:avLst/>
              <a:gdLst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30956 w 242888"/>
                <a:gd name="connsiteY10" fmla="*/ 47625 h 104775"/>
                <a:gd name="connsiteX11" fmla="*/ 0 w 242888"/>
                <a:gd name="connsiteY11" fmla="*/ 2382 h 104775"/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21431 w 242888"/>
                <a:gd name="connsiteY10" fmla="*/ 45243 h 104775"/>
                <a:gd name="connsiteX11" fmla="*/ 0 w 242888"/>
                <a:gd name="connsiteY11" fmla="*/ 2382 h 10477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45256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11932 w 242888"/>
                <a:gd name="connsiteY5" fmla="*/ 47625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3482"/>
                <a:gd name="connsiteY0" fmla="*/ 2382 h 104835"/>
                <a:gd name="connsiteX1" fmla="*/ 76200 w 243482"/>
                <a:gd name="connsiteY1" fmla="*/ 2382 h 104835"/>
                <a:gd name="connsiteX2" fmla="*/ 138113 w 243482"/>
                <a:gd name="connsiteY2" fmla="*/ 16669 h 104835"/>
                <a:gd name="connsiteX3" fmla="*/ 185738 w 243482"/>
                <a:gd name="connsiteY3" fmla="*/ 4763 h 104835"/>
                <a:gd name="connsiteX4" fmla="*/ 242888 w 243482"/>
                <a:gd name="connsiteY4" fmla="*/ 0 h 104835"/>
                <a:gd name="connsiteX5" fmla="*/ 211932 w 243482"/>
                <a:gd name="connsiteY5" fmla="*/ 47625 h 104835"/>
                <a:gd name="connsiteX6" fmla="*/ 154781 w 243482"/>
                <a:gd name="connsiteY6" fmla="*/ 88107 h 104835"/>
                <a:gd name="connsiteX7" fmla="*/ 104775 w 243482"/>
                <a:gd name="connsiteY7" fmla="*/ 104775 h 104835"/>
                <a:gd name="connsiteX8" fmla="*/ 66675 w 243482"/>
                <a:gd name="connsiteY8" fmla="*/ 92869 h 104835"/>
                <a:gd name="connsiteX9" fmla="*/ 42863 w 243482"/>
                <a:gd name="connsiteY9" fmla="*/ 71438 h 104835"/>
                <a:gd name="connsiteX10" fmla="*/ 21431 w 243482"/>
                <a:gd name="connsiteY10" fmla="*/ 45243 h 104835"/>
                <a:gd name="connsiteX11" fmla="*/ 0 w 243482"/>
                <a:gd name="connsiteY11" fmla="*/ 2382 h 104835"/>
                <a:gd name="connsiteX0" fmla="*/ 0 w 245818"/>
                <a:gd name="connsiteY0" fmla="*/ 0 h 102453"/>
                <a:gd name="connsiteX1" fmla="*/ 76200 w 245818"/>
                <a:gd name="connsiteY1" fmla="*/ 0 h 102453"/>
                <a:gd name="connsiteX2" fmla="*/ 138113 w 245818"/>
                <a:gd name="connsiteY2" fmla="*/ 14287 h 102453"/>
                <a:gd name="connsiteX3" fmla="*/ 185738 w 245818"/>
                <a:gd name="connsiteY3" fmla="*/ 2381 h 102453"/>
                <a:gd name="connsiteX4" fmla="*/ 245269 w 245818"/>
                <a:gd name="connsiteY4" fmla="*/ 4762 h 102453"/>
                <a:gd name="connsiteX5" fmla="*/ 211932 w 245818"/>
                <a:gd name="connsiteY5" fmla="*/ 45243 h 102453"/>
                <a:gd name="connsiteX6" fmla="*/ 154781 w 245818"/>
                <a:gd name="connsiteY6" fmla="*/ 85725 h 102453"/>
                <a:gd name="connsiteX7" fmla="*/ 104775 w 245818"/>
                <a:gd name="connsiteY7" fmla="*/ 102393 h 102453"/>
                <a:gd name="connsiteX8" fmla="*/ 66675 w 245818"/>
                <a:gd name="connsiteY8" fmla="*/ 90487 h 102453"/>
                <a:gd name="connsiteX9" fmla="*/ 42863 w 245818"/>
                <a:gd name="connsiteY9" fmla="*/ 69056 h 102453"/>
                <a:gd name="connsiteX10" fmla="*/ 21431 w 245818"/>
                <a:gd name="connsiteY10" fmla="*/ 42861 h 102453"/>
                <a:gd name="connsiteX11" fmla="*/ 0 w 245818"/>
                <a:gd name="connsiteY11" fmla="*/ 0 h 10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818" h="102453">
                  <a:moveTo>
                    <a:pt x="0" y="0"/>
                  </a:moveTo>
                  <a:lnTo>
                    <a:pt x="76200" y="0"/>
                  </a:lnTo>
                  <a:lnTo>
                    <a:pt x="138113" y="14287"/>
                  </a:lnTo>
                  <a:lnTo>
                    <a:pt x="185738" y="2381"/>
                  </a:lnTo>
                  <a:lnTo>
                    <a:pt x="245269" y="4762"/>
                  </a:lnTo>
                  <a:cubicBezTo>
                    <a:pt x="249635" y="11906"/>
                    <a:pt x="227013" y="31749"/>
                    <a:pt x="211932" y="45243"/>
                  </a:cubicBezTo>
                  <a:cubicBezTo>
                    <a:pt x="196851" y="58737"/>
                    <a:pt x="172640" y="76200"/>
                    <a:pt x="154781" y="85725"/>
                  </a:cubicBezTo>
                  <a:cubicBezTo>
                    <a:pt x="136922" y="95250"/>
                    <a:pt x="119459" y="101599"/>
                    <a:pt x="104775" y="102393"/>
                  </a:cubicBezTo>
                  <a:cubicBezTo>
                    <a:pt x="90091" y="103187"/>
                    <a:pt x="76994" y="96043"/>
                    <a:pt x="66675" y="90487"/>
                  </a:cubicBezTo>
                  <a:lnTo>
                    <a:pt x="42863" y="69056"/>
                  </a:lnTo>
                  <a:lnTo>
                    <a:pt x="21431" y="42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8" name="Freeform 37"/>
            <p:cNvSpPr/>
            <p:nvPr/>
          </p:nvSpPr>
          <p:spPr bwMode="auto">
            <a:xfrm>
              <a:off x="709792" y="1539717"/>
              <a:ext cx="1992034" cy="743772"/>
            </a:xfrm>
            <a:custGeom>
              <a:avLst/>
              <a:gdLst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0 w 2624137"/>
                <a:gd name="connsiteY48" fmla="*/ 1028700 h 1054893"/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0 w 2624137"/>
                <a:gd name="connsiteY0" fmla="*/ 1028700 h 1054893"/>
                <a:gd name="connsiteX1" fmla="*/ 142875 w 2624137"/>
                <a:gd name="connsiteY1" fmla="*/ 954880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200028 w 2638428"/>
                <a:gd name="connsiteY46" fmla="*/ 1023937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180978 w 2638428"/>
                <a:gd name="connsiteY46" fmla="*/ 1016793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16 w 2638440"/>
                <a:gd name="connsiteY0" fmla="*/ 1042988 h 1057457"/>
                <a:gd name="connsiteX1" fmla="*/ 157178 w 2638440"/>
                <a:gd name="connsiteY1" fmla="*/ 954880 h 1057457"/>
                <a:gd name="connsiteX2" fmla="*/ 269096 w 2638440"/>
                <a:gd name="connsiteY2" fmla="*/ 859631 h 1057457"/>
                <a:gd name="connsiteX3" fmla="*/ 364346 w 2638440"/>
                <a:gd name="connsiteY3" fmla="*/ 790575 h 1057457"/>
                <a:gd name="connsiteX4" fmla="*/ 435784 w 2638440"/>
                <a:gd name="connsiteY4" fmla="*/ 719137 h 1057457"/>
                <a:gd name="connsiteX5" fmla="*/ 504840 w 2638440"/>
                <a:gd name="connsiteY5" fmla="*/ 669131 h 1057457"/>
                <a:gd name="connsiteX6" fmla="*/ 581040 w 2638440"/>
                <a:gd name="connsiteY6" fmla="*/ 645318 h 1057457"/>
                <a:gd name="connsiteX7" fmla="*/ 707246 w 2638440"/>
                <a:gd name="connsiteY7" fmla="*/ 650081 h 1057457"/>
                <a:gd name="connsiteX8" fmla="*/ 792971 w 2638440"/>
                <a:gd name="connsiteY8" fmla="*/ 669131 h 1057457"/>
                <a:gd name="connsiteX9" fmla="*/ 878696 w 2638440"/>
                <a:gd name="connsiteY9" fmla="*/ 714375 h 1057457"/>
                <a:gd name="connsiteX10" fmla="*/ 992996 w 2638440"/>
                <a:gd name="connsiteY10" fmla="*/ 726281 h 1057457"/>
                <a:gd name="connsiteX11" fmla="*/ 1112059 w 2638440"/>
                <a:gd name="connsiteY11" fmla="*/ 731043 h 1057457"/>
                <a:gd name="connsiteX12" fmla="*/ 1223978 w 2638440"/>
                <a:gd name="connsiteY12" fmla="*/ 700087 h 1057457"/>
                <a:gd name="connsiteX13" fmla="*/ 1378759 w 2638440"/>
                <a:gd name="connsiteY13" fmla="*/ 671512 h 1057457"/>
                <a:gd name="connsiteX14" fmla="*/ 1559734 w 2638440"/>
                <a:gd name="connsiteY14" fmla="*/ 623887 h 1057457"/>
                <a:gd name="connsiteX15" fmla="*/ 1681178 w 2638440"/>
                <a:gd name="connsiteY15" fmla="*/ 590550 h 1057457"/>
                <a:gd name="connsiteX16" fmla="*/ 1833578 w 2638440"/>
                <a:gd name="connsiteY16" fmla="*/ 533400 h 1057457"/>
                <a:gd name="connsiteX17" fmla="*/ 1978834 w 2638440"/>
                <a:gd name="connsiteY17" fmla="*/ 490537 h 1057457"/>
                <a:gd name="connsiteX18" fmla="*/ 2093134 w 2638440"/>
                <a:gd name="connsiteY18" fmla="*/ 433387 h 1057457"/>
                <a:gd name="connsiteX19" fmla="*/ 2209815 w 2638440"/>
                <a:gd name="connsiteY19" fmla="*/ 359568 h 1057457"/>
                <a:gd name="connsiteX20" fmla="*/ 2300303 w 2638440"/>
                <a:gd name="connsiteY20" fmla="*/ 288131 h 1057457"/>
                <a:gd name="connsiteX21" fmla="*/ 2364596 w 2638440"/>
                <a:gd name="connsiteY21" fmla="*/ 211931 h 1057457"/>
                <a:gd name="connsiteX22" fmla="*/ 2459846 w 2638440"/>
                <a:gd name="connsiteY22" fmla="*/ 164306 h 1057457"/>
                <a:gd name="connsiteX23" fmla="*/ 2564621 w 2638440"/>
                <a:gd name="connsiteY23" fmla="*/ 78581 h 1057457"/>
                <a:gd name="connsiteX24" fmla="*/ 2624153 w 2638440"/>
                <a:gd name="connsiteY24" fmla="*/ 0 h 1057457"/>
                <a:gd name="connsiteX25" fmla="*/ 2638440 w 2638440"/>
                <a:gd name="connsiteY25" fmla="*/ 73818 h 1057457"/>
                <a:gd name="connsiteX26" fmla="*/ 2586053 w 2638440"/>
                <a:gd name="connsiteY26" fmla="*/ 145256 h 1057457"/>
                <a:gd name="connsiteX27" fmla="*/ 2483659 w 2638440"/>
                <a:gd name="connsiteY27" fmla="*/ 233362 h 1057457"/>
                <a:gd name="connsiteX28" fmla="*/ 2397934 w 2638440"/>
                <a:gd name="connsiteY28" fmla="*/ 288131 h 1057457"/>
                <a:gd name="connsiteX29" fmla="*/ 2314590 w 2638440"/>
                <a:gd name="connsiteY29" fmla="*/ 361950 h 1057457"/>
                <a:gd name="connsiteX30" fmla="*/ 2245534 w 2638440"/>
                <a:gd name="connsiteY30" fmla="*/ 421481 h 1057457"/>
                <a:gd name="connsiteX31" fmla="*/ 2100278 w 2638440"/>
                <a:gd name="connsiteY31" fmla="*/ 502443 h 1057457"/>
                <a:gd name="connsiteX32" fmla="*/ 1990740 w 2638440"/>
                <a:gd name="connsiteY32" fmla="*/ 561975 h 1057457"/>
                <a:gd name="connsiteX33" fmla="*/ 1843103 w 2638440"/>
                <a:gd name="connsiteY33" fmla="*/ 597693 h 1057457"/>
                <a:gd name="connsiteX34" fmla="*/ 1683559 w 2638440"/>
                <a:gd name="connsiteY34" fmla="*/ 647700 h 1057457"/>
                <a:gd name="connsiteX35" fmla="*/ 1524015 w 2638440"/>
                <a:gd name="connsiteY35" fmla="*/ 704850 h 1057457"/>
                <a:gd name="connsiteX36" fmla="*/ 1350184 w 2638440"/>
                <a:gd name="connsiteY36" fmla="*/ 733425 h 1057457"/>
                <a:gd name="connsiteX37" fmla="*/ 1166828 w 2638440"/>
                <a:gd name="connsiteY37" fmla="*/ 771525 h 1057457"/>
                <a:gd name="connsiteX38" fmla="*/ 1035859 w 2638440"/>
                <a:gd name="connsiteY38" fmla="*/ 785812 h 1057457"/>
                <a:gd name="connsiteX39" fmla="*/ 931084 w 2638440"/>
                <a:gd name="connsiteY39" fmla="*/ 788193 h 1057457"/>
                <a:gd name="connsiteX40" fmla="*/ 833453 w 2638440"/>
                <a:gd name="connsiteY40" fmla="*/ 766762 h 1057457"/>
                <a:gd name="connsiteX41" fmla="*/ 747728 w 2638440"/>
                <a:gd name="connsiteY41" fmla="*/ 723900 h 1057457"/>
                <a:gd name="connsiteX42" fmla="*/ 621521 w 2638440"/>
                <a:gd name="connsiteY42" fmla="*/ 707231 h 1057457"/>
                <a:gd name="connsiteX43" fmla="*/ 490553 w 2638440"/>
                <a:gd name="connsiteY43" fmla="*/ 747712 h 1057457"/>
                <a:gd name="connsiteX44" fmla="*/ 390540 w 2638440"/>
                <a:gd name="connsiteY44" fmla="*/ 838200 h 1057457"/>
                <a:gd name="connsiteX45" fmla="*/ 271478 w 2638440"/>
                <a:gd name="connsiteY45" fmla="*/ 947737 h 1057457"/>
                <a:gd name="connsiteX46" fmla="*/ 180990 w 2638440"/>
                <a:gd name="connsiteY46" fmla="*/ 1016793 h 1057457"/>
                <a:gd name="connsiteX47" fmla="*/ 166703 w 2638440"/>
                <a:gd name="connsiteY47" fmla="*/ 1054893 h 1057457"/>
                <a:gd name="connsiteX48" fmla="*/ 16 w 2638440"/>
                <a:gd name="connsiteY48" fmla="*/ 1042988 h 1057457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80990 w 2638440"/>
                <a:gd name="connsiteY46" fmla="*/ 1016793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59859 w 2638440"/>
                <a:gd name="connsiteY23" fmla="*/ 71437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78696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64672 w 2638440"/>
                <a:gd name="connsiteY13" fmla="*/ 634423 h 1042990"/>
                <a:gd name="connsiteX14" fmla="*/ 1378759 w 2638440"/>
                <a:gd name="connsiteY14" fmla="*/ 648968 h 1042990"/>
                <a:gd name="connsiteX15" fmla="*/ 1547209 w 2638440"/>
                <a:gd name="connsiteY15" fmla="*/ 598840 h 1042990"/>
                <a:gd name="connsiteX16" fmla="*/ 1681178 w 2638440"/>
                <a:gd name="connsiteY16" fmla="*/ 590552 h 1042990"/>
                <a:gd name="connsiteX17" fmla="*/ 1833578 w 2638440"/>
                <a:gd name="connsiteY17" fmla="*/ 53340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59570 h 1042990"/>
                <a:gd name="connsiteX21" fmla="*/ 2300303 w 2638440"/>
                <a:gd name="connsiteY21" fmla="*/ 288133 h 1042990"/>
                <a:gd name="connsiteX22" fmla="*/ 2369358 w 2638440"/>
                <a:gd name="connsiteY22" fmla="*/ 226220 h 1042990"/>
                <a:gd name="connsiteX23" fmla="*/ 2459846 w 2638440"/>
                <a:gd name="connsiteY23" fmla="*/ 164308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693084 w 2638440"/>
                <a:gd name="connsiteY35" fmla="*/ 657227 h 1042990"/>
                <a:gd name="connsiteX36" fmla="*/ 1524015 w 2638440"/>
                <a:gd name="connsiteY36" fmla="*/ 704852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15877 w 2638440"/>
                <a:gd name="connsiteY8" fmla="*/ 619392 h 1042990"/>
                <a:gd name="connsiteX9" fmla="*/ 792971 w 2638440"/>
                <a:gd name="connsiteY9" fmla="*/ 669133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08562 w 2638440"/>
                <a:gd name="connsiteY9" fmla="*/ 656967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21 w 2638445"/>
                <a:gd name="connsiteY0" fmla="*/ 1042990 h 1042990"/>
                <a:gd name="connsiteX1" fmla="*/ 129628 w 2638445"/>
                <a:gd name="connsiteY1" fmla="*/ 934842 h 1042990"/>
                <a:gd name="connsiteX2" fmla="*/ 269101 w 2638445"/>
                <a:gd name="connsiteY2" fmla="*/ 859633 h 1042990"/>
                <a:gd name="connsiteX3" fmla="*/ 354826 w 2638445"/>
                <a:gd name="connsiteY3" fmla="*/ 788196 h 1042990"/>
                <a:gd name="connsiteX4" fmla="*/ 435789 w 2638445"/>
                <a:gd name="connsiteY4" fmla="*/ 719139 h 1042990"/>
                <a:gd name="connsiteX5" fmla="*/ 504845 w 2638445"/>
                <a:gd name="connsiteY5" fmla="*/ 669133 h 1042990"/>
                <a:gd name="connsiteX6" fmla="*/ 603590 w 2638445"/>
                <a:gd name="connsiteY6" fmla="*/ 595220 h 1042990"/>
                <a:gd name="connsiteX7" fmla="*/ 715882 w 2638445"/>
                <a:gd name="connsiteY7" fmla="*/ 584322 h 1042990"/>
                <a:gd name="connsiteX8" fmla="*/ 792976 w 2638445"/>
                <a:gd name="connsiteY8" fmla="*/ 669133 h 1042990"/>
                <a:gd name="connsiteX9" fmla="*/ 808567 w 2638445"/>
                <a:gd name="connsiteY9" fmla="*/ 656967 h 1042990"/>
                <a:gd name="connsiteX10" fmla="*/ 892989 w 2638445"/>
                <a:gd name="connsiteY10" fmla="*/ 714377 h 1042990"/>
                <a:gd name="connsiteX11" fmla="*/ 993001 w 2638445"/>
                <a:gd name="connsiteY11" fmla="*/ 726283 h 1042990"/>
                <a:gd name="connsiteX12" fmla="*/ 1107301 w 2638445"/>
                <a:gd name="connsiteY12" fmla="*/ 723901 h 1042990"/>
                <a:gd name="connsiteX13" fmla="*/ 1266569 w 2638445"/>
                <a:gd name="connsiteY13" fmla="*/ 672533 h 1042990"/>
                <a:gd name="connsiteX14" fmla="*/ 1406319 w 2638445"/>
                <a:gd name="connsiteY14" fmla="*/ 586344 h 1042990"/>
                <a:gd name="connsiteX15" fmla="*/ 1532185 w 2638445"/>
                <a:gd name="connsiteY15" fmla="*/ 531205 h 1042990"/>
                <a:gd name="connsiteX16" fmla="*/ 1706235 w 2638445"/>
                <a:gd name="connsiteY16" fmla="*/ 557987 h 1042990"/>
                <a:gd name="connsiteX17" fmla="*/ 1833583 w 2638445"/>
                <a:gd name="connsiteY17" fmla="*/ 523382 h 1042990"/>
                <a:gd name="connsiteX18" fmla="*/ 1978839 w 2638445"/>
                <a:gd name="connsiteY18" fmla="*/ 490539 h 1042990"/>
                <a:gd name="connsiteX19" fmla="*/ 2093139 w 2638445"/>
                <a:gd name="connsiteY19" fmla="*/ 433389 h 1042990"/>
                <a:gd name="connsiteX20" fmla="*/ 2209820 w 2638445"/>
                <a:gd name="connsiteY20" fmla="*/ 334519 h 1042990"/>
                <a:gd name="connsiteX21" fmla="*/ 2292794 w 2638445"/>
                <a:gd name="connsiteY21" fmla="*/ 248053 h 1042990"/>
                <a:gd name="connsiteX22" fmla="*/ 2366859 w 2638445"/>
                <a:gd name="connsiteY22" fmla="*/ 191151 h 1042990"/>
                <a:gd name="connsiteX23" fmla="*/ 2459851 w 2638445"/>
                <a:gd name="connsiteY23" fmla="*/ 129237 h 1042990"/>
                <a:gd name="connsiteX24" fmla="*/ 2559864 w 2638445"/>
                <a:gd name="connsiteY24" fmla="*/ 71439 h 1042990"/>
                <a:gd name="connsiteX25" fmla="*/ 2624158 w 2638445"/>
                <a:gd name="connsiteY25" fmla="*/ 2 h 1042990"/>
                <a:gd name="connsiteX26" fmla="*/ 2638445 w 2638445"/>
                <a:gd name="connsiteY26" fmla="*/ 73820 h 1042990"/>
                <a:gd name="connsiteX27" fmla="*/ 2586058 w 2638445"/>
                <a:gd name="connsiteY27" fmla="*/ 145258 h 1042990"/>
                <a:gd name="connsiteX28" fmla="*/ 2483664 w 2638445"/>
                <a:gd name="connsiteY28" fmla="*/ 233364 h 1042990"/>
                <a:gd name="connsiteX29" fmla="*/ 2397939 w 2638445"/>
                <a:gd name="connsiteY29" fmla="*/ 288133 h 1042990"/>
                <a:gd name="connsiteX30" fmla="*/ 2314595 w 2638445"/>
                <a:gd name="connsiteY30" fmla="*/ 361952 h 1042990"/>
                <a:gd name="connsiteX31" fmla="*/ 2219346 w 2638445"/>
                <a:gd name="connsiteY31" fmla="*/ 445296 h 1042990"/>
                <a:gd name="connsiteX32" fmla="*/ 2100283 w 2638445"/>
                <a:gd name="connsiteY32" fmla="*/ 502445 h 1042990"/>
                <a:gd name="connsiteX33" fmla="*/ 1990745 w 2638445"/>
                <a:gd name="connsiteY33" fmla="*/ 561977 h 1042990"/>
                <a:gd name="connsiteX34" fmla="*/ 1831202 w 2638445"/>
                <a:gd name="connsiteY34" fmla="*/ 611983 h 1042990"/>
                <a:gd name="connsiteX35" fmla="*/ 1703109 w 2638445"/>
                <a:gd name="connsiteY35" fmla="*/ 634682 h 1042990"/>
                <a:gd name="connsiteX36" fmla="*/ 1529031 w 2638445"/>
                <a:gd name="connsiteY36" fmla="*/ 619681 h 1042990"/>
                <a:gd name="connsiteX37" fmla="*/ 1350189 w 2638445"/>
                <a:gd name="connsiteY37" fmla="*/ 733427 h 1042990"/>
                <a:gd name="connsiteX38" fmla="*/ 1166833 w 2638445"/>
                <a:gd name="connsiteY38" fmla="*/ 771527 h 1042990"/>
                <a:gd name="connsiteX39" fmla="*/ 1035864 w 2638445"/>
                <a:gd name="connsiteY39" fmla="*/ 785814 h 1042990"/>
                <a:gd name="connsiteX40" fmla="*/ 931089 w 2638445"/>
                <a:gd name="connsiteY40" fmla="*/ 788195 h 1042990"/>
                <a:gd name="connsiteX41" fmla="*/ 833458 w 2638445"/>
                <a:gd name="connsiteY41" fmla="*/ 766764 h 1042990"/>
                <a:gd name="connsiteX42" fmla="*/ 747733 w 2638445"/>
                <a:gd name="connsiteY42" fmla="*/ 723902 h 1042990"/>
                <a:gd name="connsiteX43" fmla="*/ 621526 w 2638445"/>
                <a:gd name="connsiteY43" fmla="*/ 707233 h 1042990"/>
                <a:gd name="connsiteX44" fmla="*/ 478652 w 2638445"/>
                <a:gd name="connsiteY44" fmla="*/ 771527 h 1042990"/>
                <a:gd name="connsiteX45" fmla="*/ 390545 w 2638445"/>
                <a:gd name="connsiteY45" fmla="*/ 838202 h 1042990"/>
                <a:gd name="connsiteX46" fmla="*/ 271483 w 2638445"/>
                <a:gd name="connsiteY46" fmla="*/ 947739 h 1042990"/>
                <a:gd name="connsiteX47" fmla="*/ 152420 w 2638445"/>
                <a:gd name="connsiteY47" fmla="*/ 1042988 h 1042990"/>
                <a:gd name="connsiteX48" fmla="*/ 21 w 2638445"/>
                <a:gd name="connsiteY48" fmla="*/ 1042990 h 1042990"/>
                <a:gd name="connsiteX0" fmla="*/ 8 w 2801258"/>
                <a:gd name="connsiteY0" fmla="*/ 1055515 h 1055515"/>
                <a:gd name="connsiteX1" fmla="*/ 292441 w 2801258"/>
                <a:gd name="connsiteY1" fmla="*/ 934842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41811 w 2808773"/>
                <a:gd name="connsiteY45" fmla="*/ 94773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21771 w 2808773"/>
                <a:gd name="connsiteY45" fmla="*/ 93771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791854 w 2808773"/>
                <a:gd name="connsiteY42" fmla="*/ 70723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14399 w 2808773"/>
                <a:gd name="connsiteY42" fmla="*/ 69220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39450 w 2808773"/>
                <a:gd name="connsiteY42" fmla="*/ 679677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38202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3901 w 2821297"/>
                <a:gd name="connsiteY26" fmla="*/ 145258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7206 w 2821297"/>
                <a:gd name="connsiteY21" fmla="*/ 166119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821297" h="1053008">
                  <a:moveTo>
                    <a:pt x="8" y="1050506"/>
                  </a:moveTo>
                  <a:cubicBezTo>
                    <a:pt x="-1579" y="1033837"/>
                    <a:pt x="232982" y="949118"/>
                    <a:pt x="307471" y="917306"/>
                  </a:cubicBezTo>
                  <a:cubicBezTo>
                    <a:pt x="381960" y="885494"/>
                    <a:pt x="409411" y="881151"/>
                    <a:pt x="446944" y="859633"/>
                  </a:cubicBezTo>
                  <a:cubicBezTo>
                    <a:pt x="484477" y="838115"/>
                    <a:pt x="504888" y="811612"/>
                    <a:pt x="532669" y="788196"/>
                  </a:cubicBezTo>
                  <a:cubicBezTo>
                    <a:pt x="560450" y="764780"/>
                    <a:pt x="588629" y="738983"/>
                    <a:pt x="613632" y="719139"/>
                  </a:cubicBezTo>
                  <a:cubicBezTo>
                    <a:pt x="638635" y="699295"/>
                    <a:pt x="649773" y="693771"/>
                    <a:pt x="682688" y="669133"/>
                  </a:cubicBezTo>
                  <a:lnTo>
                    <a:pt x="781433" y="595220"/>
                  </a:lnTo>
                  <a:cubicBezTo>
                    <a:pt x="814348" y="570582"/>
                    <a:pt x="859562" y="574031"/>
                    <a:pt x="893725" y="584322"/>
                  </a:cubicBezTo>
                  <a:lnTo>
                    <a:pt x="986410" y="656967"/>
                  </a:lnTo>
                  <a:cubicBezTo>
                    <a:pt x="1003079" y="664508"/>
                    <a:pt x="1040093" y="702824"/>
                    <a:pt x="1070832" y="714377"/>
                  </a:cubicBezTo>
                  <a:cubicBezTo>
                    <a:pt x="1101571" y="725930"/>
                    <a:pt x="1134332" y="723505"/>
                    <a:pt x="1170844" y="726283"/>
                  </a:cubicBezTo>
                  <a:lnTo>
                    <a:pt x="1285144" y="723901"/>
                  </a:lnTo>
                  <a:cubicBezTo>
                    <a:pt x="1323244" y="723107"/>
                    <a:pt x="1401516" y="684941"/>
                    <a:pt x="1444412" y="672533"/>
                  </a:cubicBezTo>
                  <a:cubicBezTo>
                    <a:pt x="1489656" y="660044"/>
                    <a:pt x="1539893" y="609899"/>
                    <a:pt x="1584162" y="586344"/>
                  </a:cubicBezTo>
                  <a:cubicBezTo>
                    <a:pt x="1628431" y="562789"/>
                    <a:pt x="1660042" y="535931"/>
                    <a:pt x="1710028" y="531205"/>
                  </a:cubicBezTo>
                  <a:cubicBezTo>
                    <a:pt x="1760014" y="526479"/>
                    <a:pt x="1835932" y="565971"/>
                    <a:pt x="1884078" y="557987"/>
                  </a:cubicBezTo>
                  <a:lnTo>
                    <a:pt x="2011426" y="523382"/>
                  </a:lnTo>
                  <a:lnTo>
                    <a:pt x="2156682" y="490539"/>
                  </a:lnTo>
                  <a:cubicBezTo>
                    <a:pt x="2194782" y="471489"/>
                    <a:pt x="2237889" y="437419"/>
                    <a:pt x="2275989" y="418369"/>
                  </a:cubicBezTo>
                  <a:cubicBezTo>
                    <a:pt x="2314486" y="392366"/>
                    <a:pt x="2347293" y="332866"/>
                    <a:pt x="2380152" y="299474"/>
                  </a:cubicBezTo>
                  <a:cubicBezTo>
                    <a:pt x="2413011" y="266082"/>
                    <a:pt x="2446969" y="241910"/>
                    <a:pt x="2473142" y="218015"/>
                  </a:cubicBezTo>
                  <a:cubicBezTo>
                    <a:pt x="2498939" y="193409"/>
                    <a:pt x="2519781" y="180915"/>
                    <a:pt x="2547206" y="166119"/>
                  </a:cubicBezTo>
                  <a:cubicBezTo>
                    <a:pt x="2574631" y="151323"/>
                    <a:pt x="2604356" y="148503"/>
                    <a:pt x="2637694" y="129237"/>
                  </a:cubicBezTo>
                  <a:lnTo>
                    <a:pt x="2737707" y="71439"/>
                  </a:lnTo>
                  <a:cubicBezTo>
                    <a:pt x="2771045" y="40483"/>
                    <a:pt x="2788904" y="-395"/>
                    <a:pt x="2802001" y="2"/>
                  </a:cubicBezTo>
                  <a:lnTo>
                    <a:pt x="2821297" y="83840"/>
                  </a:lnTo>
                  <a:lnTo>
                    <a:pt x="2766405" y="152773"/>
                  </a:lnTo>
                  <a:lnTo>
                    <a:pt x="2661507" y="233364"/>
                  </a:lnTo>
                  <a:lnTo>
                    <a:pt x="2570771" y="295647"/>
                  </a:lnTo>
                  <a:lnTo>
                    <a:pt x="2492438" y="361952"/>
                  </a:lnTo>
                  <a:cubicBezTo>
                    <a:pt x="2462673" y="388146"/>
                    <a:pt x="2432908" y="421881"/>
                    <a:pt x="2397189" y="445296"/>
                  </a:cubicBezTo>
                  <a:cubicBezTo>
                    <a:pt x="2361470" y="468711"/>
                    <a:pt x="2316226" y="482998"/>
                    <a:pt x="2278126" y="502445"/>
                  </a:cubicBezTo>
                  <a:cubicBezTo>
                    <a:pt x="2240026" y="521892"/>
                    <a:pt x="2213435" y="543721"/>
                    <a:pt x="2168588" y="561977"/>
                  </a:cubicBezTo>
                  <a:cubicBezTo>
                    <a:pt x="2123741" y="580233"/>
                    <a:pt x="2056984" y="599866"/>
                    <a:pt x="2009045" y="611983"/>
                  </a:cubicBezTo>
                  <a:cubicBezTo>
                    <a:pt x="1961106" y="624101"/>
                    <a:pt x="1931314" y="633399"/>
                    <a:pt x="1880952" y="634682"/>
                  </a:cubicBezTo>
                  <a:cubicBezTo>
                    <a:pt x="1830590" y="635965"/>
                    <a:pt x="1766488" y="581766"/>
                    <a:pt x="1706874" y="619681"/>
                  </a:cubicBezTo>
                  <a:lnTo>
                    <a:pt x="1528032" y="733427"/>
                  </a:lnTo>
                  <a:cubicBezTo>
                    <a:pt x="1468418" y="771342"/>
                    <a:pt x="1397064" y="762796"/>
                    <a:pt x="1344676" y="771527"/>
                  </a:cubicBezTo>
                  <a:lnTo>
                    <a:pt x="1213707" y="785814"/>
                  </a:lnTo>
                  <a:cubicBezTo>
                    <a:pt x="1174416" y="788592"/>
                    <a:pt x="1142666" y="791370"/>
                    <a:pt x="1108932" y="788195"/>
                  </a:cubicBezTo>
                  <a:cubicBezTo>
                    <a:pt x="1075198" y="785020"/>
                    <a:pt x="1041860" y="777479"/>
                    <a:pt x="1011301" y="766764"/>
                  </a:cubicBezTo>
                  <a:cubicBezTo>
                    <a:pt x="980742" y="756049"/>
                    <a:pt x="952965" y="738416"/>
                    <a:pt x="925576" y="723902"/>
                  </a:cubicBezTo>
                  <a:cubicBezTo>
                    <a:pt x="898187" y="709388"/>
                    <a:pt x="891812" y="671740"/>
                    <a:pt x="846965" y="679677"/>
                  </a:cubicBezTo>
                  <a:cubicBezTo>
                    <a:pt x="802118" y="687614"/>
                    <a:pt x="700151" y="754064"/>
                    <a:pt x="656495" y="771527"/>
                  </a:cubicBezTo>
                  <a:cubicBezTo>
                    <a:pt x="612839" y="785021"/>
                    <a:pt x="606256" y="823029"/>
                    <a:pt x="568388" y="850728"/>
                  </a:cubicBezTo>
                  <a:cubicBezTo>
                    <a:pt x="530520" y="878427"/>
                    <a:pt x="512394" y="899289"/>
                    <a:pt x="429286" y="937719"/>
                  </a:cubicBezTo>
                  <a:lnTo>
                    <a:pt x="179963" y="1053008"/>
                  </a:lnTo>
                  <a:lnTo>
                    <a:pt x="8" y="1050506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9" name="Freeform 38"/>
            <p:cNvSpPr/>
            <p:nvPr/>
          </p:nvSpPr>
          <p:spPr bwMode="auto">
            <a:xfrm>
              <a:off x="812341" y="1598653"/>
              <a:ext cx="1907167" cy="684835"/>
            </a:xfrm>
            <a:custGeom>
              <a:avLst/>
              <a:gdLst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42862 w 2512219"/>
                <a:gd name="connsiteY26" fmla="*/ 94535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35744 w 2512219"/>
                <a:gd name="connsiteY29" fmla="*/ 781050 h 978694"/>
                <a:gd name="connsiteX30" fmla="*/ 297656 w 2512219"/>
                <a:gd name="connsiteY30" fmla="*/ 714375 h 978694"/>
                <a:gd name="connsiteX31" fmla="*/ 411956 w 2512219"/>
                <a:gd name="connsiteY31" fmla="*/ 654844 h 978694"/>
                <a:gd name="connsiteX32" fmla="*/ 433387 w 2512219"/>
                <a:gd name="connsiteY32" fmla="*/ 650081 h 978694"/>
                <a:gd name="connsiteX33" fmla="*/ 485775 w 2512219"/>
                <a:gd name="connsiteY33" fmla="*/ 628650 h 978694"/>
                <a:gd name="connsiteX34" fmla="*/ 590550 w 2512219"/>
                <a:gd name="connsiteY34" fmla="*/ 647700 h 978694"/>
                <a:gd name="connsiteX35" fmla="*/ 650081 w 2512219"/>
                <a:gd name="connsiteY35" fmla="*/ 676275 h 978694"/>
                <a:gd name="connsiteX36" fmla="*/ 721519 w 2512219"/>
                <a:gd name="connsiteY36" fmla="*/ 711994 h 978694"/>
                <a:gd name="connsiteX37" fmla="*/ 831056 w 2512219"/>
                <a:gd name="connsiteY37" fmla="*/ 719138 h 978694"/>
                <a:gd name="connsiteX38" fmla="*/ 1007269 w 2512219"/>
                <a:gd name="connsiteY38" fmla="*/ 697706 h 978694"/>
                <a:gd name="connsiteX39" fmla="*/ 1183481 w 2512219"/>
                <a:gd name="connsiteY39" fmla="*/ 659606 h 978694"/>
                <a:gd name="connsiteX40" fmla="*/ 1364456 w 2512219"/>
                <a:gd name="connsiteY40" fmla="*/ 628650 h 978694"/>
                <a:gd name="connsiteX41" fmla="*/ 1519237 w 2512219"/>
                <a:gd name="connsiteY41" fmla="*/ 595313 h 978694"/>
                <a:gd name="connsiteX42" fmla="*/ 1678781 w 2512219"/>
                <a:gd name="connsiteY42" fmla="*/ 526256 h 978694"/>
                <a:gd name="connsiteX43" fmla="*/ 1774031 w 2512219"/>
                <a:gd name="connsiteY43" fmla="*/ 502444 h 978694"/>
                <a:gd name="connsiteX44" fmla="*/ 1850231 w 2512219"/>
                <a:gd name="connsiteY44" fmla="*/ 488156 h 978694"/>
                <a:gd name="connsiteX45" fmla="*/ 1952625 w 2512219"/>
                <a:gd name="connsiteY45" fmla="*/ 426244 h 978694"/>
                <a:gd name="connsiteX46" fmla="*/ 2062162 w 2512219"/>
                <a:gd name="connsiteY46" fmla="*/ 373856 h 978694"/>
                <a:gd name="connsiteX47" fmla="*/ 2155031 w 2512219"/>
                <a:gd name="connsiteY47" fmla="*/ 300038 h 978694"/>
                <a:gd name="connsiteX48" fmla="*/ 2274094 w 2512219"/>
                <a:gd name="connsiteY48" fmla="*/ 195263 h 978694"/>
                <a:gd name="connsiteX49" fmla="*/ 2374106 w 2512219"/>
                <a:gd name="connsiteY49" fmla="*/ 126206 h 978694"/>
                <a:gd name="connsiteX50" fmla="*/ 2438400 w 2512219"/>
                <a:gd name="connsiteY50" fmla="*/ 88106 h 978694"/>
                <a:gd name="connsiteX51" fmla="*/ 2490787 w 2512219"/>
                <a:gd name="connsiteY51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14312 w 2512219"/>
                <a:gd name="connsiteY29" fmla="*/ 788194 h 978694"/>
                <a:gd name="connsiteX30" fmla="*/ 235744 w 2512219"/>
                <a:gd name="connsiteY30" fmla="*/ 781050 h 978694"/>
                <a:gd name="connsiteX31" fmla="*/ 297656 w 2512219"/>
                <a:gd name="connsiteY31" fmla="*/ 714375 h 978694"/>
                <a:gd name="connsiteX32" fmla="*/ 411956 w 2512219"/>
                <a:gd name="connsiteY32" fmla="*/ 654844 h 978694"/>
                <a:gd name="connsiteX33" fmla="*/ 433387 w 2512219"/>
                <a:gd name="connsiteY33" fmla="*/ 650081 h 978694"/>
                <a:gd name="connsiteX34" fmla="*/ 485775 w 2512219"/>
                <a:gd name="connsiteY34" fmla="*/ 628650 h 978694"/>
                <a:gd name="connsiteX35" fmla="*/ 590550 w 2512219"/>
                <a:gd name="connsiteY35" fmla="*/ 647700 h 978694"/>
                <a:gd name="connsiteX36" fmla="*/ 650081 w 2512219"/>
                <a:gd name="connsiteY36" fmla="*/ 676275 h 978694"/>
                <a:gd name="connsiteX37" fmla="*/ 721519 w 2512219"/>
                <a:gd name="connsiteY37" fmla="*/ 711994 h 978694"/>
                <a:gd name="connsiteX38" fmla="*/ 831056 w 2512219"/>
                <a:gd name="connsiteY38" fmla="*/ 719138 h 978694"/>
                <a:gd name="connsiteX39" fmla="*/ 1007269 w 2512219"/>
                <a:gd name="connsiteY39" fmla="*/ 697706 h 978694"/>
                <a:gd name="connsiteX40" fmla="*/ 1183481 w 2512219"/>
                <a:gd name="connsiteY40" fmla="*/ 659606 h 978694"/>
                <a:gd name="connsiteX41" fmla="*/ 1364456 w 2512219"/>
                <a:gd name="connsiteY41" fmla="*/ 628650 h 978694"/>
                <a:gd name="connsiteX42" fmla="*/ 1519237 w 2512219"/>
                <a:gd name="connsiteY42" fmla="*/ 595313 h 978694"/>
                <a:gd name="connsiteX43" fmla="*/ 1678781 w 2512219"/>
                <a:gd name="connsiteY43" fmla="*/ 526256 h 978694"/>
                <a:gd name="connsiteX44" fmla="*/ 1774031 w 2512219"/>
                <a:gd name="connsiteY44" fmla="*/ 502444 h 978694"/>
                <a:gd name="connsiteX45" fmla="*/ 1850231 w 2512219"/>
                <a:gd name="connsiteY45" fmla="*/ 488156 h 978694"/>
                <a:gd name="connsiteX46" fmla="*/ 1952625 w 2512219"/>
                <a:gd name="connsiteY46" fmla="*/ 426244 h 978694"/>
                <a:gd name="connsiteX47" fmla="*/ 2062162 w 2512219"/>
                <a:gd name="connsiteY47" fmla="*/ 373856 h 978694"/>
                <a:gd name="connsiteX48" fmla="*/ 2155031 w 2512219"/>
                <a:gd name="connsiteY48" fmla="*/ 300038 h 978694"/>
                <a:gd name="connsiteX49" fmla="*/ 2274094 w 2512219"/>
                <a:gd name="connsiteY49" fmla="*/ 195263 h 978694"/>
                <a:gd name="connsiteX50" fmla="*/ 2374106 w 2512219"/>
                <a:gd name="connsiteY50" fmla="*/ 126206 h 978694"/>
                <a:gd name="connsiteX51" fmla="*/ 2438400 w 2512219"/>
                <a:gd name="connsiteY51" fmla="*/ 88106 h 978694"/>
                <a:gd name="connsiteX52" fmla="*/ 2490787 w 2512219"/>
                <a:gd name="connsiteY52" fmla="*/ 0 h 978694"/>
                <a:gd name="connsiteX0" fmla="*/ 2488406 w 2509838"/>
                <a:gd name="connsiteY0" fmla="*/ 0 h 978694"/>
                <a:gd name="connsiteX1" fmla="*/ 2509838 w 2509838"/>
                <a:gd name="connsiteY1" fmla="*/ 76200 h 978694"/>
                <a:gd name="connsiteX2" fmla="*/ 2440781 w 2509838"/>
                <a:gd name="connsiteY2" fmla="*/ 157163 h 978694"/>
                <a:gd name="connsiteX3" fmla="*/ 2333625 w 2509838"/>
                <a:gd name="connsiteY3" fmla="*/ 230981 h 978694"/>
                <a:gd name="connsiteX4" fmla="*/ 2266950 w 2509838"/>
                <a:gd name="connsiteY4" fmla="*/ 288131 h 978694"/>
                <a:gd name="connsiteX5" fmla="*/ 2195513 w 2509838"/>
                <a:gd name="connsiteY5" fmla="*/ 347663 h 978694"/>
                <a:gd name="connsiteX6" fmla="*/ 2107406 w 2509838"/>
                <a:gd name="connsiteY6" fmla="*/ 426244 h 978694"/>
                <a:gd name="connsiteX7" fmla="*/ 1978819 w 2509838"/>
                <a:gd name="connsiteY7" fmla="*/ 488156 h 978694"/>
                <a:gd name="connsiteX8" fmla="*/ 1871663 w 2509838"/>
                <a:gd name="connsiteY8" fmla="*/ 550069 h 978694"/>
                <a:gd name="connsiteX9" fmla="*/ 1738313 w 2509838"/>
                <a:gd name="connsiteY9" fmla="*/ 581025 h 978694"/>
                <a:gd name="connsiteX10" fmla="*/ 1574006 w 2509838"/>
                <a:gd name="connsiteY10" fmla="*/ 631031 h 978694"/>
                <a:gd name="connsiteX11" fmla="*/ 1409700 w 2509838"/>
                <a:gd name="connsiteY11" fmla="*/ 683419 h 978694"/>
                <a:gd name="connsiteX12" fmla="*/ 1250156 w 2509838"/>
                <a:gd name="connsiteY12" fmla="*/ 709613 h 978694"/>
                <a:gd name="connsiteX13" fmla="*/ 1047750 w 2509838"/>
                <a:gd name="connsiteY13" fmla="*/ 747713 h 978694"/>
                <a:gd name="connsiteX14" fmla="*/ 869156 w 2509838"/>
                <a:gd name="connsiteY14" fmla="*/ 769144 h 978694"/>
                <a:gd name="connsiteX15" fmla="*/ 735806 w 2509838"/>
                <a:gd name="connsiteY15" fmla="*/ 769144 h 978694"/>
                <a:gd name="connsiteX16" fmla="*/ 604838 w 2509838"/>
                <a:gd name="connsiteY16" fmla="*/ 733425 h 978694"/>
                <a:gd name="connsiteX17" fmla="*/ 521494 w 2509838"/>
                <a:gd name="connsiteY17" fmla="*/ 695325 h 978694"/>
                <a:gd name="connsiteX18" fmla="*/ 438150 w 2509838"/>
                <a:gd name="connsiteY18" fmla="*/ 714375 h 978694"/>
                <a:gd name="connsiteX19" fmla="*/ 335756 w 2509838"/>
                <a:gd name="connsiteY19" fmla="*/ 771525 h 978694"/>
                <a:gd name="connsiteX20" fmla="*/ 233363 w 2509838"/>
                <a:gd name="connsiteY20" fmla="*/ 876300 h 978694"/>
                <a:gd name="connsiteX21" fmla="*/ 178594 w 2509838"/>
                <a:gd name="connsiteY21" fmla="*/ 935831 h 978694"/>
                <a:gd name="connsiteX22" fmla="*/ 102394 w 2509838"/>
                <a:gd name="connsiteY22" fmla="*/ 978694 h 978694"/>
                <a:gd name="connsiteX23" fmla="*/ 0 w 2509838"/>
                <a:gd name="connsiteY23" fmla="*/ 973931 h 978694"/>
                <a:gd name="connsiteX24" fmla="*/ 19050 w 2509838"/>
                <a:gd name="connsiteY24" fmla="*/ 952500 h 978694"/>
                <a:gd name="connsiteX25" fmla="*/ 38100 w 2509838"/>
                <a:gd name="connsiteY25" fmla="*/ 947738 h 978694"/>
                <a:gd name="connsiteX26" fmla="*/ 54769 w 2509838"/>
                <a:gd name="connsiteY26" fmla="*/ 926306 h 978694"/>
                <a:gd name="connsiteX27" fmla="*/ 111919 w 2509838"/>
                <a:gd name="connsiteY27" fmla="*/ 876300 h 978694"/>
                <a:gd name="connsiteX28" fmla="*/ 119063 w 2509838"/>
                <a:gd name="connsiteY28" fmla="*/ 885825 h 978694"/>
                <a:gd name="connsiteX29" fmla="*/ 211931 w 2509838"/>
                <a:gd name="connsiteY29" fmla="*/ 788194 h 978694"/>
                <a:gd name="connsiteX30" fmla="*/ 233363 w 2509838"/>
                <a:gd name="connsiteY30" fmla="*/ 781050 h 978694"/>
                <a:gd name="connsiteX31" fmla="*/ 295275 w 2509838"/>
                <a:gd name="connsiteY31" fmla="*/ 714375 h 978694"/>
                <a:gd name="connsiteX32" fmla="*/ 409575 w 2509838"/>
                <a:gd name="connsiteY32" fmla="*/ 654844 h 978694"/>
                <a:gd name="connsiteX33" fmla="*/ 431006 w 2509838"/>
                <a:gd name="connsiteY33" fmla="*/ 650081 h 978694"/>
                <a:gd name="connsiteX34" fmla="*/ 483394 w 2509838"/>
                <a:gd name="connsiteY34" fmla="*/ 628650 h 978694"/>
                <a:gd name="connsiteX35" fmla="*/ 588169 w 2509838"/>
                <a:gd name="connsiteY35" fmla="*/ 647700 h 978694"/>
                <a:gd name="connsiteX36" fmla="*/ 647700 w 2509838"/>
                <a:gd name="connsiteY36" fmla="*/ 676275 h 978694"/>
                <a:gd name="connsiteX37" fmla="*/ 719138 w 2509838"/>
                <a:gd name="connsiteY37" fmla="*/ 711994 h 978694"/>
                <a:gd name="connsiteX38" fmla="*/ 828675 w 2509838"/>
                <a:gd name="connsiteY38" fmla="*/ 719138 h 978694"/>
                <a:gd name="connsiteX39" fmla="*/ 1004888 w 2509838"/>
                <a:gd name="connsiteY39" fmla="*/ 697706 h 978694"/>
                <a:gd name="connsiteX40" fmla="*/ 1181100 w 2509838"/>
                <a:gd name="connsiteY40" fmla="*/ 659606 h 978694"/>
                <a:gd name="connsiteX41" fmla="*/ 1362075 w 2509838"/>
                <a:gd name="connsiteY41" fmla="*/ 628650 h 978694"/>
                <a:gd name="connsiteX42" fmla="*/ 1516856 w 2509838"/>
                <a:gd name="connsiteY42" fmla="*/ 595313 h 978694"/>
                <a:gd name="connsiteX43" fmla="*/ 1676400 w 2509838"/>
                <a:gd name="connsiteY43" fmla="*/ 526256 h 978694"/>
                <a:gd name="connsiteX44" fmla="*/ 1771650 w 2509838"/>
                <a:gd name="connsiteY44" fmla="*/ 502444 h 978694"/>
                <a:gd name="connsiteX45" fmla="*/ 1847850 w 2509838"/>
                <a:gd name="connsiteY45" fmla="*/ 488156 h 978694"/>
                <a:gd name="connsiteX46" fmla="*/ 1950244 w 2509838"/>
                <a:gd name="connsiteY46" fmla="*/ 426244 h 978694"/>
                <a:gd name="connsiteX47" fmla="*/ 2059781 w 2509838"/>
                <a:gd name="connsiteY47" fmla="*/ 373856 h 978694"/>
                <a:gd name="connsiteX48" fmla="*/ 2152650 w 2509838"/>
                <a:gd name="connsiteY48" fmla="*/ 300038 h 978694"/>
                <a:gd name="connsiteX49" fmla="*/ 2271713 w 2509838"/>
                <a:gd name="connsiteY49" fmla="*/ 195263 h 978694"/>
                <a:gd name="connsiteX50" fmla="*/ 2371725 w 2509838"/>
                <a:gd name="connsiteY50" fmla="*/ 126206 h 978694"/>
                <a:gd name="connsiteX51" fmla="*/ 2436019 w 2509838"/>
                <a:gd name="connsiteY51" fmla="*/ 88106 h 978694"/>
                <a:gd name="connsiteX52" fmla="*/ 2488406 w 2509838"/>
                <a:gd name="connsiteY52" fmla="*/ 0 h 978694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119063 w 2509838"/>
                <a:gd name="connsiteY28" fmla="*/ 885825 h 976313"/>
                <a:gd name="connsiteX29" fmla="*/ 211931 w 2509838"/>
                <a:gd name="connsiteY29" fmla="*/ 788194 h 976313"/>
                <a:gd name="connsiteX30" fmla="*/ 233363 w 2509838"/>
                <a:gd name="connsiteY30" fmla="*/ 781050 h 976313"/>
                <a:gd name="connsiteX31" fmla="*/ 295275 w 2509838"/>
                <a:gd name="connsiteY31" fmla="*/ 714375 h 976313"/>
                <a:gd name="connsiteX32" fmla="*/ 409575 w 2509838"/>
                <a:gd name="connsiteY32" fmla="*/ 654844 h 976313"/>
                <a:gd name="connsiteX33" fmla="*/ 431006 w 2509838"/>
                <a:gd name="connsiteY33" fmla="*/ 650081 h 976313"/>
                <a:gd name="connsiteX34" fmla="*/ 483394 w 2509838"/>
                <a:gd name="connsiteY34" fmla="*/ 628650 h 976313"/>
                <a:gd name="connsiteX35" fmla="*/ 588169 w 2509838"/>
                <a:gd name="connsiteY35" fmla="*/ 647700 h 976313"/>
                <a:gd name="connsiteX36" fmla="*/ 647700 w 2509838"/>
                <a:gd name="connsiteY36" fmla="*/ 676275 h 976313"/>
                <a:gd name="connsiteX37" fmla="*/ 719138 w 2509838"/>
                <a:gd name="connsiteY37" fmla="*/ 711994 h 976313"/>
                <a:gd name="connsiteX38" fmla="*/ 828675 w 2509838"/>
                <a:gd name="connsiteY38" fmla="*/ 719138 h 976313"/>
                <a:gd name="connsiteX39" fmla="*/ 1004888 w 2509838"/>
                <a:gd name="connsiteY39" fmla="*/ 697706 h 976313"/>
                <a:gd name="connsiteX40" fmla="*/ 1181100 w 2509838"/>
                <a:gd name="connsiteY40" fmla="*/ 659606 h 976313"/>
                <a:gd name="connsiteX41" fmla="*/ 1362075 w 2509838"/>
                <a:gd name="connsiteY41" fmla="*/ 628650 h 976313"/>
                <a:gd name="connsiteX42" fmla="*/ 1516856 w 2509838"/>
                <a:gd name="connsiteY42" fmla="*/ 595313 h 976313"/>
                <a:gd name="connsiteX43" fmla="*/ 1676400 w 2509838"/>
                <a:gd name="connsiteY43" fmla="*/ 526256 h 976313"/>
                <a:gd name="connsiteX44" fmla="*/ 1771650 w 2509838"/>
                <a:gd name="connsiteY44" fmla="*/ 502444 h 976313"/>
                <a:gd name="connsiteX45" fmla="*/ 1847850 w 2509838"/>
                <a:gd name="connsiteY45" fmla="*/ 488156 h 976313"/>
                <a:gd name="connsiteX46" fmla="*/ 1950244 w 2509838"/>
                <a:gd name="connsiteY46" fmla="*/ 426244 h 976313"/>
                <a:gd name="connsiteX47" fmla="*/ 2059781 w 2509838"/>
                <a:gd name="connsiteY47" fmla="*/ 373856 h 976313"/>
                <a:gd name="connsiteX48" fmla="*/ 2152650 w 2509838"/>
                <a:gd name="connsiteY48" fmla="*/ 300038 h 976313"/>
                <a:gd name="connsiteX49" fmla="*/ 2271713 w 2509838"/>
                <a:gd name="connsiteY49" fmla="*/ 195263 h 976313"/>
                <a:gd name="connsiteX50" fmla="*/ 2371725 w 2509838"/>
                <a:gd name="connsiteY50" fmla="*/ 126206 h 976313"/>
                <a:gd name="connsiteX51" fmla="*/ 2436019 w 2509838"/>
                <a:gd name="connsiteY51" fmla="*/ 88106 h 976313"/>
                <a:gd name="connsiteX52" fmla="*/ 2488406 w 2509838"/>
                <a:gd name="connsiteY52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31006 w 2509838"/>
                <a:gd name="connsiteY32" fmla="*/ 650081 h 976313"/>
                <a:gd name="connsiteX33" fmla="*/ 483394 w 2509838"/>
                <a:gd name="connsiteY33" fmla="*/ 628650 h 976313"/>
                <a:gd name="connsiteX34" fmla="*/ 588169 w 2509838"/>
                <a:gd name="connsiteY34" fmla="*/ 647700 h 976313"/>
                <a:gd name="connsiteX35" fmla="*/ 647700 w 2509838"/>
                <a:gd name="connsiteY35" fmla="*/ 676275 h 976313"/>
                <a:gd name="connsiteX36" fmla="*/ 719138 w 2509838"/>
                <a:gd name="connsiteY36" fmla="*/ 711994 h 976313"/>
                <a:gd name="connsiteX37" fmla="*/ 828675 w 2509838"/>
                <a:gd name="connsiteY37" fmla="*/ 719138 h 976313"/>
                <a:gd name="connsiteX38" fmla="*/ 1004888 w 2509838"/>
                <a:gd name="connsiteY38" fmla="*/ 697706 h 976313"/>
                <a:gd name="connsiteX39" fmla="*/ 1181100 w 2509838"/>
                <a:gd name="connsiteY39" fmla="*/ 659606 h 976313"/>
                <a:gd name="connsiteX40" fmla="*/ 1362075 w 2509838"/>
                <a:gd name="connsiteY40" fmla="*/ 628650 h 976313"/>
                <a:gd name="connsiteX41" fmla="*/ 1516856 w 2509838"/>
                <a:gd name="connsiteY41" fmla="*/ 595313 h 976313"/>
                <a:gd name="connsiteX42" fmla="*/ 1676400 w 2509838"/>
                <a:gd name="connsiteY42" fmla="*/ 526256 h 976313"/>
                <a:gd name="connsiteX43" fmla="*/ 1771650 w 2509838"/>
                <a:gd name="connsiteY43" fmla="*/ 502444 h 976313"/>
                <a:gd name="connsiteX44" fmla="*/ 1847850 w 2509838"/>
                <a:gd name="connsiteY44" fmla="*/ 488156 h 976313"/>
                <a:gd name="connsiteX45" fmla="*/ 1950244 w 2509838"/>
                <a:gd name="connsiteY45" fmla="*/ 426244 h 976313"/>
                <a:gd name="connsiteX46" fmla="*/ 2059781 w 2509838"/>
                <a:gd name="connsiteY46" fmla="*/ 373856 h 976313"/>
                <a:gd name="connsiteX47" fmla="*/ 2152650 w 2509838"/>
                <a:gd name="connsiteY47" fmla="*/ 300038 h 976313"/>
                <a:gd name="connsiteX48" fmla="*/ 2271713 w 2509838"/>
                <a:gd name="connsiteY48" fmla="*/ 195263 h 976313"/>
                <a:gd name="connsiteX49" fmla="*/ 2371725 w 2509838"/>
                <a:gd name="connsiteY49" fmla="*/ 126206 h 976313"/>
                <a:gd name="connsiteX50" fmla="*/ 2436019 w 2509838"/>
                <a:gd name="connsiteY50" fmla="*/ 88106 h 976313"/>
                <a:gd name="connsiteX51" fmla="*/ 2488406 w 2509838"/>
                <a:gd name="connsiteY51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95275 w 2509838"/>
                <a:gd name="connsiteY29" fmla="*/ 714375 h 976313"/>
                <a:gd name="connsiteX30" fmla="*/ 409575 w 2509838"/>
                <a:gd name="connsiteY30" fmla="*/ 654844 h 976313"/>
                <a:gd name="connsiteX31" fmla="*/ 483394 w 2509838"/>
                <a:gd name="connsiteY31" fmla="*/ 628650 h 976313"/>
                <a:gd name="connsiteX32" fmla="*/ 588169 w 2509838"/>
                <a:gd name="connsiteY32" fmla="*/ 647700 h 976313"/>
                <a:gd name="connsiteX33" fmla="*/ 647700 w 2509838"/>
                <a:gd name="connsiteY33" fmla="*/ 676275 h 976313"/>
                <a:gd name="connsiteX34" fmla="*/ 719138 w 2509838"/>
                <a:gd name="connsiteY34" fmla="*/ 711994 h 976313"/>
                <a:gd name="connsiteX35" fmla="*/ 828675 w 2509838"/>
                <a:gd name="connsiteY35" fmla="*/ 719138 h 976313"/>
                <a:gd name="connsiteX36" fmla="*/ 1004888 w 2509838"/>
                <a:gd name="connsiteY36" fmla="*/ 697706 h 976313"/>
                <a:gd name="connsiteX37" fmla="*/ 1181100 w 2509838"/>
                <a:gd name="connsiteY37" fmla="*/ 659606 h 976313"/>
                <a:gd name="connsiteX38" fmla="*/ 1362075 w 2509838"/>
                <a:gd name="connsiteY38" fmla="*/ 628650 h 976313"/>
                <a:gd name="connsiteX39" fmla="*/ 1516856 w 2509838"/>
                <a:gd name="connsiteY39" fmla="*/ 595313 h 976313"/>
                <a:gd name="connsiteX40" fmla="*/ 1676400 w 2509838"/>
                <a:gd name="connsiteY40" fmla="*/ 526256 h 976313"/>
                <a:gd name="connsiteX41" fmla="*/ 1771650 w 2509838"/>
                <a:gd name="connsiteY41" fmla="*/ 502444 h 976313"/>
                <a:gd name="connsiteX42" fmla="*/ 1847850 w 2509838"/>
                <a:gd name="connsiteY42" fmla="*/ 488156 h 976313"/>
                <a:gd name="connsiteX43" fmla="*/ 1950244 w 2509838"/>
                <a:gd name="connsiteY43" fmla="*/ 426244 h 976313"/>
                <a:gd name="connsiteX44" fmla="*/ 2059781 w 2509838"/>
                <a:gd name="connsiteY44" fmla="*/ 373856 h 976313"/>
                <a:gd name="connsiteX45" fmla="*/ 2152650 w 2509838"/>
                <a:gd name="connsiteY45" fmla="*/ 300038 h 976313"/>
                <a:gd name="connsiteX46" fmla="*/ 2271713 w 2509838"/>
                <a:gd name="connsiteY46" fmla="*/ 195263 h 976313"/>
                <a:gd name="connsiteX47" fmla="*/ 2371725 w 2509838"/>
                <a:gd name="connsiteY47" fmla="*/ 126206 h 976313"/>
                <a:gd name="connsiteX48" fmla="*/ 2436019 w 2509838"/>
                <a:gd name="connsiteY48" fmla="*/ 88106 h 976313"/>
                <a:gd name="connsiteX49" fmla="*/ 2488406 w 2509838"/>
                <a:gd name="connsiteY49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54769 w 2509838"/>
                <a:gd name="connsiteY25" fmla="*/ 926306 h 976313"/>
                <a:gd name="connsiteX26" fmla="*/ 111919 w 2509838"/>
                <a:gd name="connsiteY26" fmla="*/ 876300 h 976313"/>
                <a:gd name="connsiteX27" fmla="*/ 211931 w 2509838"/>
                <a:gd name="connsiteY27" fmla="*/ 788194 h 976313"/>
                <a:gd name="connsiteX28" fmla="*/ 295275 w 2509838"/>
                <a:gd name="connsiteY28" fmla="*/ 714375 h 976313"/>
                <a:gd name="connsiteX29" fmla="*/ 409575 w 2509838"/>
                <a:gd name="connsiteY29" fmla="*/ 654844 h 976313"/>
                <a:gd name="connsiteX30" fmla="*/ 483394 w 2509838"/>
                <a:gd name="connsiteY30" fmla="*/ 628650 h 976313"/>
                <a:gd name="connsiteX31" fmla="*/ 588169 w 2509838"/>
                <a:gd name="connsiteY31" fmla="*/ 647700 h 976313"/>
                <a:gd name="connsiteX32" fmla="*/ 647700 w 2509838"/>
                <a:gd name="connsiteY32" fmla="*/ 676275 h 976313"/>
                <a:gd name="connsiteX33" fmla="*/ 719138 w 2509838"/>
                <a:gd name="connsiteY33" fmla="*/ 711994 h 976313"/>
                <a:gd name="connsiteX34" fmla="*/ 828675 w 2509838"/>
                <a:gd name="connsiteY34" fmla="*/ 719138 h 976313"/>
                <a:gd name="connsiteX35" fmla="*/ 1004888 w 2509838"/>
                <a:gd name="connsiteY35" fmla="*/ 697706 h 976313"/>
                <a:gd name="connsiteX36" fmla="*/ 1181100 w 2509838"/>
                <a:gd name="connsiteY36" fmla="*/ 659606 h 976313"/>
                <a:gd name="connsiteX37" fmla="*/ 1362075 w 2509838"/>
                <a:gd name="connsiteY37" fmla="*/ 628650 h 976313"/>
                <a:gd name="connsiteX38" fmla="*/ 1516856 w 2509838"/>
                <a:gd name="connsiteY38" fmla="*/ 595313 h 976313"/>
                <a:gd name="connsiteX39" fmla="*/ 1676400 w 2509838"/>
                <a:gd name="connsiteY39" fmla="*/ 526256 h 976313"/>
                <a:gd name="connsiteX40" fmla="*/ 1771650 w 2509838"/>
                <a:gd name="connsiteY40" fmla="*/ 502444 h 976313"/>
                <a:gd name="connsiteX41" fmla="*/ 1847850 w 2509838"/>
                <a:gd name="connsiteY41" fmla="*/ 488156 h 976313"/>
                <a:gd name="connsiteX42" fmla="*/ 1950244 w 2509838"/>
                <a:gd name="connsiteY42" fmla="*/ 426244 h 976313"/>
                <a:gd name="connsiteX43" fmla="*/ 2059781 w 2509838"/>
                <a:gd name="connsiteY43" fmla="*/ 373856 h 976313"/>
                <a:gd name="connsiteX44" fmla="*/ 2152650 w 2509838"/>
                <a:gd name="connsiteY44" fmla="*/ 300038 h 976313"/>
                <a:gd name="connsiteX45" fmla="*/ 2271713 w 2509838"/>
                <a:gd name="connsiteY45" fmla="*/ 195263 h 976313"/>
                <a:gd name="connsiteX46" fmla="*/ 2371725 w 2509838"/>
                <a:gd name="connsiteY46" fmla="*/ 126206 h 976313"/>
                <a:gd name="connsiteX47" fmla="*/ 2436019 w 2509838"/>
                <a:gd name="connsiteY47" fmla="*/ 88106 h 976313"/>
                <a:gd name="connsiteX48" fmla="*/ 2488406 w 2509838"/>
                <a:gd name="connsiteY48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93168 w 2514600"/>
                <a:gd name="connsiteY0" fmla="*/ 0 h 976313"/>
                <a:gd name="connsiteX1" fmla="*/ 2514600 w 2514600"/>
                <a:gd name="connsiteY1" fmla="*/ 76200 h 976313"/>
                <a:gd name="connsiteX2" fmla="*/ 2445543 w 2514600"/>
                <a:gd name="connsiteY2" fmla="*/ 157163 h 976313"/>
                <a:gd name="connsiteX3" fmla="*/ 2338387 w 2514600"/>
                <a:gd name="connsiteY3" fmla="*/ 230981 h 976313"/>
                <a:gd name="connsiteX4" fmla="*/ 2271712 w 2514600"/>
                <a:gd name="connsiteY4" fmla="*/ 288131 h 976313"/>
                <a:gd name="connsiteX5" fmla="*/ 2200275 w 2514600"/>
                <a:gd name="connsiteY5" fmla="*/ 347663 h 976313"/>
                <a:gd name="connsiteX6" fmla="*/ 2112168 w 2514600"/>
                <a:gd name="connsiteY6" fmla="*/ 426244 h 976313"/>
                <a:gd name="connsiteX7" fmla="*/ 1983581 w 2514600"/>
                <a:gd name="connsiteY7" fmla="*/ 488156 h 976313"/>
                <a:gd name="connsiteX8" fmla="*/ 1876425 w 2514600"/>
                <a:gd name="connsiteY8" fmla="*/ 550069 h 976313"/>
                <a:gd name="connsiteX9" fmla="*/ 1743075 w 2514600"/>
                <a:gd name="connsiteY9" fmla="*/ 581025 h 976313"/>
                <a:gd name="connsiteX10" fmla="*/ 1578768 w 2514600"/>
                <a:gd name="connsiteY10" fmla="*/ 631031 h 976313"/>
                <a:gd name="connsiteX11" fmla="*/ 1414462 w 2514600"/>
                <a:gd name="connsiteY11" fmla="*/ 683419 h 976313"/>
                <a:gd name="connsiteX12" fmla="*/ 1254918 w 2514600"/>
                <a:gd name="connsiteY12" fmla="*/ 709613 h 976313"/>
                <a:gd name="connsiteX13" fmla="*/ 1052512 w 2514600"/>
                <a:gd name="connsiteY13" fmla="*/ 747713 h 976313"/>
                <a:gd name="connsiteX14" fmla="*/ 873918 w 2514600"/>
                <a:gd name="connsiteY14" fmla="*/ 769144 h 976313"/>
                <a:gd name="connsiteX15" fmla="*/ 740568 w 2514600"/>
                <a:gd name="connsiteY15" fmla="*/ 769144 h 976313"/>
                <a:gd name="connsiteX16" fmla="*/ 609600 w 2514600"/>
                <a:gd name="connsiteY16" fmla="*/ 733425 h 976313"/>
                <a:gd name="connsiteX17" fmla="*/ 526256 w 2514600"/>
                <a:gd name="connsiteY17" fmla="*/ 695325 h 976313"/>
                <a:gd name="connsiteX18" fmla="*/ 442912 w 2514600"/>
                <a:gd name="connsiteY18" fmla="*/ 714375 h 976313"/>
                <a:gd name="connsiteX19" fmla="*/ 340518 w 2514600"/>
                <a:gd name="connsiteY19" fmla="*/ 771525 h 976313"/>
                <a:gd name="connsiteX20" fmla="*/ 238125 w 2514600"/>
                <a:gd name="connsiteY20" fmla="*/ 876300 h 976313"/>
                <a:gd name="connsiteX21" fmla="*/ 173831 w 2514600"/>
                <a:gd name="connsiteY21" fmla="*/ 928687 h 976313"/>
                <a:gd name="connsiteX22" fmla="*/ 116681 w 2514600"/>
                <a:gd name="connsiteY22" fmla="*/ 976313 h 976313"/>
                <a:gd name="connsiteX23" fmla="*/ 0 w 2514600"/>
                <a:gd name="connsiteY23" fmla="*/ 971549 h 976313"/>
                <a:gd name="connsiteX24" fmla="*/ 59531 w 2514600"/>
                <a:gd name="connsiteY24" fmla="*/ 926306 h 976313"/>
                <a:gd name="connsiteX25" fmla="*/ 116681 w 2514600"/>
                <a:gd name="connsiteY25" fmla="*/ 876300 h 976313"/>
                <a:gd name="connsiteX26" fmla="*/ 216693 w 2514600"/>
                <a:gd name="connsiteY26" fmla="*/ 788194 h 976313"/>
                <a:gd name="connsiteX27" fmla="*/ 300037 w 2514600"/>
                <a:gd name="connsiteY27" fmla="*/ 714375 h 976313"/>
                <a:gd name="connsiteX28" fmla="*/ 414337 w 2514600"/>
                <a:gd name="connsiteY28" fmla="*/ 654844 h 976313"/>
                <a:gd name="connsiteX29" fmla="*/ 488156 w 2514600"/>
                <a:gd name="connsiteY29" fmla="*/ 628650 h 976313"/>
                <a:gd name="connsiteX30" fmla="*/ 592931 w 2514600"/>
                <a:gd name="connsiteY30" fmla="*/ 647700 h 976313"/>
                <a:gd name="connsiteX31" fmla="*/ 652462 w 2514600"/>
                <a:gd name="connsiteY31" fmla="*/ 676275 h 976313"/>
                <a:gd name="connsiteX32" fmla="*/ 726281 w 2514600"/>
                <a:gd name="connsiteY32" fmla="*/ 707231 h 976313"/>
                <a:gd name="connsiteX33" fmla="*/ 833437 w 2514600"/>
                <a:gd name="connsiteY33" fmla="*/ 719138 h 976313"/>
                <a:gd name="connsiteX34" fmla="*/ 1009650 w 2514600"/>
                <a:gd name="connsiteY34" fmla="*/ 697706 h 976313"/>
                <a:gd name="connsiteX35" fmla="*/ 1185862 w 2514600"/>
                <a:gd name="connsiteY35" fmla="*/ 659606 h 976313"/>
                <a:gd name="connsiteX36" fmla="*/ 1366837 w 2514600"/>
                <a:gd name="connsiteY36" fmla="*/ 628650 h 976313"/>
                <a:gd name="connsiteX37" fmla="*/ 1521618 w 2514600"/>
                <a:gd name="connsiteY37" fmla="*/ 595313 h 976313"/>
                <a:gd name="connsiteX38" fmla="*/ 1683543 w 2514600"/>
                <a:gd name="connsiteY38" fmla="*/ 535781 h 976313"/>
                <a:gd name="connsiteX39" fmla="*/ 1776412 w 2514600"/>
                <a:gd name="connsiteY39" fmla="*/ 502444 h 976313"/>
                <a:gd name="connsiteX40" fmla="*/ 1852612 w 2514600"/>
                <a:gd name="connsiteY40" fmla="*/ 488156 h 976313"/>
                <a:gd name="connsiteX41" fmla="*/ 1955006 w 2514600"/>
                <a:gd name="connsiteY41" fmla="*/ 426244 h 976313"/>
                <a:gd name="connsiteX42" fmla="*/ 2064543 w 2514600"/>
                <a:gd name="connsiteY42" fmla="*/ 373856 h 976313"/>
                <a:gd name="connsiteX43" fmla="*/ 2157412 w 2514600"/>
                <a:gd name="connsiteY43" fmla="*/ 300038 h 976313"/>
                <a:gd name="connsiteX44" fmla="*/ 2276475 w 2514600"/>
                <a:gd name="connsiteY44" fmla="*/ 195263 h 976313"/>
                <a:gd name="connsiteX45" fmla="*/ 2376487 w 2514600"/>
                <a:gd name="connsiteY45" fmla="*/ 126206 h 976313"/>
                <a:gd name="connsiteX46" fmla="*/ 2433638 w 2514600"/>
                <a:gd name="connsiteY46" fmla="*/ 80962 h 976313"/>
                <a:gd name="connsiteX47" fmla="*/ 2493168 w 2514600"/>
                <a:gd name="connsiteY47" fmla="*/ 0 h 976313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21618 w 2514600"/>
                <a:gd name="connsiteY37" fmla="*/ 583407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5454 w 2514600"/>
                <a:gd name="connsiteY38" fmla="*/ 50598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4606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27439 w 2514600"/>
                <a:gd name="connsiteY37" fmla="*/ 52101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92297 w 2647366"/>
                <a:gd name="connsiteY24" fmla="*/ 914400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52091 w 2647366"/>
                <a:gd name="connsiteY35" fmla="*/ 64376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13504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306597 w 2647366"/>
                <a:gd name="connsiteY21" fmla="*/ 916781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92893 w 2647366"/>
                <a:gd name="connsiteY42" fmla="*/ 468735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204357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161773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4698 w 2702475"/>
                <a:gd name="connsiteY28" fmla="*/ 642938 h 969417"/>
                <a:gd name="connsiteX29" fmla="*/ 703586 w 2702475"/>
                <a:gd name="connsiteY29" fmla="*/ 594199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37773 w 2702475"/>
                <a:gd name="connsiteY45" fmla="*/ 288132 h 969417"/>
                <a:gd name="connsiteX46" fmla="*/ 2456836 w 2702475"/>
                <a:gd name="connsiteY46" fmla="*/ 183357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81138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603296 w 2702475"/>
                <a:gd name="connsiteY29" fmla="*/ 621218 h 969417"/>
                <a:gd name="connsiteX30" fmla="*/ 594698 w 2702475"/>
                <a:gd name="connsiteY30" fmla="*/ 642938 h 969417"/>
                <a:gd name="connsiteX31" fmla="*/ 703586 w 2702475"/>
                <a:gd name="connsiteY31" fmla="*/ 594199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33556 w 2702475"/>
                <a:gd name="connsiteY31" fmla="*/ 593662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771130 w 2702475"/>
                <a:gd name="connsiteY32" fmla="*/ 621218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450266 w 2702475"/>
                <a:gd name="connsiteY48" fmla="*/ 152670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702475" h="969417">
                  <a:moveTo>
                    <a:pt x="2675910" y="0"/>
                  </a:moveTo>
                  <a:lnTo>
                    <a:pt x="2702475" y="71808"/>
                  </a:lnTo>
                  <a:lnTo>
                    <a:pt x="2625904" y="145257"/>
                  </a:lnTo>
                  <a:lnTo>
                    <a:pt x="2501210" y="191545"/>
                  </a:lnTo>
                  <a:lnTo>
                    <a:pt x="2434535" y="253700"/>
                  </a:lnTo>
                  <a:cubicBezTo>
                    <a:pt x="2387200" y="307246"/>
                    <a:pt x="2337628" y="377246"/>
                    <a:pt x="2292529" y="414338"/>
                  </a:cubicBezTo>
                  <a:cubicBezTo>
                    <a:pt x="2247430" y="451430"/>
                    <a:pt x="2203233" y="455613"/>
                    <a:pt x="2163942" y="476250"/>
                  </a:cubicBezTo>
                  <a:cubicBezTo>
                    <a:pt x="2124652" y="496888"/>
                    <a:pt x="2096870" y="522685"/>
                    <a:pt x="2056786" y="538163"/>
                  </a:cubicBezTo>
                  <a:cubicBezTo>
                    <a:pt x="2016702" y="553641"/>
                    <a:pt x="1957352" y="561956"/>
                    <a:pt x="1923436" y="569119"/>
                  </a:cubicBezTo>
                  <a:lnTo>
                    <a:pt x="1853289" y="593662"/>
                  </a:lnTo>
                  <a:cubicBezTo>
                    <a:pt x="1829907" y="601843"/>
                    <a:pt x="1800955" y="602811"/>
                    <a:pt x="1759130" y="604096"/>
                  </a:cubicBezTo>
                  <a:cubicBezTo>
                    <a:pt x="1717305" y="605381"/>
                    <a:pt x="1656312" y="588276"/>
                    <a:pt x="1602337" y="601373"/>
                  </a:cubicBezTo>
                  <a:cubicBezTo>
                    <a:pt x="1548362" y="614470"/>
                    <a:pt x="1519401" y="637727"/>
                    <a:pt x="1457824" y="660133"/>
                  </a:cubicBezTo>
                  <a:cubicBezTo>
                    <a:pt x="1396247" y="682539"/>
                    <a:pt x="1296373" y="725885"/>
                    <a:pt x="1232873" y="735807"/>
                  </a:cubicBezTo>
                  <a:lnTo>
                    <a:pt x="1054279" y="757238"/>
                  </a:lnTo>
                  <a:cubicBezTo>
                    <a:pt x="994748" y="764382"/>
                    <a:pt x="964982" y="763191"/>
                    <a:pt x="920929" y="757238"/>
                  </a:cubicBezTo>
                  <a:lnTo>
                    <a:pt x="789961" y="721519"/>
                  </a:lnTo>
                  <a:cubicBezTo>
                    <a:pt x="754243" y="709216"/>
                    <a:pt x="734398" y="686594"/>
                    <a:pt x="706617" y="683419"/>
                  </a:cubicBezTo>
                  <a:cubicBezTo>
                    <a:pt x="678836" y="680244"/>
                    <a:pt x="657404" y="683419"/>
                    <a:pt x="623273" y="702469"/>
                  </a:cubicBezTo>
                  <a:lnTo>
                    <a:pt x="520879" y="759619"/>
                  </a:lnTo>
                  <a:cubicBezTo>
                    <a:pt x="486748" y="778669"/>
                    <a:pt x="442927" y="819412"/>
                    <a:pt x="413476" y="841848"/>
                  </a:cubicBezTo>
                  <a:cubicBezTo>
                    <a:pt x="390375" y="859310"/>
                    <a:pt x="386122" y="872974"/>
                    <a:pt x="344172" y="894235"/>
                  </a:cubicBezTo>
                  <a:cubicBezTo>
                    <a:pt x="302222" y="915496"/>
                    <a:pt x="211202" y="957263"/>
                    <a:pt x="161773" y="969417"/>
                  </a:cubicBezTo>
                  <a:lnTo>
                    <a:pt x="0" y="967158"/>
                  </a:lnTo>
                  <a:cubicBezTo>
                    <a:pt x="19844" y="952077"/>
                    <a:pt x="172014" y="904807"/>
                    <a:pt x="224861" y="881835"/>
                  </a:cubicBezTo>
                  <a:cubicBezTo>
                    <a:pt x="277708" y="858863"/>
                    <a:pt x="299620" y="842819"/>
                    <a:pt x="317082" y="829325"/>
                  </a:cubicBezTo>
                  <a:lnTo>
                    <a:pt x="397054" y="776288"/>
                  </a:lnTo>
                  <a:lnTo>
                    <a:pt x="480398" y="702469"/>
                  </a:lnTo>
                  <a:cubicBezTo>
                    <a:pt x="513339" y="680244"/>
                    <a:pt x="562510" y="643448"/>
                    <a:pt x="599708" y="625403"/>
                  </a:cubicBezTo>
                  <a:cubicBezTo>
                    <a:pt x="636906" y="607358"/>
                    <a:pt x="684675" y="589962"/>
                    <a:pt x="713606" y="591694"/>
                  </a:cubicBezTo>
                  <a:cubicBezTo>
                    <a:pt x="742537" y="593426"/>
                    <a:pt x="751753" y="624099"/>
                    <a:pt x="773292" y="635794"/>
                  </a:cubicBezTo>
                  <a:cubicBezTo>
                    <a:pt x="794831" y="647489"/>
                    <a:pt x="810598" y="654447"/>
                    <a:pt x="832823" y="664369"/>
                  </a:cubicBezTo>
                  <a:cubicBezTo>
                    <a:pt x="855048" y="674291"/>
                    <a:pt x="870923" y="691356"/>
                    <a:pt x="906642" y="695325"/>
                  </a:cubicBezTo>
                  <a:lnTo>
                    <a:pt x="1013798" y="707232"/>
                  </a:lnTo>
                  <a:lnTo>
                    <a:pt x="1190011" y="685800"/>
                  </a:lnTo>
                  <a:lnTo>
                    <a:pt x="1312211" y="653782"/>
                  </a:lnTo>
                  <a:lnTo>
                    <a:pt x="1391272" y="610124"/>
                  </a:lnTo>
                  <a:cubicBezTo>
                    <a:pt x="1446628" y="586090"/>
                    <a:pt x="1478964" y="556863"/>
                    <a:pt x="1522149" y="541594"/>
                  </a:cubicBezTo>
                  <a:cubicBezTo>
                    <a:pt x="1565334" y="526325"/>
                    <a:pt x="1577097" y="521043"/>
                    <a:pt x="1607800" y="521018"/>
                  </a:cubicBezTo>
                  <a:cubicBezTo>
                    <a:pt x="1638503" y="520993"/>
                    <a:pt x="1662115" y="542693"/>
                    <a:pt x="1706370" y="541441"/>
                  </a:cubicBezTo>
                  <a:cubicBezTo>
                    <a:pt x="1750625" y="540189"/>
                    <a:pt x="1831596" y="521988"/>
                    <a:pt x="1873330" y="513504"/>
                  </a:cubicBezTo>
                  <a:cubicBezTo>
                    <a:pt x="1901144" y="503344"/>
                    <a:pt x="1928913" y="497999"/>
                    <a:pt x="1956773" y="490538"/>
                  </a:cubicBezTo>
                  <a:cubicBezTo>
                    <a:pt x="1984633" y="483077"/>
                    <a:pt x="2010722" y="481435"/>
                    <a:pt x="2040488" y="468735"/>
                  </a:cubicBezTo>
                  <a:cubicBezTo>
                    <a:pt x="2070254" y="456035"/>
                    <a:pt x="2098855" y="431801"/>
                    <a:pt x="2135367" y="414338"/>
                  </a:cubicBezTo>
                  <a:lnTo>
                    <a:pt x="2244904" y="361950"/>
                  </a:lnTo>
                  <a:cubicBezTo>
                    <a:pt x="2276968" y="336744"/>
                    <a:pt x="2286914" y="299914"/>
                    <a:pt x="2327752" y="263103"/>
                  </a:cubicBezTo>
                  <a:lnTo>
                    <a:pt x="2450266" y="152670"/>
                  </a:lnTo>
                  <a:cubicBezTo>
                    <a:pt x="2488449" y="127870"/>
                    <a:pt x="2530654" y="133350"/>
                    <a:pt x="2556848" y="114300"/>
                  </a:cubicBezTo>
                  <a:cubicBezTo>
                    <a:pt x="2583042" y="95250"/>
                    <a:pt x="2594155" y="88106"/>
                    <a:pt x="2613999" y="69056"/>
                  </a:cubicBezTo>
                  <a:cubicBezTo>
                    <a:pt x="2633843" y="50006"/>
                    <a:pt x="2662416" y="794"/>
                    <a:pt x="2675910" y="0"/>
                  </a:cubicBez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40" name="Freeform 39"/>
            <p:cNvSpPr/>
            <p:nvPr/>
          </p:nvSpPr>
          <p:spPr bwMode="auto">
            <a:xfrm>
              <a:off x="914889" y="1648160"/>
              <a:ext cx="1816407" cy="635329"/>
            </a:xfrm>
            <a:custGeom>
              <a:avLst/>
              <a:gdLst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40769 w 2419350"/>
                <a:gd name="connsiteY30" fmla="*/ 78581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0143 w 2419350"/>
                <a:gd name="connsiteY16" fmla="*/ 631031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45244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69056 w 2419350"/>
                <a:gd name="connsiteY1" fmla="*/ 838199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0106 w 2419350"/>
                <a:gd name="connsiteY49" fmla="*/ 721518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52437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514539"/>
                <a:gd name="connsiteY0" fmla="*/ 897731 h 897731"/>
                <a:gd name="connsiteX1" fmla="*/ 164245 w 2514539"/>
                <a:gd name="connsiteY1" fmla="*/ 83105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4376 w 2514539"/>
                <a:gd name="connsiteY2" fmla="*/ 770906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52113"/>
                <a:gd name="connsiteY0" fmla="*/ 897731 h 897731"/>
                <a:gd name="connsiteX1" fmla="*/ 196809 w 2552113"/>
                <a:gd name="connsiteY1" fmla="*/ 811015 h 897731"/>
                <a:gd name="connsiteX2" fmla="*/ 251950 w 2552113"/>
                <a:gd name="connsiteY2" fmla="*/ 770906 h 897731"/>
                <a:gd name="connsiteX3" fmla="*/ 311357 w 2552113"/>
                <a:gd name="connsiteY3" fmla="*/ 719137 h 897731"/>
                <a:gd name="connsiteX4" fmla="*/ 375651 w 2552113"/>
                <a:gd name="connsiteY4" fmla="*/ 673893 h 897731"/>
                <a:gd name="connsiteX5" fmla="*/ 456613 w 2552113"/>
                <a:gd name="connsiteY5" fmla="*/ 628650 h 897731"/>
                <a:gd name="connsiteX6" fmla="*/ 506619 w 2552113"/>
                <a:gd name="connsiteY6" fmla="*/ 611981 h 897731"/>
                <a:gd name="connsiteX7" fmla="*/ 566151 w 2552113"/>
                <a:gd name="connsiteY7" fmla="*/ 616743 h 897731"/>
                <a:gd name="connsiteX8" fmla="*/ 620920 w 2552113"/>
                <a:gd name="connsiteY8" fmla="*/ 647700 h 897731"/>
                <a:gd name="connsiteX9" fmla="*/ 680451 w 2552113"/>
                <a:gd name="connsiteY9" fmla="*/ 666750 h 897731"/>
                <a:gd name="connsiteX10" fmla="*/ 754269 w 2552113"/>
                <a:gd name="connsiteY10" fmla="*/ 685800 h 897731"/>
                <a:gd name="connsiteX11" fmla="*/ 820944 w 2552113"/>
                <a:gd name="connsiteY11" fmla="*/ 695325 h 897731"/>
                <a:gd name="connsiteX12" fmla="*/ 906669 w 2552113"/>
                <a:gd name="connsiteY12" fmla="*/ 683418 h 897731"/>
                <a:gd name="connsiteX13" fmla="*/ 992394 w 2552113"/>
                <a:gd name="connsiteY13" fmla="*/ 673893 h 897731"/>
                <a:gd name="connsiteX14" fmla="*/ 1111457 w 2552113"/>
                <a:gd name="connsiteY14" fmla="*/ 657225 h 897731"/>
                <a:gd name="connsiteX15" fmla="*/ 1197182 w 2552113"/>
                <a:gd name="connsiteY15" fmla="*/ 640556 h 897731"/>
                <a:gd name="connsiteX16" fmla="*/ 1282906 w 2552113"/>
                <a:gd name="connsiteY16" fmla="*/ 623887 h 897731"/>
                <a:gd name="connsiteX17" fmla="*/ 1373394 w 2552113"/>
                <a:gd name="connsiteY17" fmla="*/ 609600 h 897731"/>
                <a:gd name="connsiteX18" fmla="*/ 1487694 w 2552113"/>
                <a:gd name="connsiteY18" fmla="*/ 583406 h 897731"/>
                <a:gd name="connsiteX19" fmla="*/ 1590088 w 2552113"/>
                <a:gd name="connsiteY19" fmla="*/ 545306 h 897731"/>
                <a:gd name="connsiteX20" fmla="*/ 1702007 w 2552113"/>
                <a:gd name="connsiteY20" fmla="*/ 514350 h 897731"/>
                <a:gd name="connsiteX21" fmla="*/ 1799638 w 2552113"/>
                <a:gd name="connsiteY21" fmla="*/ 485775 h 897731"/>
                <a:gd name="connsiteX22" fmla="*/ 1861551 w 2552113"/>
                <a:gd name="connsiteY22" fmla="*/ 478631 h 897731"/>
                <a:gd name="connsiteX23" fmla="*/ 1921082 w 2552113"/>
                <a:gd name="connsiteY23" fmla="*/ 450056 h 897731"/>
                <a:gd name="connsiteX24" fmla="*/ 2002044 w 2552113"/>
                <a:gd name="connsiteY24" fmla="*/ 407193 h 897731"/>
                <a:gd name="connsiteX25" fmla="*/ 2063957 w 2552113"/>
                <a:gd name="connsiteY25" fmla="*/ 371475 h 897731"/>
                <a:gd name="connsiteX26" fmla="*/ 2147301 w 2552113"/>
                <a:gd name="connsiteY26" fmla="*/ 323849 h 897731"/>
                <a:gd name="connsiteX27" fmla="*/ 2228263 w 2552113"/>
                <a:gd name="connsiteY27" fmla="*/ 257175 h 897731"/>
                <a:gd name="connsiteX28" fmla="*/ 2321132 w 2552113"/>
                <a:gd name="connsiteY28" fmla="*/ 169068 h 897731"/>
                <a:gd name="connsiteX29" fmla="*/ 2406857 w 2552113"/>
                <a:gd name="connsiteY29" fmla="*/ 102393 h 897731"/>
                <a:gd name="connsiteX30" fmla="*/ 2468770 w 2552113"/>
                <a:gd name="connsiteY30" fmla="*/ 59531 h 897731"/>
                <a:gd name="connsiteX31" fmla="*/ 2499726 w 2552113"/>
                <a:gd name="connsiteY31" fmla="*/ 30956 h 897731"/>
                <a:gd name="connsiteX32" fmla="*/ 2530681 w 2552113"/>
                <a:gd name="connsiteY32" fmla="*/ 0 h 897731"/>
                <a:gd name="connsiteX33" fmla="*/ 2552113 w 2552113"/>
                <a:gd name="connsiteY33" fmla="*/ 61911 h 897731"/>
                <a:gd name="connsiteX34" fmla="*/ 2499726 w 2552113"/>
                <a:gd name="connsiteY34" fmla="*/ 109537 h 897731"/>
                <a:gd name="connsiteX35" fmla="*/ 2433051 w 2552113"/>
                <a:gd name="connsiteY35" fmla="*/ 142875 h 897731"/>
                <a:gd name="connsiteX36" fmla="*/ 2354469 w 2552113"/>
                <a:gd name="connsiteY36" fmla="*/ 207168 h 897731"/>
                <a:gd name="connsiteX37" fmla="*/ 2297320 w 2552113"/>
                <a:gd name="connsiteY37" fmla="*/ 259556 h 897731"/>
                <a:gd name="connsiteX38" fmla="*/ 2228263 w 2552113"/>
                <a:gd name="connsiteY38" fmla="*/ 330993 h 897731"/>
                <a:gd name="connsiteX39" fmla="*/ 2142538 w 2552113"/>
                <a:gd name="connsiteY39" fmla="*/ 388143 h 897731"/>
                <a:gd name="connsiteX40" fmla="*/ 2033001 w 2552113"/>
                <a:gd name="connsiteY40" fmla="*/ 452437 h 897731"/>
                <a:gd name="connsiteX41" fmla="*/ 1932988 w 2552113"/>
                <a:gd name="connsiteY41" fmla="*/ 495300 h 897731"/>
                <a:gd name="connsiteX42" fmla="*/ 1861551 w 2552113"/>
                <a:gd name="connsiteY42" fmla="*/ 528637 h 897731"/>
                <a:gd name="connsiteX43" fmla="*/ 1759157 w 2552113"/>
                <a:gd name="connsiteY43" fmla="*/ 557212 h 897731"/>
                <a:gd name="connsiteX44" fmla="*/ 1637714 w 2552113"/>
                <a:gd name="connsiteY44" fmla="*/ 588168 h 897731"/>
                <a:gd name="connsiteX45" fmla="*/ 1494838 w 2552113"/>
                <a:gd name="connsiteY45" fmla="*/ 623887 h 897731"/>
                <a:gd name="connsiteX46" fmla="*/ 1371013 w 2552113"/>
                <a:gd name="connsiteY46" fmla="*/ 659606 h 897731"/>
                <a:gd name="connsiteX47" fmla="*/ 1251951 w 2552113"/>
                <a:gd name="connsiteY47" fmla="*/ 685800 h 897731"/>
                <a:gd name="connsiteX48" fmla="*/ 1135269 w 2552113"/>
                <a:gd name="connsiteY48" fmla="*/ 704850 h 897731"/>
                <a:gd name="connsiteX49" fmla="*/ 987632 w 2552113"/>
                <a:gd name="connsiteY49" fmla="*/ 728661 h 897731"/>
                <a:gd name="connsiteX50" fmla="*/ 866188 w 2552113"/>
                <a:gd name="connsiteY50" fmla="*/ 738187 h 897731"/>
                <a:gd name="connsiteX51" fmla="*/ 759032 w 2552113"/>
                <a:gd name="connsiteY51" fmla="*/ 731043 h 897731"/>
                <a:gd name="connsiteX52" fmla="*/ 630444 w 2552113"/>
                <a:gd name="connsiteY52" fmla="*/ 700087 h 897731"/>
                <a:gd name="connsiteX53" fmla="*/ 559007 w 2552113"/>
                <a:gd name="connsiteY53" fmla="*/ 673893 h 897731"/>
                <a:gd name="connsiteX54" fmla="*/ 523288 w 2552113"/>
                <a:gd name="connsiteY54" fmla="*/ 661988 h 897731"/>
                <a:gd name="connsiteX55" fmla="*/ 444707 w 2552113"/>
                <a:gd name="connsiteY55" fmla="*/ 683418 h 897731"/>
                <a:gd name="connsiteX56" fmla="*/ 420894 w 2552113"/>
                <a:gd name="connsiteY56" fmla="*/ 700087 h 897731"/>
                <a:gd name="connsiteX57" fmla="*/ 351838 w 2552113"/>
                <a:gd name="connsiteY57" fmla="*/ 752475 h 897731"/>
                <a:gd name="connsiteX58" fmla="*/ 273257 w 2552113"/>
                <a:gd name="connsiteY58" fmla="*/ 831056 h 897731"/>
                <a:gd name="connsiteX59" fmla="*/ 242301 w 2552113"/>
                <a:gd name="connsiteY59" fmla="*/ 869156 h 897731"/>
                <a:gd name="connsiteX60" fmla="*/ 211344 w 2552113"/>
                <a:gd name="connsiteY60" fmla="*/ 895350 h 897731"/>
                <a:gd name="connsiteX61" fmla="*/ 0 w 2552113"/>
                <a:gd name="connsiteY61" fmla="*/ 897731 h 897731"/>
                <a:gd name="connsiteX0" fmla="*/ 0 w 2574658"/>
                <a:gd name="connsiteY0" fmla="*/ 897731 h 897731"/>
                <a:gd name="connsiteX1" fmla="*/ 219354 w 2574658"/>
                <a:gd name="connsiteY1" fmla="*/ 811015 h 897731"/>
                <a:gd name="connsiteX2" fmla="*/ 274495 w 2574658"/>
                <a:gd name="connsiteY2" fmla="*/ 770906 h 897731"/>
                <a:gd name="connsiteX3" fmla="*/ 333902 w 2574658"/>
                <a:gd name="connsiteY3" fmla="*/ 719137 h 897731"/>
                <a:gd name="connsiteX4" fmla="*/ 398196 w 2574658"/>
                <a:gd name="connsiteY4" fmla="*/ 673893 h 897731"/>
                <a:gd name="connsiteX5" fmla="*/ 479158 w 2574658"/>
                <a:gd name="connsiteY5" fmla="*/ 628650 h 897731"/>
                <a:gd name="connsiteX6" fmla="*/ 529164 w 2574658"/>
                <a:gd name="connsiteY6" fmla="*/ 611981 h 897731"/>
                <a:gd name="connsiteX7" fmla="*/ 588696 w 2574658"/>
                <a:gd name="connsiteY7" fmla="*/ 616743 h 897731"/>
                <a:gd name="connsiteX8" fmla="*/ 643465 w 2574658"/>
                <a:gd name="connsiteY8" fmla="*/ 647700 h 897731"/>
                <a:gd name="connsiteX9" fmla="*/ 702996 w 2574658"/>
                <a:gd name="connsiteY9" fmla="*/ 666750 h 897731"/>
                <a:gd name="connsiteX10" fmla="*/ 776814 w 2574658"/>
                <a:gd name="connsiteY10" fmla="*/ 685800 h 897731"/>
                <a:gd name="connsiteX11" fmla="*/ 843489 w 2574658"/>
                <a:gd name="connsiteY11" fmla="*/ 695325 h 897731"/>
                <a:gd name="connsiteX12" fmla="*/ 929214 w 2574658"/>
                <a:gd name="connsiteY12" fmla="*/ 683418 h 897731"/>
                <a:gd name="connsiteX13" fmla="*/ 1014939 w 2574658"/>
                <a:gd name="connsiteY13" fmla="*/ 673893 h 897731"/>
                <a:gd name="connsiteX14" fmla="*/ 1134002 w 2574658"/>
                <a:gd name="connsiteY14" fmla="*/ 657225 h 897731"/>
                <a:gd name="connsiteX15" fmla="*/ 1219727 w 2574658"/>
                <a:gd name="connsiteY15" fmla="*/ 640556 h 897731"/>
                <a:gd name="connsiteX16" fmla="*/ 1305451 w 2574658"/>
                <a:gd name="connsiteY16" fmla="*/ 623887 h 897731"/>
                <a:gd name="connsiteX17" fmla="*/ 1395939 w 2574658"/>
                <a:gd name="connsiteY17" fmla="*/ 609600 h 897731"/>
                <a:gd name="connsiteX18" fmla="*/ 1510239 w 2574658"/>
                <a:gd name="connsiteY18" fmla="*/ 583406 h 897731"/>
                <a:gd name="connsiteX19" fmla="*/ 1612633 w 2574658"/>
                <a:gd name="connsiteY19" fmla="*/ 545306 h 897731"/>
                <a:gd name="connsiteX20" fmla="*/ 1724552 w 2574658"/>
                <a:gd name="connsiteY20" fmla="*/ 514350 h 897731"/>
                <a:gd name="connsiteX21" fmla="*/ 1822183 w 2574658"/>
                <a:gd name="connsiteY21" fmla="*/ 485775 h 897731"/>
                <a:gd name="connsiteX22" fmla="*/ 1884096 w 2574658"/>
                <a:gd name="connsiteY22" fmla="*/ 478631 h 897731"/>
                <a:gd name="connsiteX23" fmla="*/ 1943627 w 2574658"/>
                <a:gd name="connsiteY23" fmla="*/ 450056 h 897731"/>
                <a:gd name="connsiteX24" fmla="*/ 2024589 w 2574658"/>
                <a:gd name="connsiteY24" fmla="*/ 407193 h 897731"/>
                <a:gd name="connsiteX25" fmla="*/ 2086502 w 2574658"/>
                <a:gd name="connsiteY25" fmla="*/ 371475 h 897731"/>
                <a:gd name="connsiteX26" fmla="*/ 2169846 w 2574658"/>
                <a:gd name="connsiteY26" fmla="*/ 323849 h 897731"/>
                <a:gd name="connsiteX27" fmla="*/ 2250808 w 2574658"/>
                <a:gd name="connsiteY27" fmla="*/ 257175 h 897731"/>
                <a:gd name="connsiteX28" fmla="*/ 2343677 w 2574658"/>
                <a:gd name="connsiteY28" fmla="*/ 169068 h 897731"/>
                <a:gd name="connsiteX29" fmla="*/ 2429402 w 2574658"/>
                <a:gd name="connsiteY29" fmla="*/ 102393 h 897731"/>
                <a:gd name="connsiteX30" fmla="*/ 2491315 w 2574658"/>
                <a:gd name="connsiteY30" fmla="*/ 59531 h 897731"/>
                <a:gd name="connsiteX31" fmla="*/ 2522271 w 2574658"/>
                <a:gd name="connsiteY31" fmla="*/ 30956 h 897731"/>
                <a:gd name="connsiteX32" fmla="*/ 2553226 w 2574658"/>
                <a:gd name="connsiteY32" fmla="*/ 0 h 897731"/>
                <a:gd name="connsiteX33" fmla="*/ 2574658 w 2574658"/>
                <a:gd name="connsiteY33" fmla="*/ 61911 h 897731"/>
                <a:gd name="connsiteX34" fmla="*/ 2522271 w 2574658"/>
                <a:gd name="connsiteY34" fmla="*/ 109537 h 897731"/>
                <a:gd name="connsiteX35" fmla="*/ 2455596 w 2574658"/>
                <a:gd name="connsiteY35" fmla="*/ 142875 h 897731"/>
                <a:gd name="connsiteX36" fmla="*/ 2377014 w 2574658"/>
                <a:gd name="connsiteY36" fmla="*/ 207168 h 897731"/>
                <a:gd name="connsiteX37" fmla="*/ 2319865 w 2574658"/>
                <a:gd name="connsiteY37" fmla="*/ 259556 h 897731"/>
                <a:gd name="connsiteX38" fmla="*/ 2250808 w 2574658"/>
                <a:gd name="connsiteY38" fmla="*/ 330993 h 897731"/>
                <a:gd name="connsiteX39" fmla="*/ 2165083 w 2574658"/>
                <a:gd name="connsiteY39" fmla="*/ 388143 h 897731"/>
                <a:gd name="connsiteX40" fmla="*/ 2055546 w 2574658"/>
                <a:gd name="connsiteY40" fmla="*/ 452437 h 897731"/>
                <a:gd name="connsiteX41" fmla="*/ 1955533 w 2574658"/>
                <a:gd name="connsiteY41" fmla="*/ 495300 h 897731"/>
                <a:gd name="connsiteX42" fmla="*/ 1884096 w 2574658"/>
                <a:gd name="connsiteY42" fmla="*/ 528637 h 897731"/>
                <a:gd name="connsiteX43" fmla="*/ 1781702 w 2574658"/>
                <a:gd name="connsiteY43" fmla="*/ 557212 h 897731"/>
                <a:gd name="connsiteX44" fmla="*/ 1660259 w 2574658"/>
                <a:gd name="connsiteY44" fmla="*/ 588168 h 897731"/>
                <a:gd name="connsiteX45" fmla="*/ 1517383 w 2574658"/>
                <a:gd name="connsiteY45" fmla="*/ 623887 h 897731"/>
                <a:gd name="connsiteX46" fmla="*/ 1393558 w 2574658"/>
                <a:gd name="connsiteY46" fmla="*/ 659606 h 897731"/>
                <a:gd name="connsiteX47" fmla="*/ 1274496 w 2574658"/>
                <a:gd name="connsiteY47" fmla="*/ 685800 h 897731"/>
                <a:gd name="connsiteX48" fmla="*/ 1157814 w 2574658"/>
                <a:gd name="connsiteY48" fmla="*/ 704850 h 897731"/>
                <a:gd name="connsiteX49" fmla="*/ 1010177 w 2574658"/>
                <a:gd name="connsiteY49" fmla="*/ 728661 h 897731"/>
                <a:gd name="connsiteX50" fmla="*/ 888733 w 2574658"/>
                <a:gd name="connsiteY50" fmla="*/ 738187 h 897731"/>
                <a:gd name="connsiteX51" fmla="*/ 781577 w 2574658"/>
                <a:gd name="connsiteY51" fmla="*/ 731043 h 897731"/>
                <a:gd name="connsiteX52" fmla="*/ 652989 w 2574658"/>
                <a:gd name="connsiteY52" fmla="*/ 700087 h 897731"/>
                <a:gd name="connsiteX53" fmla="*/ 581552 w 2574658"/>
                <a:gd name="connsiteY53" fmla="*/ 673893 h 897731"/>
                <a:gd name="connsiteX54" fmla="*/ 545833 w 2574658"/>
                <a:gd name="connsiteY54" fmla="*/ 661988 h 897731"/>
                <a:gd name="connsiteX55" fmla="*/ 467252 w 2574658"/>
                <a:gd name="connsiteY55" fmla="*/ 683418 h 897731"/>
                <a:gd name="connsiteX56" fmla="*/ 443439 w 2574658"/>
                <a:gd name="connsiteY56" fmla="*/ 700087 h 897731"/>
                <a:gd name="connsiteX57" fmla="*/ 374383 w 2574658"/>
                <a:gd name="connsiteY57" fmla="*/ 752475 h 897731"/>
                <a:gd name="connsiteX58" fmla="*/ 295802 w 2574658"/>
                <a:gd name="connsiteY58" fmla="*/ 831056 h 897731"/>
                <a:gd name="connsiteX59" fmla="*/ 264846 w 2574658"/>
                <a:gd name="connsiteY59" fmla="*/ 869156 h 897731"/>
                <a:gd name="connsiteX60" fmla="*/ 233889 w 2574658"/>
                <a:gd name="connsiteY60" fmla="*/ 895350 h 897731"/>
                <a:gd name="connsiteX61" fmla="*/ 0 w 2574658"/>
                <a:gd name="connsiteY61" fmla="*/ 897731 h 897731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264846 w 2574658"/>
                <a:gd name="connsiteY59" fmla="*/ 869156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639034 w 2574658"/>
                <a:gd name="connsiteY20" fmla="*/ 52961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649054 w 2574658"/>
                <a:gd name="connsiteY20" fmla="*/ 51458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55220 w 2574658"/>
                <a:gd name="connsiteY19" fmla="*/ 53027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31146 w 2574658"/>
                <a:gd name="connsiteY29" fmla="*/ 144011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574658" h="900360">
                  <a:moveTo>
                    <a:pt x="0" y="897731"/>
                  </a:moveTo>
                  <a:lnTo>
                    <a:pt x="219354" y="811015"/>
                  </a:lnTo>
                  <a:lnTo>
                    <a:pt x="274495" y="770906"/>
                  </a:lnTo>
                  <a:lnTo>
                    <a:pt x="333902" y="719137"/>
                  </a:lnTo>
                  <a:lnTo>
                    <a:pt x="398196" y="673893"/>
                  </a:lnTo>
                  <a:lnTo>
                    <a:pt x="479158" y="628650"/>
                  </a:lnTo>
                  <a:lnTo>
                    <a:pt x="529164" y="611981"/>
                  </a:lnTo>
                  <a:cubicBezTo>
                    <a:pt x="547420" y="609997"/>
                    <a:pt x="569646" y="610790"/>
                    <a:pt x="588696" y="616743"/>
                  </a:cubicBezTo>
                  <a:cubicBezTo>
                    <a:pt x="607746" y="622696"/>
                    <a:pt x="624415" y="639366"/>
                    <a:pt x="643465" y="647700"/>
                  </a:cubicBezTo>
                  <a:cubicBezTo>
                    <a:pt x="662515" y="656034"/>
                    <a:pt x="683152" y="660400"/>
                    <a:pt x="702996" y="666750"/>
                  </a:cubicBezTo>
                  <a:lnTo>
                    <a:pt x="776814" y="685800"/>
                  </a:lnTo>
                  <a:cubicBezTo>
                    <a:pt x="801420" y="690166"/>
                    <a:pt x="818089" y="695722"/>
                    <a:pt x="843489" y="695325"/>
                  </a:cubicBezTo>
                  <a:cubicBezTo>
                    <a:pt x="868889" y="694928"/>
                    <a:pt x="900639" y="686990"/>
                    <a:pt x="929214" y="683418"/>
                  </a:cubicBezTo>
                  <a:lnTo>
                    <a:pt x="1014939" y="673893"/>
                  </a:lnTo>
                  <a:cubicBezTo>
                    <a:pt x="1049488" y="668693"/>
                    <a:pt x="1100288" y="660276"/>
                    <a:pt x="1136507" y="652215"/>
                  </a:cubicBezTo>
                  <a:cubicBezTo>
                    <a:pt x="1172726" y="644154"/>
                    <a:pt x="1202425" y="637761"/>
                    <a:pt x="1232252" y="625525"/>
                  </a:cubicBezTo>
                  <a:cubicBezTo>
                    <a:pt x="1262497" y="614959"/>
                    <a:pt x="1284432" y="594394"/>
                    <a:pt x="1315471" y="578798"/>
                  </a:cubicBezTo>
                  <a:cubicBezTo>
                    <a:pt x="1346510" y="563202"/>
                    <a:pt x="1389364" y="541615"/>
                    <a:pt x="1418485" y="531946"/>
                  </a:cubicBezTo>
                  <a:cubicBezTo>
                    <a:pt x="1447606" y="522277"/>
                    <a:pt x="1447403" y="522313"/>
                    <a:pt x="1490199" y="520782"/>
                  </a:cubicBezTo>
                  <a:cubicBezTo>
                    <a:pt x="1532995" y="519251"/>
                    <a:pt x="1636201" y="523834"/>
                    <a:pt x="1675260" y="522762"/>
                  </a:cubicBezTo>
                  <a:cubicBezTo>
                    <a:pt x="1714319" y="521690"/>
                    <a:pt x="1700065" y="520514"/>
                    <a:pt x="1724552" y="514350"/>
                  </a:cubicBezTo>
                  <a:cubicBezTo>
                    <a:pt x="1749039" y="508186"/>
                    <a:pt x="1795592" y="493398"/>
                    <a:pt x="1822183" y="485775"/>
                  </a:cubicBezTo>
                  <a:cubicBezTo>
                    <a:pt x="1848774" y="478152"/>
                    <a:pt x="1864252" y="474796"/>
                    <a:pt x="1884096" y="468611"/>
                  </a:cubicBezTo>
                  <a:lnTo>
                    <a:pt x="1943627" y="450056"/>
                  </a:lnTo>
                  <a:lnTo>
                    <a:pt x="2024589" y="407193"/>
                  </a:lnTo>
                  <a:lnTo>
                    <a:pt x="2086502" y="371475"/>
                  </a:lnTo>
                  <a:cubicBezTo>
                    <a:pt x="2111505" y="358775"/>
                    <a:pt x="2143761" y="346089"/>
                    <a:pt x="2169846" y="323849"/>
                  </a:cubicBezTo>
                  <a:cubicBezTo>
                    <a:pt x="2195931" y="301609"/>
                    <a:pt x="2216127" y="268009"/>
                    <a:pt x="2243010" y="238036"/>
                  </a:cubicBezTo>
                  <a:cubicBezTo>
                    <a:pt x="2269893" y="208063"/>
                    <a:pt x="2300498" y="168706"/>
                    <a:pt x="2331146" y="144011"/>
                  </a:cubicBezTo>
                  <a:cubicBezTo>
                    <a:pt x="2361794" y="119316"/>
                    <a:pt x="2400202" y="103945"/>
                    <a:pt x="2426897" y="89865"/>
                  </a:cubicBezTo>
                  <a:cubicBezTo>
                    <a:pt x="2453592" y="75785"/>
                    <a:pt x="2475420" y="69349"/>
                    <a:pt x="2491315" y="59531"/>
                  </a:cubicBezTo>
                  <a:cubicBezTo>
                    <a:pt x="2507210" y="49713"/>
                    <a:pt x="2511953" y="40878"/>
                    <a:pt x="2522271" y="30956"/>
                  </a:cubicBezTo>
                  <a:cubicBezTo>
                    <a:pt x="2532589" y="21034"/>
                    <a:pt x="2541320" y="15081"/>
                    <a:pt x="2553226" y="0"/>
                  </a:cubicBezTo>
                  <a:lnTo>
                    <a:pt x="2574658" y="61911"/>
                  </a:lnTo>
                  <a:lnTo>
                    <a:pt x="2522271" y="109537"/>
                  </a:lnTo>
                  <a:cubicBezTo>
                    <a:pt x="2502427" y="123031"/>
                    <a:pt x="2480641" y="127856"/>
                    <a:pt x="2455596" y="142875"/>
                  </a:cubicBezTo>
                  <a:cubicBezTo>
                    <a:pt x="2430551" y="157894"/>
                    <a:pt x="2391053" y="182188"/>
                    <a:pt x="2372003" y="199651"/>
                  </a:cubicBezTo>
                  <a:lnTo>
                    <a:pt x="2319865" y="259556"/>
                  </a:lnTo>
                  <a:cubicBezTo>
                    <a:pt x="2298831" y="280193"/>
                    <a:pt x="2276605" y="309562"/>
                    <a:pt x="2250808" y="330993"/>
                  </a:cubicBezTo>
                  <a:cubicBezTo>
                    <a:pt x="2225011" y="352424"/>
                    <a:pt x="2197627" y="369093"/>
                    <a:pt x="2165083" y="388143"/>
                  </a:cubicBezTo>
                  <a:lnTo>
                    <a:pt x="2055546" y="452437"/>
                  </a:lnTo>
                  <a:lnTo>
                    <a:pt x="1955533" y="495300"/>
                  </a:lnTo>
                  <a:cubicBezTo>
                    <a:pt x="1926958" y="509191"/>
                    <a:pt x="1913068" y="518318"/>
                    <a:pt x="1884096" y="528637"/>
                  </a:cubicBezTo>
                  <a:cubicBezTo>
                    <a:pt x="1855124" y="538956"/>
                    <a:pt x="1819802" y="548481"/>
                    <a:pt x="1781702" y="557212"/>
                  </a:cubicBezTo>
                  <a:lnTo>
                    <a:pt x="1660259" y="578148"/>
                  </a:lnTo>
                  <a:cubicBezTo>
                    <a:pt x="1619778" y="585127"/>
                    <a:pt x="1576863" y="571901"/>
                    <a:pt x="1534918" y="576292"/>
                  </a:cubicBezTo>
                  <a:cubicBezTo>
                    <a:pt x="1492973" y="580683"/>
                    <a:pt x="1451991" y="586244"/>
                    <a:pt x="1408587" y="604495"/>
                  </a:cubicBezTo>
                  <a:lnTo>
                    <a:pt x="1274496" y="685800"/>
                  </a:lnTo>
                  <a:lnTo>
                    <a:pt x="1157814" y="704850"/>
                  </a:lnTo>
                  <a:lnTo>
                    <a:pt x="1010177" y="728661"/>
                  </a:lnTo>
                  <a:cubicBezTo>
                    <a:pt x="965330" y="734217"/>
                    <a:pt x="926833" y="737790"/>
                    <a:pt x="888733" y="738187"/>
                  </a:cubicBezTo>
                  <a:cubicBezTo>
                    <a:pt x="850633" y="738584"/>
                    <a:pt x="817296" y="733424"/>
                    <a:pt x="781577" y="731043"/>
                  </a:cubicBezTo>
                  <a:lnTo>
                    <a:pt x="652989" y="700087"/>
                  </a:lnTo>
                  <a:lnTo>
                    <a:pt x="581552" y="673893"/>
                  </a:lnTo>
                  <a:cubicBezTo>
                    <a:pt x="564883" y="667146"/>
                    <a:pt x="561960" y="660401"/>
                    <a:pt x="545833" y="661988"/>
                  </a:cubicBezTo>
                  <a:cubicBezTo>
                    <a:pt x="529706" y="663575"/>
                    <a:pt x="498570" y="677862"/>
                    <a:pt x="484787" y="683418"/>
                  </a:cubicBezTo>
                  <a:lnTo>
                    <a:pt x="443439" y="700087"/>
                  </a:lnTo>
                  <a:lnTo>
                    <a:pt x="374383" y="752475"/>
                  </a:lnTo>
                  <a:cubicBezTo>
                    <a:pt x="349777" y="774303"/>
                    <a:pt x="328670" y="807017"/>
                    <a:pt x="295802" y="831056"/>
                  </a:cubicBezTo>
                  <a:cubicBezTo>
                    <a:pt x="262934" y="855095"/>
                    <a:pt x="204191" y="885160"/>
                    <a:pt x="177172" y="896711"/>
                  </a:cubicBezTo>
                  <a:lnTo>
                    <a:pt x="133689" y="900360"/>
                  </a:lnTo>
                  <a:lnTo>
                    <a:pt x="0" y="897731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41" name="Freeform 40"/>
            <p:cNvSpPr/>
            <p:nvPr/>
          </p:nvSpPr>
          <p:spPr bwMode="auto">
            <a:xfrm>
              <a:off x="1026867" y="1691773"/>
              <a:ext cx="1715035" cy="595252"/>
            </a:xfrm>
            <a:custGeom>
              <a:avLst/>
              <a:gdLst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0961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076450 w 2352675"/>
                <a:gd name="connsiteY22" fmla="*/ 223838 h 840581"/>
                <a:gd name="connsiteX23" fmla="*/ 2135981 w 2352675"/>
                <a:gd name="connsiteY23" fmla="*/ 145256 h 840581"/>
                <a:gd name="connsiteX24" fmla="*/ 2205037 w 2352675"/>
                <a:gd name="connsiteY24" fmla="*/ 92869 h 840581"/>
                <a:gd name="connsiteX25" fmla="*/ 2278856 w 2352675"/>
                <a:gd name="connsiteY25" fmla="*/ 52388 h 840581"/>
                <a:gd name="connsiteX26" fmla="*/ 2345531 w 2352675"/>
                <a:gd name="connsiteY26" fmla="*/ 0 h 840581"/>
                <a:gd name="connsiteX27" fmla="*/ 2352675 w 2352675"/>
                <a:gd name="connsiteY27" fmla="*/ 42863 h 840581"/>
                <a:gd name="connsiteX28" fmla="*/ 2255043 w 2352675"/>
                <a:gd name="connsiteY28" fmla="*/ 109538 h 840581"/>
                <a:gd name="connsiteX29" fmla="*/ 2185987 w 2352675"/>
                <a:gd name="connsiteY29" fmla="*/ 161925 h 840581"/>
                <a:gd name="connsiteX30" fmla="*/ 2128837 w 2352675"/>
                <a:gd name="connsiteY30" fmla="*/ 250031 h 840581"/>
                <a:gd name="connsiteX31" fmla="*/ 2000250 w 2352675"/>
                <a:gd name="connsiteY31" fmla="*/ 338138 h 840581"/>
                <a:gd name="connsiteX32" fmla="*/ 1893093 w 2352675"/>
                <a:gd name="connsiteY32" fmla="*/ 404813 h 840581"/>
                <a:gd name="connsiteX33" fmla="*/ 1771650 w 2352675"/>
                <a:gd name="connsiteY33" fmla="*/ 476250 h 840581"/>
                <a:gd name="connsiteX34" fmla="*/ 1659731 w 2352675"/>
                <a:gd name="connsiteY34" fmla="*/ 523875 h 840581"/>
                <a:gd name="connsiteX35" fmla="*/ 1490662 w 2352675"/>
                <a:gd name="connsiteY35" fmla="*/ 557213 h 840581"/>
                <a:gd name="connsiteX36" fmla="*/ 1376362 w 2352675"/>
                <a:gd name="connsiteY36" fmla="*/ 588169 h 840581"/>
                <a:gd name="connsiteX37" fmla="*/ 1226343 w 2352675"/>
                <a:gd name="connsiteY37" fmla="*/ 631031 h 840581"/>
                <a:gd name="connsiteX38" fmla="*/ 1069181 w 2352675"/>
                <a:gd name="connsiteY38" fmla="*/ 664369 h 840581"/>
                <a:gd name="connsiteX39" fmla="*/ 933450 w 2352675"/>
                <a:gd name="connsiteY39" fmla="*/ 692944 h 840581"/>
                <a:gd name="connsiteX40" fmla="*/ 752475 w 2352675"/>
                <a:gd name="connsiteY40" fmla="*/ 719138 h 840581"/>
                <a:gd name="connsiteX41" fmla="*/ 611981 w 2352675"/>
                <a:gd name="connsiteY41" fmla="*/ 726281 h 840581"/>
                <a:gd name="connsiteX42" fmla="*/ 473868 w 2352675"/>
                <a:gd name="connsiteY42" fmla="*/ 702469 h 840581"/>
                <a:gd name="connsiteX43" fmla="*/ 366712 w 2352675"/>
                <a:gd name="connsiteY43" fmla="*/ 673894 h 840581"/>
                <a:gd name="connsiteX44" fmla="*/ 295275 w 2352675"/>
                <a:gd name="connsiteY44" fmla="*/ 652463 h 840581"/>
                <a:gd name="connsiteX45" fmla="*/ 233362 w 2352675"/>
                <a:gd name="connsiteY45" fmla="*/ 676275 h 840581"/>
                <a:gd name="connsiteX46" fmla="*/ 166687 w 2352675"/>
                <a:gd name="connsiteY46" fmla="*/ 742950 h 840581"/>
                <a:gd name="connsiteX47" fmla="*/ 97631 w 2352675"/>
                <a:gd name="connsiteY47" fmla="*/ 802481 h 840581"/>
                <a:gd name="connsiteX48" fmla="*/ 71437 w 2352675"/>
                <a:gd name="connsiteY48" fmla="*/ 840581 h 840581"/>
                <a:gd name="connsiteX49" fmla="*/ 0 w 2352675"/>
                <a:gd name="connsiteY49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146586 w 2427824"/>
                <a:gd name="connsiteY47" fmla="*/ 840581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0166 w 2430329"/>
                <a:gd name="connsiteY12" fmla="*/ 621506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2744 w 2430329"/>
                <a:gd name="connsiteY36" fmla="*/ 590449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430329" h="843086">
                  <a:moveTo>
                    <a:pt x="0" y="840581"/>
                  </a:moveTo>
                  <a:lnTo>
                    <a:pt x="146710" y="764381"/>
                  </a:lnTo>
                  <a:lnTo>
                    <a:pt x="232435" y="678656"/>
                  </a:lnTo>
                  <a:lnTo>
                    <a:pt x="289585" y="633413"/>
                  </a:lnTo>
                  <a:cubicBezTo>
                    <a:pt x="307841" y="621110"/>
                    <a:pt x="324113" y="611188"/>
                    <a:pt x="341972" y="604838"/>
                  </a:cubicBezTo>
                  <a:cubicBezTo>
                    <a:pt x="359831" y="598488"/>
                    <a:pt x="367372" y="583407"/>
                    <a:pt x="396741" y="595313"/>
                  </a:cubicBezTo>
                  <a:lnTo>
                    <a:pt x="484847" y="631031"/>
                  </a:lnTo>
                  <a:lnTo>
                    <a:pt x="575335" y="652463"/>
                  </a:lnTo>
                  <a:lnTo>
                    <a:pt x="672966" y="673894"/>
                  </a:lnTo>
                  <a:lnTo>
                    <a:pt x="758691" y="678656"/>
                  </a:lnTo>
                  <a:lnTo>
                    <a:pt x="851560" y="664369"/>
                  </a:lnTo>
                  <a:lnTo>
                    <a:pt x="989672" y="642938"/>
                  </a:lnTo>
                  <a:lnTo>
                    <a:pt x="1137681" y="606475"/>
                  </a:lnTo>
                  <a:cubicBezTo>
                    <a:pt x="1183801" y="582796"/>
                    <a:pt x="1219898" y="554110"/>
                    <a:pt x="1266018" y="530431"/>
                  </a:cubicBezTo>
                  <a:cubicBezTo>
                    <a:pt x="1307566" y="515582"/>
                    <a:pt x="1344526" y="519664"/>
                    <a:pt x="1386971" y="517381"/>
                  </a:cubicBezTo>
                  <a:cubicBezTo>
                    <a:pt x="1429417" y="515098"/>
                    <a:pt x="1474592" y="523586"/>
                    <a:pt x="1520691" y="516731"/>
                  </a:cubicBezTo>
                  <a:cubicBezTo>
                    <a:pt x="1566790" y="509876"/>
                    <a:pt x="1615941" y="489744"/>
                    <a:pt x="1663566" y="476250"/>
                  </a:cubicBezTo>
                  <a:cubicBezTo>
                    <a:pt x="1711191" y="462756"/>
                    <a:pt x="1714763" y="469503"/>
                    <a:pt x="1749291" y="457200"/>
                  </a:cubicBezTo>
                  <a:lnTo>
                    <a:pt x="1870735" y="402431"/>
                  </a:lnTo>
                  <a:cubicBezTo>
                    <a:pt x="1905660" y="382587"/>
                    <a:pt x="1938601" y="365125"/>
                    <a:pt x="1975510" y="342900"/>
                  </a:cubicBezTo>
                  <a:cubicBezTo>
                    <a:pt x="2012419" y="320675"/>
                    <a:pt x="2073141" y="284956"/>
                    <a:pt x="2092191" y="269081"/>
                  </a:cubicBezTo>
                  <a:cubicBezTo>
                    <a:pt x="2111241" y="253206"/>
                    <a:pt x="2127910" y="230188"/>
                    <a:pt x="2146960" y="214313"/>
                  </a:cubicBezTo>
                  <a:lnTo>
                    <a:pt x="2213635" y="135239"/>
                  </a:lnTo>
                  <a:cubicBezTo>
                    <a:pt x="2237092" y="113746"/>
                    <a:pt x="2265560" y="98727"/>
                    <a:pt x="2287702" y="85356"/>
                  </a:cubicBezTo>
                  <a:lnTo>
                    <a:pt x="2354129" y="45244"/>
                  </a:lnTo>
                  <a:lnTo>
                    <a:pt x="2416042" y="0"/>
                  </a:lnTo>
                  <a:lnTo>
                    <a:pt x="2430329" y="42863"/>
                  </a:lnTo>
                  <a:cubicBezTo>
                    <a:pt x="2419758" y="61893"/>
                    <a:pt x="2379999" y="92746"/>
                    <a:pt x="2352614" y="114177"/>
                  </a:cubicBezTo>
                  <a:cubicBezTo>
                    <a:pt x="2325230" y="135608"/>
                    <a:pt x="2291211" y="149540"/>
                    <a:pt x="2266022" y="171450"/>
                  </a:cubicBezTo>
                  <a:cubicBezTo>
                    <a:pt x="2240833" y="193361"/>
                    <a:pt x="2232834" y="217859"/>
                    <a:pt x="2201481" y="245640"/>
                  </a:cubicBezTo>
                  <a:cubicBezTo>
                    <a:pt x="2170128" y="273421"/>
                    <a:pt x="2117195" y="312341"/>
                    <a:pt x="2077904" y="338138"/>
                  </a:cubicBezTo>
                  <a:lnTo>
                    <a:pt x="1970747" y="404813"/>
                  </a:lnTo>
                  <a:lnTo>
                    <a:pt x="1849304" y="476250"/>
                  </a:lnTo>
                  <a:cubicBezTo>
                    <a:pt x="1810410" y="496094"/>
                    <a:pt x="1784216" y="510381"/>
                    <a:pt x="1737385" y="523875"/>
                  </a:cubicBezTo>
                  <a:cubicBezTo>
                    <a:pt x="1690554" y="537369"/>
                    <a:pt x="1614709" y="549837"/>
                    <a:pt x="1568316" y="557213"/>
                  </a:cubicBezTo>
                  <a:cubicBezTo>
                    <a:pt x="1521923" y="564590"/>
                    <a:pt x="1488705" y="564682"/>
                    <a:pt x="1459026" y="568134"/>
                  </a:cubicBezTo>
                  <a:cubicBezTo>
                    <a:pt x="1429347" y="571586"/>
                    <a:pt x="1412334" y="579669"/>
                    <a:pt x="1390240" y="577924"/>
                  </a:cubicBezTo>
                  <a:cubicBezTo>
                    <a:pt x="1361492" y="585606"/>
                    <a:pt x="1342662" y="577002"/>
                    <a:pt x="1306502" y="590951"/>
                  </a:cubicBezTo>
                  <a:cubicBezTo>
                    <a:pt x="1270342" y="604900"/>
                    <a:pt x="1222510" y="644618"/>
                    <a:pt x="1173277" y="661617"/>
                  </a:cubicBezTo>
                  <a:cubicBezTo>
                    <a:pt x="1124044" y="678616"/>
                    <a:pt x="1072223" y="683022"/>
                    <a:pt x="1011104" y="692944"/>
                  </a:cubicBezTo>
                  <a:cubicBezTo>
                    <a:pt x="953557" y="703660"/>
                    <a:pt x="855132" y="723107"/>
                    <a:pt x="801554" y="728663"/>
                  </a:cubicBezTo>
                  <a:cubicBezTo>
                    <a:pt x="747976" y="734219"/>
                    <a:pt x="731307" y="730647"/>
                    <a:pt x="689635" y="726281"/>
                  </a:cubicBezTo>
                  <a:cubicBezTo>
                    <a:pt x="647963" y="721915"/>
                    <a:pt x="592400" y="711200"/>
                    <a:pt x="551522" y="702469"/>
                  </a:cubicBezTo>
                  <a:lnTo>
                    <a:pt x="444366" y="673894"/>
                  </a:lnTo>
                  <a:cubicBezTo>
                    <a:pt x="414601" y="665560"/>
                    <a:pt x="393963" y="649685"/>
                    <a:pt x="372929" y="652463"/>
                  </a:cubicBezTo>
                  <a:cubicBezTo>
                    <a:pt x="351895" y="655241"/>
                    <a:pt x="342766" y="673101"/>
                    <a:pt x="318160" y="690563"/>
                  </a:cubicBezTo>
                  <a:cubicBezTo>
                    <a:pt x="293554" y="708025"/>
                    <a:pt x="265772" y="724297"/>
                    <a:pt x="244341" y="742950"/>
                  </a:cubicBezTo>
                  <a:cubicBezTo>
                    <a:pt x="222910" y="761603"/>
                    <a:pt x="219767" y="788946"/>
                    <a:pt x="189573" y="802481"/>
                  </a:cubicBezTo>
                  <a:lnTo>
                    <a:pt x="98991" y="843086"/>
                  </a:lnTo>
                  <a:lnTo>
                    <a:pt x="0" y="840581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42" name="Freeform 41"/>
            <p:cNvSpPr/>
            <p:nvPr/>
          </p:nvSpPr>
          <p:spPr bwMode="auto">
            <a:xfrm>
              <a:off x="1103484" y="1720062"/>
              <a:ext cx="1651385" cy="566963"/>
            </a:xfrm>
            <a:custGeom>
              <a:avLst/>
              <a:gdLst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119312 w 2295525"/>
                <a:gd name="connsiteY24" fmla="*/ 159544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6338 w 2295525"/>
                <a:gd name="connsiteY38" fmla="*/ 645319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5493 w 2295525"/>
                <a:gd name="connsiteY23" fmla="*/ 214313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5882 w 2302668"/>
                <a:gd name="connsiteY37" fmla="*/ 595312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92945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40243"/>
                <a:gd name="connsiteY0" fmla="*/ 802606 h 802606"/>
                <a:gd name="connsiteX1" fmla="*/ 75675 w 2340243"/>
                <a:gd name="connsiteY1" fmla="*/ 759619 h 802606"/>
                <a:gd name="connsiteX2" fmla="*/ 142350 w 2340243"/>
                <a:gd name="connsiteY2" fmla="*/ 692944 h 802606"/>
                <a:gd name="connsiteX3" fmla="*/ 201881 w 2340243"/>
                <a:gd name="connsiteY3" fmla="*/ 645319 h 802606"/>
                <a:gd name="connsiteX4" fmla="*/ 251887 w 2340243"/>
                <a:gd name="connsiteY4" fmla="*/ 614363 h 802606"/>
                <a:gd name="connsiteX5" fmla="*/ 292369 w 2340243"/>
                <a:gd name="connsiteY5" fmla="*/ 609600 h 802606"/>
                <a:gd name="connsiteX6" fmla="*/ 337612 w 2340243"/>
                <a:gd name="connsiteY6" fmla="*/ 628650 h 802606"/>
                <a:gd name="connsiteX7" fmla="*/ 416194 w 2340243"/>
                <a:gd name="connsiteY7" fmla="*/ 657225 h 802606"/>
                <a:gd name="connsiteX8" fmla="*/ 482869 w 2340243"/>
                <a:gd name="connsiteY8" fmla="*/ 669132 h 802606"/>
                <a:gd name="connsiteX9" fmla="*/ 580500 w 2340243"/>
                <a:gd name="connsiteY9" fmla="*/ 685800 h 802606"/>
                <a:gd name="connsiteX10" fmla="*/ 670987 w 2340243"/>
                <a:gd name="connsiteY10" fmla="*/ 688182 h 802606"/>
                <a:gd name="connsiteX11" fmla="*/ 773381 w 2340243"/>
                <a:gd name="connsiteY11" fmla="*/ 669132 h 802606"/>
                <a:gd name="connsiteX12" fmla="*/ 892444 w 2340243"/>
                <a:gd name="connsiteY12" fmla="*/ 652463 h 802606"/>
                <a:gd name="connsiteX13" fmla="*/ 994837 w 2340243"/>
                <a:gd name="connsiteY13" fmla="*/ 633413 h 802606"/>
                <a:gd name="connsiteX14" fmla="*/ 1109386 w 2340243"/>
                <a:gd name="connsiteY14" fmla="*/ 601838 h 802606"/>
                <a:gd name="connsiteX15" fmla="*/ 1214407 w 2340243"/>
                <a:gd name="connsiteY15" fmla="*/ 550593 h 802606"/>
                <a:gd name="connsiteX16" fmla="*/ 1309936 w 2340243"/>
                <a:gd name="connsiteY16" fmla="*/ 530153 h 802606"/>
                <a:gd name="connsiteX17" fmla="*/ 1421081 w 2340243"/>
                <a:gd name="connsiteY17" fmla="*/ 521494 h 802606"/>
                <a:gd name="connsiteX18" fmla="*/ 1506806 w 2340243"/>
                <a:gd name="connsiteY18" fmla="*/ 504825 h 802606"/>
                <a:gd name="connsiteX19" fmla="*/ 1625869 w 2340243"/>
                <a:gd name="connsiteY19" fmla="*/ 481013 h 802606"/>
                <a:gd name="connsiteX20" fmla="*/ 1763980 w 2340243"/>
                <a:gd name="connsiteY20" fmla="*/ 421481 h 802606"/>
                <a:gd name="connsiteX21" fmla="*/ 1873519 w 2340243"/>
                <a:gd name="connsiteY21" fmla="*/ 357188 h 802606"/>
                <a:gd name="connsiteX22" fmla="*/ 2011631 w 2340243"/>
                <a:gd name="connsiteY22" fmla="*/ 266701 h 802606"/>
                <a:gd name="connsiteX23" fmla="*/ 2071161 w 2340243"/>
                <a:gd name="connsiteY23" fmla="*/ 223838 h 802606"/>
                <a:gd name="connsiteX24" fmla="*/ 2083068 w 2340243"/>
                <a:gd name="connsiteY24" fmla="*/ 214313 h 802606"/>
                <a:gd name="connsiteX25" fmla="*/ 2135456 w 2340243"/>
                <a:gd name="connsiteY25" fmla="*/ 154782 h 802606"/>
                <a:gd name="connsiteX26" fmla="*/ 2180700 w 2340243"/>
                <a:gd name="connsiteY26" fmla="*/ 107157 h 802606"/>
                <a:gd name="connsiteX27" fmla="*/ 2256900 w 2340243"/>
                <a:gd name="connsiteY27" fmla="*/ 57150 h 802606"/>
                <a:gd name="connsiteX28" fmla="*/ 2323575 w 2340243"/>
                <a:gd name="connsiteY28" fmla="*/ 0 h 802606"/>
                <a:gd name="connsiteX29" fmla="*/ 2340243 w 2340243"/>
                <a:gd name="connsiteY29" fmla="*/ 59532 h 802606"/>
                <a:gd name="connsiteX30" fmla="*/ 2275950 w 2340243"/>
                <a:gd name="connsiteY30" fmla="*/ 104775 h 802606"/>
                <a:gd name="connsiteX31" fmla="*/ 2209275 w 2340243"/>
                <a:gd name="connsiteY31" fmla="*/ 164307 h 802606"/>
                <a:gd name="connsiteX32" fmla="*/ 2135456 w 2340243"/>
                <a:gd name="connsiteY32" fmla="*/ 247650 h 802606"/>
                <a:gd name="connsiteX33" fmla="*/ 2018775 w 2340243"/>
                <a:gd name="connsiteY33" fmla="*/ 326231 h 802606"/>
                <a:gd name="connsiteX34" fmla="*/ 1933050 w 2340243"/>
                <a:gd name="connsiteY34" fmla="*/ 381000 h 802606"/>
                <a:gd name="connsiteX35" fmla="*/ 1821131 w 2340243"/>
                <a:gd name="connsiteY35" fmla="*/ 450057 h 802606"/>
                <a:gd name="connsiteX36" fmla="*/ 1699687 w 2340243"/>
                <a:gd name="connsiteY36" fmla="*/ 509588 h 802606"/>
                <a:gd name="connsiteX37" fmla="*/ 1540143 w 2340243"/>
                <a:gd name="connsiteY37" fmla="*/ 557213 h 802606"/>
                <a:gd name="connsiteX38" fmla="*/ 1528237 w 2340243"/>
                <a:gd name="connsiteY38" fmla="*/ 550069 h 802606"/>
                <a:gd name="connsiteX39" fmla="*/ 1373457 w 2340243"/>
                <a:gd name="connsiteY39" fmla="*/ 595312 h 802606"/>
                <a:gd name="connsiteX40" fmla="*/ 1209150 w 2340243"/>
                <a:gd name="connsiteY40" fmla="*/ 638176 h 802606"/>
                <a:gd name="connsiteX41" fmla="*/ 1042462 w 2340243"/>
                <a:gd name="connsiteY41" fmla="*/ 676275 h 802606"/>
                <a:gd name="connsiteX42" fmla="*/ 818625 w 2340243"/>
                <a:gd name="connsiteY42" fmla="*/ 721520 h 802606"/>
                <a:gd name="connsiteX43" fmla="*/ 654319 w 2340243"/>
                <a:gd name="connsiteY43" fmla="*/ 733425 h 802606"/>
                <a:gd name="connsiteX44" fmla="*/ 575737 w 2340243"/>
                <a:gd name="connsiteY44" fmla="*/ 728663 h 802606"/>
                <a:gd name="connsiteX45" fmla="*/ 459056 w 2340243"/>
                <a:gd name="connsiteY45" fmla="*/ 711994 h 802606"/>
                <a:gd name="connsiteX46" fmla="*/ 347137 w 2340243"/>
                <a:gd name="connsiteY46" fmla="*/ 683419 h 802606"/>
                <a:gd name="connsiteX47" fmla="*/ 225694 w 2340243"/>
                <a:gd name="connsiteY47" fmla="*/ 692945 h 802606"/>
                <a:gd name="connsiteX48" fmla="*/ 159019 w 2340243"/>
                <a:gd name="connsiteY48" fmla="*/ 750094 h 802606"/>
                <a:gd name="connsiteX49" fmla="*/ 116156 w 2340243"/>
                <a:gd name="connsiteY49" fmla="*/ 797719 h 802606"/>
                <a:gd name="connsiteX50" fmla="*/ 0 w 2340243"/>
                <a:gd name="connsiteY50" fmla="*/ 802606 h 802606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14407 w 2340243"/>
                <a:gd name="connsiteY15" fmla="*/ 550593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340243" h="802729">
                  <a:moveTo>
                    <a:pt x="0" y="802606"/>
                  </a:moveTo>
                  <a:lnTo>
                    <a:pt x="75675" y="759619"/>
                  </a:lnTo>
                  <a:lnTo>
                    <a:pt x="142350" y="692944"/>
                  </a:lnTo>
                  <a:cubicBezTo>
                    <a:pt x="163384" y="673894"/>
                    <a:pt x="183625" y="658416"/>
                    <a:pt x="201881" y="645319"/>
                  </a:cubicBezTo>
                  <a:cubicBezTo>
                    <a:pt x="220137" y="632222"/>
                    <a:pt x="238393" y="615951"/>
                    <a:pt x="251887" y="614363"/>
                  </a:cubicBezTo>
                  <a:lnTo>
                    <a:pt x="292369" y="609600"/>
                  </a:lnTo>
                  <a:cubicBezTo>
                    <a:pt x="305863" y="608012"/>
                    <a:pt x="316975" y="620713"/>
                    <a:pt x="337612" y="628650"/>
                  </a:cubicBezTo>
                  <a:lnTo>
                    <a:pt x="416194" y="657225"/>
                  </a:lnTo>
                  <a:lnTo>
                    <a:pt x="482869" y="669132"/>
                  </a:lnTo>
                  <a:lnTo>
                    <a:pt x="580500" y="685800"/>
                  </a:lnTo>
                  <a:lnTo>
                    <a:pt x="670987" y="688182"/>
                  </a:lnTo>
                  <a:lnTo>
                    <a:pt x="773381" y="669132"/>
                  </a:lnTo>
                  <a:lnTo>
                    <a:pt x="892444" y="652463"/>
                  </a:lnTo>
                  <a:lnTo>
                    <a:pt x="994837" y="633413"/>
                  </a:lnTo>
                  <a:cubicBezTo>
                    <a:pt x="1030994" y="623305"/>
                    <a:pt x="1074879" y="606039"/>
                    <a:pt x="1109386" y="591818"/>
                  </a:cubicBezTo>
                  <a:cubicBezTo>
                    <a:pt x="1143893" y="577597"/>
                    <a:pt x="1168457" y="558366"/>
                    <a:pt x="1201882" y="548089"/>
                  </a:cubicBezTo>
                  <a:cubicBezTo>
                    <a:pt x="1235307" y="537812"/>
                    <a:pt x="1273403" y="534585"/>
                    <a:pt x="1309936" y="530153"/>
                  </a:cubicBezTo>
                  <a:cubicBezTo>
                    <a:pt x="1346469" y="525721"/>
                    <a:pt x="1388269" y="525715"/>
                    <a:pt x="1421081" y="521494"/>
                  </a:cubicBezTo>
                  <a:cubicBezTo>
                    <a:pt x="1453893" y="517273"/>
                    <a:pt x="1477437" y="513556"/>
                    <a:pt x="1506806" y="504825"/>
                  </a:cubicBezTo>
                  <a:cubicBezTo>
                    <a:pt x="1541334" y="496491"/>
                    <a:pt x="1583007" y="494904"/>
                    <a:pt x="1625869" y="481013"/>
                  </a:cubicBezTo>
                  <a:cubicBezTo>
                    <a:pt x="1668731" y="467122"/>
                    <a:pt x="1722705" y="442119"/>
                    <a:pt x="1763980" y="421481"/>
                  </a:cubicBezTo>
                  <a:cubicBezTo>
                    <a:pt x="1805255" y="400844"/>
                    <a:pt x="1831450" y="382985"/>
                    <a:pt x="1873519" y="357188"/>
                  </a:cubicBezTo>
                  <a:lnTo>
                    <a:pt x="2011631" y="266701"/>
                  </a:lnTo>
                  <a:cubicBezTo>
                    <a:pt x="2046556" y="242889"/>
                    <a:pt x="2062431" y="232966"/>
                    <a:pt x="2083068" y="214313"/>
                  </a:cubicBezTo>
                  <a:cubicBezTo>
                    <a:pt x="2103705" y="195660"/>
                    <a:pt x="2119184" y="172641"/>
                    <a:pt x="2135456" y="154782"/>
                  </a:cubicBezTo>
                  <a:cubicBezTo>
                    <a:pt x="2151728" y="136923"/>
                    <a:pt x="2160459" y="123429"/>
                    <a:pt x="2180700" y="107157"/>
                  </a:cubicBezTo>
                  <a:lnTo>
                    <a:pt x="2256900" y="57150"/>
                  </a:lnTo>
                  <a:lnTo>
                    <a:pt x="2323575" y="0"/>
                  </a:lnTo>
                  <a:lnTo>
                    <a:pt x="2340243" y="59532"/>
                  </a:lnTo>
                  <a:lnTo>
                    <a:pt x="2275950" y="104775"/>
                  </a:lnTo>
                  <a:lnTo>
                    <a:pt x="2209275" y="164307"/>
                  </a:lnTo>
                  <a:cubicBezTo>
                    <a:pt x="2185859" y="188120"/>
                    <a:pt x="2167206" y="220663"/>
                    <a:pt x="2135456" y="247650"/>
                  </a:cubicBezTo>
                  <a:cubicBezTo>
                    <a:pt x="2103706" y="274637"/>
                    <a:pt x="2047350" y="307975"/>
                    <a:pt x="2018775" y="326231"/>
                  </a:cubicBezTo>
                  <a:lnTo>
                    <a:pt x="1933050" y="381000"/>
                  </a:lnTo>
                  <a:lnTo>
                    <a:pt x="1821131" y="450057"/>
                  </a:lnTo>
                  <a:cubicBezTo>
                    <a:pt x="1782237" y="471488"/>
                    <a:pt x="1746518" y="491729"/>
                    <a:pt x="1699687" y="509588"/>
                  </a:cubicBezTo>
                  <a:cubicBezTo>
                    <a:pt x="1652856" y="527447"/>
                    <a:pt x="1568718" y="550466"/>
                    <a:pt x="1540143" y="557213"/>
                  </a:cubicBezTo>
                  <a:cubicBezTo>
                    <a:pt x="1511568" y="563960"/>
                    <a:pt x="1556018" y="543719"/>
                    <a:pt x="1528237" y="550069"/>
                  </a:cubicBezTo>
                  <a:cubicBezTo>
                    <a:pt x="1500456" y="556419"/>
                    <a:pt x="1426638" y="580628"/>
                    <a:pt x="1373457" y="595312"/>
                  </a:cubicBezTo>
                  <a:cubicBezTo>
                    <a:pt x="1320276" y="609996"/>
                    <a:pt x="1264316" y="624682"/>
                    <a:pt x="1209150" y="638176"/>
                  </a:cubicBezTo>
                  <a:cubicBezTo>
                    <a:pt x="1153984" y="651670"/>
                    <a:pt x="1111915" y="662781"/>
                    <a:pt x="1042462" y="676275"/>
                  </a:cubicBezTo>
                  <a:cubicBezTo>
                    <a:pt x="973406" y="690959"/>
                    <a:pt x="883315" y="711995"/>
                    <a:pt x="818625" y="721520"/>
                  </a:cubicBezTo>
                  <a:cubicBezTo>
                    <a:pt x="753935" y="731045"/>
                    <a:pt x="694800" y="732235"/>
                    <a:pt x="654319" y="733425"/>
                  </a:cubicBezTo>
                  <a:cubicBezTo>
                    <a:pt x="613838" y="734615"/>
                    <a:pt x="608281" y="732235"/>
                    <a:pt x="575737" y="728663"/>
                  </a:cubicBezTo>
                  <a:lnTo>
                    <a:pt x="459056" y="711994"/>
                  </a:lnTo>
                  <a:lnTo>
                    <a:pt x="347137" y="683419"/>
                  </a:lnTo>
                  <a:cubicBezTo>
                    <a:pt x="308243" y="678657"/>
                    <a:pt x="257047" y="681833"/>
                    <a:pt x="225694" y="692945"/>
                  </a:cubicBezTo>
                  <a:cubicBezTo>
                    <a:pt x="207835" y="707233"/>
                    <a:pt x="177275" y="731044"/>
                    <a:pt x="159019" y="750094"/>
                  </a:cubicBezTo>
                  <a:lnTo>
                    <a:pt x="91106" y="802729"/>
                  </a:lnTo>
                  <a:lnTo>
                    <a:pt x="0" y="802606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43" name="Freeform 42"/>
            <p:cNvSpPr/>
            <p:nvPr/>
          </p:nvSpPr>
          <p:spPr bwMode="auto">
            <a:xfrm>
              <a:off x="1176564" y="1760138"/>
              <a:ext cx="1592450" cy="528066"/>
            </a:xfrm>
            <a:custGeom>
              <a:avLst/>
              <a:gdLst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97632 w 2240757"/>
                <a:gd name="connsiteY38" fmla="*/ 681038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111919 w 2240757"/>
                <a:gd name="connsiteY39" fmla="*/ 700089 h 747713"/>
                <a:gd name="connsiteX40" fmla="*/ 69057 w 2240757"/>
                <a:gd name="connsiteY40" fmla="*/ 747713 h 747713"/>
                <a:gd name="connsiteX41" fmla="*/ 0 w 2240757"/>
                <a:gd name="connsiteY41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11919 w 2240757"/>
                <a:gd name="connsiteY37" fmla="*/ 700089 h 747713"/>
                <a:gd name="connsiteX38" fmla="*/ 69057 w 2240757"/>
                <a:gd name="connsiteY38" fmla="*/ 747713 h 747713"/>
                <a:gd name="connsiteX39" fmla="*/ 0 w 2240757"/>
                <a:gd name="connsiteY39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56854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84086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55786" h="747713">
                  <a:moveTo>
                    <a:pt x="0" y="742950"/>
                  </a:moveTo>
                  <a:cubicBezTo>
                    <a:pt x="1190" y="727869"/>
                    <a:pt x="61340" y="679847"/>
                    <a:pt x="91229" y="657225"/>
                  </a:cubicBezTo>
                  <a:cubicBezTo>
                    <a:pt x="121118" y="634603"/>
                    <a:pt x="148777" y="610791"/>
                    <a:pt x="179336" y="607219"/>
                  </a:cubicBezTo>
                  <a:cubicBezTo>
                    <a:pt x="209896" y="603647"/>
                    <a:pt x="242836" y="626269"/>
                    <a:pt x="274586" y="635794"/>
                  </a:cubicBezTo>
                  <a:cubicBezTo>
                    <a:pt x="299986" y="640557"/>
                    <a:pt x="317846" y="644526"/>
                    <a:pt x="350786" y="650082"/>
                  </a:cubicBezTo>
                  <a:cubicBezTo>
                    <a:pt x="383726" y="655638"/>
                    <a:pt x="431748" y="662782"/>
                    <a:pt x="472229" y="669132"/>
                  </a:cubicBezTo>
                  <a:cubicBezTo>
                    <a:pt x="517076" y="673498"/>
                    <a:pt x="583355" y="670323"/>
                    <a:pt x="636536" y="666751"/>
                  </a:cubicBezTo>
                  <a:cubicBezTo>
                    <a:pt x="689717" y="663179"/>
                    <a:pt x="734564" y="658019"/>
                    <a:pt x="791317" y="647700"/>
                  </a:cubicBezTo>
                  <a:lnTo>
                    <a:pt x="960386" y="614363"/>
                  </a:lnTo>
                  <a:cubicBezTo>
                    <a:pt x="1022716" y="595442"/>
                    <a:pt x="1105766" y="550445"/>
                    <a:pt x="1165297" y="534173"/>
                  </a:cubicBezTo>
                  <a:cubicBezTo>
                    <a:pt x="1224828" y="517901"/>
                    <a:pt x="1271159" y="523608"/>
                    <a:pt x="1317573" y="516732"/>
                  </a:cubicBezTo>
                  <a:lnTo>
                    <a:pt x="1443779" y="492919"/>
                  </a:lnTo>
                  <a:lnTo>
                    <a:pt x="1565223" y="464344"/>
                  </a:lnTo>
                  <a:lnTo>
                    <a:pt x="1693811" y="409575"/>
                  </a:lnTo>
                  <a:lnTo>
                    <a:pt x="1836686" y="321469"/>
                  </a:lnTo>
                  <a:lnTo>
                    <a:pt x="1967654" y="230982"/>
                  </a:lnTo>
                  <a:lnTo>
                    <a:pt x="2053379" y="171451"/>
                  </a:lnTo>
                  <a:cubicBezTo>
                    <a:pt x="2080366" y="146448"/>
                    <a:pt x="2104973" y="105172"/>
                    <a:pt x="2129579" y="80963"/>
                  </a:cubicBezTo>
                  <a:cubicBezTo>
                    <a:pt x="2154185" y="56754"/>
                    <a:pt x="2181570" y="39688"/>
                    <a:pt x="2201017" y="26194"/>
                  </a:cubicBezTo>
                  <a:lnTo>
                    <a:pt x="2239118" y="0"/>
                  </a:lnTo>
                  <a:lnTo>
                    <a:pt x="2255786" y="54769"/>
                  </a:lnTo>
                  <a:cubicBezTo>
                    <a:pt x="2246658" y="71835"/>
                    <a:pt x="2207367" y="81757"/>
                    <a:pt x="2184348" y="102394"/>
                  </a:cubicBezTo>
                  <a:cubicBezTo>
                    <a:pt x="2161329" y="123031"/>
                    <a:pt x="2140692" y="152797"/>
                    <a:pt x="2117673" y="178594"/>
                  </a:cubicBezTo>
                  <a:cubicBezTo>
                    <a:pt x="2093067" y="201613"/>
                    <a:pt x="2074811" y="223838"/>
                    <a:pt x="2043855" y="247650"/>
                  </a:cubicBezTo>
                  <a:cubicBezTo>
                    <a:pt x="2012899" y="271463"/>
                    <a:pt x="1969241" y="296863"/>
                    <a:pt x="1931935" y="321469"/>
                  </a:cubicBezTo>
                  <a:lnTo>
                    <a:pt x="1820017" y="395288"/>
                  </a:lnTo>
                  <a:lnTo>
                    <a:pt x="1679523" y="473869"/>
                  </a:lnTo>
                  <a:lnTo>
                    <a:pt x="1541411" y="519113"/>
                  </a:lnTo>
                  <a:lnTo>
                    <a:pt x="1415204" y="545307"/>
                  </a:lnTo>
                  <a:lnTo>
                    <a:pt x="1184471" y="592065"/>
                  </a:lnTo>
                  <a:cubicBezTo>
                    <a:pt x="1119384" y="611909"/>
                    <a:pt x="1079092" y="638453"/>
                    <a:pt x="1024679" y="656854"/>
                  </a:cubicBezTo>
                  <a:cubicBezTo>
                    <a:pt x="970266" y="675255"/>
                    <a:pt x="913951" y="691692"/>
                    <a:pt x="857992" y="702469"/>
                  </a:cubicBezTo>
                  <a:cubicBezTo>
                    <a:pt x="802033" y="713246"/>
                    <a:pt x="752820" y="718741"/>
                    <a:pt x="688923" y="721519"/>
                  </a:cubicBezTo>
                  <a:cubicBezTo>
                    <a:pt x="625026" y="724297"/>
                    <a:pt x="536126" y="721916"/>
                    <a:pt x="474611" y="719138"/>
                  </a:cubicBezTo>
                  <a:cubicBezTo>
                    <a:pt x="413096" y="716360"/>
                    <a:pt x="371424" y="709613"/>
                    <a:pt x="319830" y="704850"/>
                  </a:cubicBezTo>
                  <a:cubicBezTo>
                    <a:pt x="277365" y="696913"/>
                    <a:pt x="241944" y="667296"/>
                    <a:pt x="209797" y="666503"/>
                  </a:cubicBezTo>
                  <a:cubicBezTo>
                    <a:pt x="177650" y="665710"/>
                    <a:pt x="132901" y="689373"/>
                    <a:pt x="126948" y="700089"/>
                  </a:cubicBezTo>
                  <a:cubicBezTo>
                    <a:pt x="120995" y="710805"/>
                    <a:pt x="88627" y="738982"/>
                    <a:pt x="71561" y="747713"/>
                  </a:cubicBezTo>
                  <a:lnTo>
                    <a:pt x="0" y="742950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44" name="Freeform 43"/>
            <p:cNvSpPr/>
            <p:nvPr/>
          </p:nvSpPr>
          <p:spPr bwMode="auto">
            <a:xfrm>
              <a:off x="1811894" y="1841469"/>
              <a:ext cx="1027843" cy="439662"/>
            </a:xfrm>
            <a:custGeom>
              <a:avLst/>
              <a:gdLst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62013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11956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316707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4314 w 1409700"/>
                <a:gd name="connsiteY13" fmla="*/ 30167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47275"/>
                <a:gd name="connsiteY0" fmla="*/ 623888 h 623889"/>
                <a:gd name="connsiteX1" fmla="*/ 185213 w 1447275"/>
                <a:gd name="connsiteY1" fmla="*/ 581026 h 623889"/>
                <a:gd name="connsiteX2" fmla="*/ 329233 w 1447275"/>
                <a:gd name="connsiteY2" fmla="*/ 523876 h 623889"/>
                <a:gd name="connsiteX3" fmla="*/ 532875 w 1447275"/>
                <a:gd name="connsiteY3" fmla="*/ 481013 h 623889"/>
                <a:gd name="connsiteX4" fmla="*/ 690038 w 1447275"/>
                <a:gd name="connsiteY4" fmla="*/ 445294 h 623889"/>
                <a:gd name="connsiteX5" fmla="*/ 818625 w 1447275"/>
                <a:gd name="connsiteY5" fmla="*/ 407194 h 623889"/>
                <a:gd name="connsiteX6" fmla="*/ 944832 w 1447275"/>
                <a:gd name="connsiteY6" fmla="*/ 342901 h 623889"/>
                <a:gd name="connsiteX7" fmla="*/ 1047225 w 1447275"/>
                <a:gd name="connsiteY7" fmla="*/ 254794 h 623889"/>
                <a:gd name="connsiteX8" fmla="*/ 1161525 w 1447275"/>
                <a:gd name="connsiteY8" fmla="*/ 190501 h 623889"/>
                <a:gd name="connsiteX9" fmla="*/ 1247250 w 1447275"/>
                <a:gd name="connsiteY9" fmla="*/ 123826 h 623889"/>
                <a:gd name="connsiteX10" fmla="*/ 1323450 w 1447275"/>
                <a:gd name="connsiteY10" fmla="*/ 52388 h 623889"/>
                <a:gd name="connsiteX11" fmla="*/ 1373456 w 1447275"/>
                <a:gd name="connsiteY11" fmla="*/ 0 h 623889"/>
                <a:gd name="connsiteX12" fmla="*/ 1447275 w 1447275"/>
                <a:gd name="connsiteY12" fmla="*/ 154782 h 623889"/>
                <a:gd name="connsiteX13" fmla="*/ 1251889 w 1447275"/>
                <a:gd name="connsiteY13" fmla="*/ 301677 h 623889"/>
                <a:gd name="connsiteX14" fmla="*/ 1132950 w 1447275"/>
                <a:gd name="connsiteY14" fmla="*/ 383382 h 623889"/>
                <a:gd name="connsiteX15" fmla="*/ 1009373 w 1447275"/>
                <a:gd name="connsiteY15" fmla="*/ 450582 h 623889"/>
                <a:gd name="connsiteX16" fmla="*/ 880414 w 1447275"/>
                <a:gd name="connsiteY16" fmla="*/ 515000 h 623889"/>
                <a:gd name="connsiteX17" fmla="*/ 722262 w 1447275"/>
                <a:gd name="connsiteY17" fmla="*/ 562872 h 623889"/>
                <a:gd name="connsiteX18" fmla="*/ 468024 w 1447275"/>
                <a:gd name="connsiteY18" fmla="*/ 623889 h 623889"/>
                <a:gd name="connsiteX19" fmla="*/ 0 w 1447275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8102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398247 w 1455153"/>
                <a:gd name="connsiteY18" fmla="*/ 623889 h 623889"/>
                <a:gd name="connsiteX19" fmla="*/ 7878 w 1455153"/>
                <a:gd name="connsiteY19" fmla="*/ 623888 h 62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55153" h="623889">
                  <a:moveTo>
                    <a:pt x="7878" y="623888"/>
                  </a:moveTo>
                  <a:cubicBezTo>
                    <a:pt x="-39257" y="616744"/>
                    <a:pt x="138219" y="587675"/>
                    <a:pt x="193091" y="571006"/>
                  </a:cubicBezTo>
                  <a:cubicBezTo>
                    <a:pt x="247963" y="554337"/>
                    <a:pt x="279167" y="538875"/>
                    <a:pt x="337111" y="523876"/>
                  </a:cubicBezTo>
                  <a:cubicBezTo>
                    <a:pt x="395055" y="508877"/>
                    <a:pt x="480619" y="494110"/>
                    <a:pt x="540753" y="481013"/>
                  </a:cubicBezTo>
                  <a:cubicBezTo>
                    <a:pt x="593141" y="469107"/>
                    <a:pt x="650291" y="457597"/>
                    <a:pt x="697916" y="445294"/>
                  </a:cubicBezTo>
                  <a:cubicBezTo>
                    <a:pt x="745541" y="432991"/>
                    <a:pt x="783641" y="419894"/>
                    <a:pt x="826503" y="407194"/>
                  </a:cubicBezTo>
                  <a:lnTo>
                    <a:pt x="952710" y="342901"/>
                  </a:lnTo>
                  <a:cubicBezTo>
                    <a:pt x="990810" y="315914"/>
                    <a:pt x="1018988" y="280194"/>
                    <a:pt x="1055103" y="254794"/>
                  </a:cubicBezTo>
                  <a:cubicBezTo>
                    <a:pt x="1091218" y="229394"/>
                    <a:pt x="1136065" y="212329"/>
                    <a:pt x="1169403" y="190501"/>
                  </a:cubicBezTo>
                  <a:lnTo>
                    <a:pt x="1255128" y="123826"/>
                  </a:lnTo>
                  <a:lnTo>
                    <a:pt x="1331328" y="52388"/>
                  </a:lnTo>
                  <a:lnTo>
                    <a:pt x="1381334" y="0"/>
                  </a:lnTo>
                  <a:lnTo>
                    <a:pt x="1455153" y="154782"/>
                  </a:lnTo>
                  <a:cubicBezTo>
                    <a:pt x="1434119" y="208360"/>
                    <a:pt x="1312154" y="263577"/>
                    <a:pt x="1259767" y="301677"/>
                  </a:cubicBezTo>
                  <a:cubicBezTo>
                    <a:pt x="1207380" y="339777"/>
                    <a:pt x="1182500" y="354807"/>
                    <a:pt x="1140828" y="383382"/>
                  </a:cubicBezTo>
                  <a:lnTo>
                    <a:pt x="1017251" y="450582"/>
                  </a:lnTo>
                  <a:cubicBezTo>
                    <a:pt x="978357" y="478363"/>
                    <a:pt x="936144" y="496285"/>
                    <a:pt x="888292" y="515000"/>
                  </a:cubicBezTo>
                  <a:cubicBezTo>
                    <a:pt x="840440" y="533715"/>
                    <a:pt x="775781" y="551363"/>
                    <a:pt x="730140" y="562872"/>
                  </a:cubicBezTo>
                  <a:lnTo>
                    <a:pt x="398247" y="623889"/>
                  </a:lnTo>
                  <a:lnTo>
                    <a:pt x="7878" y="623888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45" name="Freeform 44"/>
            <p:cNvSpPr/>
            <p:nvPr/>
          </p:nvSpPr>
          <p:spPr bwMode="auto">
            <a:xfrm>
              <a:off x="2098322" y="1952269"/>
              <a:ext cx="766167" cy="333577"/>
            </a:xfrm>
            <a:custGeom>
              <a:avLst/>
              <a:gdLst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9569 w 909638"/>
                <a:gd name="connsiteY3" fmla="*/ 376237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66725 w 909638"/>
                <a:gd name="connsiteY14" fmla="*/ 393055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1007333"/>
                <a:gd name="connsiteY0" fmla="*/ 469131 h 476399"/>
                <a:gd name="connsiteX1" fmla="*/ 271527 w 1007333"/>
                <a:gd name="connsiteY1" fmla="*/ 43591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21570 w 1007333"/>
                <a:gd name="connsiteY4" fmla="*/ 254943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799918 w 1007333"/>
                <a:gd name="connsiteY6" fmla="*/ 13062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416783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1415"/>
                <a:gd name="connsiteX1" fmla="*/ 253992 w 1007333"/>
                <a:gd name="connsiteY1" fmla="*/ 405885 h 471415"/>
                <a:gd name="connsiteX2" fmla="*/ 378807 w 1007333"/>
                <a:gd name="connsiteY2" fmla="*/ 367290 h 471415"/>
                <a:gd name="connsiteX3" fmla="*/ 465149 w 1007333"/>
                <a:gd name="connsiteY3" fmla="*/ 331447 h 471415"/>
                <a:gd name="connsiteX4" fmla="*/ 606540 w 1007333"/>
                <a:gd name="connsiteY4" fmla="*/ 252465 h 471415"/>
                <a:gd name="connsiteX5" fmla="*/ 693008 w 1007333"/>
                <a:gd name="connsiteY5" fmla="*/ 200201 h 471415"/>
                <a:gd name="connsiteX6" fmla="*/ 799918 w 1007333"/>
                <a:gd name="connsiteY6" fmla="*/ 130650 h 471415"/>
                <a:gd name="connsiteX7" fmla="*/ 883384 w 1007333"/>
                <a:gd name="connsiteY7" fmla="*/ 68737 h 471415"/>
                <a:gd name="connsiteX8" fmla="*/ 969233 w 1007333"/>
                <a:gd name="connsiteY8" fmla="*/ 176 h 471415"/>
                <a:gd name="connsiteX9" fmla="*/ 1007333 w 1007333"/>
                <a:gd name="connsiteY9" fmla="*/ 100188 h 471415"/>
                <a:gd name="connsiteX10" fmla="*/ 904939 w 1007333"/>
                <a:gd name="connsiteY10" fmla="*/ 181151 h 471415"/>
                <a:gd name="connsiteX11" fmla="*/ 773970 w 1007333"/>
                <a:gd name="connsiteY11" fmla="*/ 259732 h 471415"/>
                <a:gd name="connsiteX12" fmla="*/ 671577 w 1007333"/>
                <a:gd name="connsiteY12" fmla="*/ 316882 h 471415"/>
                <a:gd name="connsiteX13" fmla="*/ 569183 w 1007333"/>
                <a:gd name="connsiteY13" fmla="*/ 400225 h 471415"/>
                <a:gd name="connsiteX14" fmla="*/ 495365 w 1007333"/>
                <a:gd name="connsiteY14" fmla="*/ 440706 h 471415"/>
                <a:gd name="connsiteX15" fmla="*/ 339129 w 1007333"/>
                <a:gd name="connsiteY15" fmla="*/ 471415 h 471415"/>
                <a:gd name="connsiteX16" fmla="*/ 0 w 1007333"/>
                <a:gd name="connsiteY16" fmla="*/ 469158 h 471415"/>
                <a:gd name="connsiteX0" fmla="*/ 0 w 1007333"/>
                <a:gd name="connsiteY0" fmla="*/ 469158 h 481435"/>
                <a:gd name="connsiteX1" fmla="*/ 253992 w 1007333"/>
                <a:gd name="connsiteY1" fmla="*/ 405885 h 481435"/>
                <a:gd name="connsiteX2" fmla="*/ 378807 w 1007333"/>
                <a:gd name="connsiteY2" fmla="*/ 367290 h 481435"/>
                <a:gd name="connsiteX3" fmla="*/ 465149 w 1007333"/>
                <a:gd name="connsiteY3" fmla="*/ 331447 h 481435"/>
                <a:gd name="connsiteX4" fmla="*/ 606540 w 1007333"/>
                <a:gd name="connsiteY4" fmla="*/ 252465 h 481435"/>
                <a:gd name="connsiteX5" fmla="*/ 693008 w 1007333"/>
                <a:gd name="connsiteY5" fmla="*/ 200201 h 481435"/>
                <a:gd name="connsiteX6" fmla="*/ 799918 w 1007333"/>
                <a:gd name="connsiteY6" fmla="*/ 130650 h 481435"/>
                <a:gd name="connsiteX7" fmla="*/ 883384 w 1007333"/>
                <a:gd name="connsiteY7" fmla="*/ 68737 h 481435"/>
                <a:gd name="connsiteX8" fmla="*/ 969233 w 1007333"/>
                <a:gd name="connsiteY8" fmla="*/ 176 h 481435"/>
                <a:gd name="connsiteX9" fmla="*/ 1007333 w 1007333"/>
                <a:gd name="connsiteY9" fmla="*/ 100188 h 481435"/>
                <a:gd name="connsiteX10" fmla="*/ 904939 w 1007333"/>
                <a:gd name="connsiteY10" fmla="*/ 181151 h 481435"/>
                <a:gd name="connsiteX11" fmla="*/ 773970 w 1007333"/>
                <a:gd name="connsiteY11" fmla="*/ 259732 h 481435"/>
                <a:gd name="connsiteX12" fmla="*/ 671577 w 1007333"/>
                <a:gd name="connsiteY12" fmla="*/ 316882 h 481435"/>
                <a:gd name="connsiteX13" fmla="*/ 569183 w 1007333"/>
                <a:gd name="connsiteY13" fmla="*/ 400225 h 481435"/>
                <a:gd name="connsiteX14" fmla="*/ 495365 w 1007333"/>
                <a:gd name="connsiteY14" fmla="*/ 440706 h 481435"/>
                <a:gd name="connsiteX15" fmla="*/ 339129 w 1007333"/>
                <a:gd name="connsiteY15" fmla="*/ 481435 h 481435"/>
                <a:gd name="connsiteX16" fmla="*/ 0 w 1007333"/>
                <a:gd name="connsiteY16" fmla="*/ 469158 h 481435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89112 w 1007333"/>
                <a:gd name="connsiteY12" fmla="*/ 319387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84988"/>
                <a:gd name="connsiteY0" fmla="*/ 466653 h 476426"/>
                <a:gd name="connsiteX1" fmla="*/ 331647 w 1084988"/>
                <a:gd name="connsiteY1" fmla="*/ 405885 h 476426"/>
                <a:gd name="connsiteX2" fmla="*/ 456462 w 1084988"/>
                <a:gd name="connsiteY2" fmla="*/ 367290 h 476426"/>
                <a:gd name="connsiteX3" fmla="*/ 542804 w 1084988"/>
                <a:gd name="connsiteY3" fmla="*/ 331447 h 476426"/>
                <a:gd name="connsiteX4" fmla="*/ 684195 w 1084988"/>
                <a:gd name="connsiteY4" fmla="*/ 252465 h 476426"/>
                <a:gd name="connsiteX5" fmla="*/ 770663 w 1084988"/>
                <a:gd name="connsiteY5" fmla="*/ 200201 h 476426"/>
                <a:gd name="connsiteX6" fmla="*/ 877573 w 1084988"/>
                <a:gd name="connsiteY6" fmla="*/ 130650 h 476426"/>
                <a:gd name="connsiteX7" fmla="*/ 961039 w 1084988"/>
                <a:gd name="connsiteY7" fmla="*/ 68737 h 476426"/>
                <a:gd name="connsiteX8" fmla="*/ 1046888 w 1084988"/>
                <a:gd name="connsiteY8" fmla="*/ 176 h 476426"/>
                <a:gd name="connsiteX9" fmla="*/ 1084988 w 1084988"/>
                <a:gd name="connsiteY9" fmla="*/ 100188 h 476426"/>
                <a:gd name="connsiteX10" fmla="*/ 982594 w 1084988"/>
                <a:gd name="connsiteY10" fmla="*/ 181151 h 476426"/>
                <a:gd name="connsiteX11" fmla="*/ 851625 w 1084988"/>
                <a:gd name="connsiteY11" fmla="*/ 259732 h 476426"/>
                <a:gd name="connsiteX12" fmla="*/ 766767 w 1084988"/>
                <a:gd name="connsiteY12" fmla="*/ 319387 h 476426"/>
                <a:gd name="connsiteX13" fmla="*/ 661869 w 1084988"/>
                <a:gd name="connsiteY13" fmla="*/ 377680 h 476426"/>
                <a:gd name="connsiteX14" fmla="*/ 578030 w 1084988"/>
                <a:gd name="connsiteY14" fmla="*/ 425676 h 476426"/>
                <a:gd name="connsiteX15" fmla="*/ 421793 w 1084988"/>
                <a:gd name="connsiteY15" fmla="*/ 476426 h 476426"/>
                <a:gd name="connsiteX16" fmla="*/ 0 w 1084988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29213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3920"/>
                <a:gd name="connsiteX1" fmla="*/ 332248 w 1085589"/>
                <a:gd name="connsiteY1" fmla="*/ 405885 h 473920"/>
                <a:gd name="connsiteX2" fmla="*/ 457063 w 1085589"/>
                <a:gd name="connsiteY2" fmla="*/ 367290 h 473920"/>
                <a:gd name="connsiteX3" fmla="*/ 543405 w 1085589"/>
                <a:gd name="connsiteY3" fmla="*/ 331447 h 473920"/>
                <a:gd name="connsiteX4" fmla="*/ 684796 w 1085589"/>
                <a:gd name="connsiteY4" fmla="*/ 252465 h 473920"/>
                <a:gd name="connsiteX5" fmla="*/ 771264 w 1085589"/>
                <a:gd name="connsiteY5" fmla="*/ 200201 h 473920"/>
                <a:gd name="connsiteX6" fmla="*/ 878174 w 1085589"/>
                <a:gd name="connsiteY6" fmla="*/ 130650 h 473920"/>
                <a:gd name="connsiteX7" fmla="*/ 961640 w 1085589"/>
                <a:gd name="connsiteY7" fmla="*/ 68737 h 473920"/>
                <a:gd name="connsiteX8" fmla="*/ 1047489 w 1085589"/>
                <a:gd name="connsiteY8" fmla="*/ 176 h 473920"/>
                <a:gd name="connsiteX9" fmla="*/ 1085589 w 1085589"/>
                <a:gd name="connsiteY9" fmla="*/ 100188 h 473920"/>
                <a:gd name="connsiteX10" fmla="*/ 983195 w 1085589"/>
                <a:gd name="connsiteY10" fmla="*/ 181151 h 473920"/>
                <a:gd name="connsiteX11" fmla="*/ 852226 w 1085589"/>
                <a:gd name="connsiteY11" fmla="*/ 259732 h 473920"/>
                <a:gd name="connsiteX12" fmla="*/ 767368 w 1085589"/>
                <a:gd name="connsiteY12" fmla="*/ 319387 h 473920"/>
                <a:gd name="connsiteX13" fmla="*/ 662470 w 1085589"/>
                <a:gd name="connsiteY13" fmla="*/ 377680 h 473920"/>
                <a:gd name="connsiteX14" fmla="*/ 578631 w 1085589"/>
                <a:gd name="connsiteY14" fmla="*/ 425676 h 473920"/>
                <a:gd name="connsiteX15" fmla="*/ 344740 w 1085589"/>
                <a:gd name="connsiteY15" fmla="*/ 473920 h 473920"/>
                <a:gd name="connsiteX16" fmla="*/ 601 w 1085589"/>
                <a:gd name="connsiteY16" fmla="*/ 466653 h 47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85589" h="473920">
                  <a:moveTo>
                    <a:pt x="601" y="466653"/>
                  </a:moveTo>
                  <a:cubicBezTo>
                    <a:pt x="-14423" y="454896"/>
                    <a:pt x="256171" y="422445"/>
                    <a:pt x="332248" y="405885"/>
                  </a:cubicBezTo>
                  <a:cubicBezTo>
                    <a:pt x="408325" y="389325"/>
                    <a:pt x="427298" y="377609"/>
                    <a:pt x="457063" y="367290"/>
                  </a:cubicBezTo>
                  <a:cubicBezTo>
                    <a:pt x="486828" y="356971"/>
                    <a:pt x="505450" y="350585"/>
                    <a:pt x="543405" y="331447"/>
                  </a:cubicBezTo>
                  <a:cubicBezTo>
                    <a:pt x="581361" y="312310"/>
                    <a:pt x="648072" y="275592"/>
                    <a:pt x="684796" y="252465"/>
                  </a:cubicBezTo>
                  <a:cubicBezTo>
                    <a:pt x="721520" y="229338"/>
                    <a:pt x="739034" y="220503"/>
                    <a:pt x="771264" y="200201"/>
                  </a:cubicBezTo>
                  <a:cubicBezTo>
                    <a:pt x="803494" y="179899"/>
                    <a:pt x="851187" y="151288"/>
                    <a:pt x="878174" y="130650"/>
                  </a:cubicBezTo>
                  <a:lnTo>
                    <a:pt x="961640" y="68737"/>
                  </a:lnTo>
                  <a:cubicBezTo>
                    <a:pt x="988627" y="48099"/>
                    <a:pt x="1027248" y="-3396"/>
                    <a:pt x="1047489" y="176"/>
                  </a:cubicBezTo>
                  <a:lnTo>
                    <a:pt x="1085589" y="100188"/>
                  </a:lnTo>
                  <a:cubicBezTo>
                    <a:pt x="1074873" y="130351"/>
                    <a:pt x="1022089" y="154560"/>
                    <a:pt x="983195" y="181151"/>
                  </a:cubicBezTo>
                  <a:cubicBezTo>
                    <a:pt x="944301" y="207742"/>
                    <a:pt x="888197" y="236693"/>
                    <a:pt x="852226" y="259732"/>
                  </a:cubicBezTo>
                  <a:cubicBezTo>
                    <a:pt x="816255" y="282771"/>
                    <a:pt x="798994" y="299729"/>
                    <a:pt x="767368" y="319387"/>
                  </a:cubicBezTo>
                  <a:cubicBezTo>
                    <a:pt x="735742" y="339045"/>
                    <a:pt x="691839" y="357043"/>
                    <a:pt x="662470" y="377680"/>
                  </a:cubicBezTo>
                  <a:lnTo>
                    <a:pt x="578631" y="425676"/>
                  </a:lnTo>
                  <a:lnTo>
                    <a:pt x="344740" y="473920"/>
                  </a:lnTo>
                  <a:lnTo>
                    <a:pt x="601" y="466653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46" name="Freeform 45"/>
            <p:cNvSpPr/>
            <p:nvPr/>
          </p:nvSpPr>
          <p:spPr bwMode="auto">
            <a:xfrm>
              <a:off x="2383572" y="2032422"/>
              <a:ext cx="640045" cy="256960"/>
            </a:xfrm>
            <a:custGeom>
              <a:avLst/>
              <a:gdLst>
                <a:gd name="connsiteX0" fmla="*/ 523875 w 740569"/>
                <a:gd name="connsiteY0" fmla="*/ 0 h 364331"/>
                <a:gd name="connsiteX1" fmla="*/ 740569 w 740569"/>
                <a:gd name="connsiteY1" fmla="*/ 361950 h 364331"/>
                <a:gd name="connsiteX2" fmla="*/ 0 w 740569"/>
                <a:gd name="connsiteY2" fmla="*/ 364331 h 364331"/>
                <a:gd name="connsiteX3" fmla="*/ 95250 w 740569"/>
                <a:gd name="connsiteY3" fmla="*/ 292894 h 364331"/>
                <a:gd name="connsiteX4" fmla="*/ 185737 w 740569"/>
                <a:gd name="connsiteY4" fmla="*/ 221456 h 364331"/>
                <a:gd name="connsiteX5" fmla="*/ 280987 w 740569"/>
                <a:gd name="connsiteY5" fmla="*/ 164306 h 364331"/>
                <a:gd name="connsiteX6" fmla="*/ 383381 w 740569"/>
                <a:gd name="connsiteY6" fmla="*/ 102394 h 364331"/>
                <a:gd name="connsiteX7" fmla="*/ 483394 w 740569"/>
                <a:gd name="connsiteY7" fmla="*/ 40481 h 364331"/>
                <a:gd name="connsiteX8" fmla="*/ 523875 w 740569"/>
                <a:gd name="connsiteY8" fmla="*/ 0 h 364331"/>
                <a:gd name="connsiteX0" fmla="*/ 543915 w 760609"/>
                <a:gd name="connsiteY0" fmla="*/ 0 h 364331"/>
                <a:gd name="connsiteX1" fmla="*/ 760609 w 760609"/>
                <a:gd name="connsiteY1" fmla="*/ 361950 h 364331"/>
                <a:gd name="connsiteX2" fmla="*/ 0 w 760609"/>
                <a:gd name="connsiteY2" fmla="*/ 364331 h 364331"/>
                <a:gd name="connsiteX3" fmla="*/ 115290 w 760609"/>
                <a:gd name="connsiteY3" fmla="*/ 292894 h 364331"/>
                <a:gd name="connsiteX4" fmla="*/ 205777 w 760609"/>
                <a:gd name="connsiteY4" fmla="*/ 221456 h 364331"/>
                <a:gd name="connsiteX5" fmla="*/ 301027 w 760609"/>
                <a:gd name="connsiteY5" fmla="*/ 164306 h 364331"/>
                <a:gd name="connsiteX6" fmla="*/ 403421 w 760609"/>
                <a:gd name="connsiteY6" fmla="*/ 102394 h 364331"/>
                <a:gd name="connsiteX7" fmla="*/ 503434 w 760609"/>
                <a:gd name="connsiteY7" fmla="*/ 40481 h 364331"/>
                <a:gd name="connsiteX8" fmla="*/ 543915 w 76060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45350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37835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629085 w 845779"/>
                <a:gd name="connsiteY0" fmla="*/ 0 h 371846"/>
                <a:gd name="connsiteX1" fmla="*/ 845779 w 845779"/>
                <a:gd name="connsiteY1" fmla="*/ 361950 h 371846"/>
                <a:gd name="connsiteX2" fmla="*/ 0 w 845779"/>
                <a:gd name="connsiteY2" fmla="*/ 371846 h 371846"/>
                <a:gd name="connsiteX3" fmla="*/ 192945 w 845779"/>
                <a:gd name="connsiteY3" fmla="*/ 292894 h 371846"/>
                <a:gd name="connsiteX4" fmla="*/ 290947 w 845779"/>
                <a:gd name="connsiteY4" fmla="*/ 221456 h 371846"/>
                <a:gd name="connsiteX5" fmla="*/ 386197 w 845779"/>
                <a:gd name="connsiteY5" fmla="*/ 164306 h 371846"/>
                <a:gd name="connsiteX6" fmla="*/ 488591 w 845779"/>
                <a:gd name="connsiteY6" fmla="*/ 102394 h 371846"/>
                <a:gd name="connsiteX7" fmla="*/ 588604 w 845779"/>
                <a:gd name="connsiteY7" fmla="*/ 40481 h 371846"/>
                <a:gd name="connsiteX8" fmla="*/ 629085 w 845779"/>
                <a:gd name="connsiteY8" fmla="*/ 0 h 371846"/>
                <a:gd name="connsiteX0" fmla="*/ 666660 w 883354"/>
                <a:gd name="connsiteY0" fmla="*/ 0 h 364331"/>
                <a:gd name="connsiteX1" fmla="*/ 883354 w 883354"/>
                <a:gd name="connsiteY1" fmla="*/ 361950 h 364331"/>
                <a:gd name="connsiteX2" fmla="*/ 0 w 883354"/>
                <a:gd name="connsiteY2" fmla="*/ 364331 h 364331"/>
                <a:gd name="connsiteX3" fmla="*/ 230520 w 883354"/>
                <a:gd name="connsiteY3" fmla="*/ 292894 h 364331"/>
                <a:gd name="connsiteX4" fmla="*/ 328522 w 883354"/>
                <a:gd name="connsiteY4" fmla="*/ 221456 h 364331"/>
                <a:gd name="connsiteX5" fmla="*/ 423772 w 883354"/>
                <a:gd name="connsiteY5" fmla="*/ 164306 h 364331"/>
                <a:gd name="connsiteX6" fmla="*/ 526166 w 883354"/>
                <a:gd name="connsiteY6" fmla="*/ 102394 h 364331"/>
                <a:gd name="connsiteX7" fmla="*/ 626179 w 883354"/>
                <a:gd name="connsiteY7" fmla="*/ 40481 h 364331"/>
                <a:gd name="connsiteX8" fmla="*/ 666660 w 883354"/>
                <a:gd name="connsiteY8" fmla="*/ 0 h 364331"/>
                <a:gd name="connsiteX0" fmla="*/ 691231 w 907925"/>
                <a:gd name="connsiteY0" fmla="*/ 0 h 364331"/>
                <a:gd name="connsiteX1" fmla="*/ 907925 w 907925"/>
                <a:gd name="connsiteY1" fmla="*/ 361950 h 364331"/>
                <a:gd name="connsiteX2" fmla="*/ 24571 w 907925"/>
                <a:gd name="connsiteY2" fmla="*/ 364331 h 364331"/>
                <a:gd name="connsiteX3" fmla="*/ 255091 w 907925"/>
                <a:gd name="connsiteY3" fmla="*/ 292894 h 364331"/>
                <a:gd name="connsiteX4" fmla="*/ 353093 w 907925"/>
                <a:gd name="connsiteY4" fmla="*/ 221456 h 364331"/>
                <a:gd name="connsiteX5" fmla="*/ 448343 w 907925"/>
                <a:gd name="connsiteY5" fmla="*/ 164306 h 364331"/>
                <a:gd name="connsiteX6" fmla="*/ 550737 w 907925"/>
                <a:gd name="connsiteY6" fmla="*/ 102394 h 364331"/>
                <a:gd name="connsiteX7" fmla="*/ 650750 w 907925"/>
                <a:gd name="connsiteY7" fmla="*/ 40481 h 364331"/>
                <a:gd name="connsiteX8" fmla="*/ 691231 w 907925"/>
                <a:gd name="connsiteY8" fmla="*/ 0 h 364331"/>
                <a:gd name="connsiteX0" fmla="*/ 691065 w 907759"/>
                <a:gd name="connsiteY0" fmla="*/ 0 h 364331"/>
                <a:gd name="connsiteX1" fmla="*/ 907759 w 907759"/>
                <a:gd name="connsiteY1" fmla="*/ 361950 h 364331"/>
                <a:gd name="connsiteX2" fmla="*/ 24405 w 907759"/>
                <a:gd name="connsiteY2" fmla="*/ 364331 h 364331"/>
                <a:gd name="connsiteX3" fmla="*/ 257430 w 907759"/>
                <a:gd name="connsiteY3" fmla="*/ 280369 h 364331"/>
                <a:gd name="connsiteX4" fmla="*/ 352927 w 907759"/>
                <a:gd name="connsiteY4" fmla="*/ 221456 h 364331"/>
                <a:gd name="connsiteX5" fmla="*/ 448177 w 907759"/>
                <a:gd name="connsiteY5" fmla="*/ 164306 h 364331"/>
                <a:gd name="connsiteX6" fmla="*/ 550571 w 907759"/>
                <a:gd name="connsiteY6" fmla="*/ 102394 h 364331"/>
                <a:gd name="connsiteX7" fmla="*/ 650584 w 907759"/>
                <a:gd name="connsiteY7" fmla="*/ 40481 h 364331"/>
                <a:gd name="connsiteX8" fmla="*/ 691065 w 907759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2396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7784" h="364331">
                  <a:moveTo>
                    <a:pt x="691090" y="0"/>
                  </a:moveTo>
                  <a:lnTo>
                    <a:pt x="907784" y="361950"/>
                  </a:lnTo>
                  <a:lnTo>
                    <a:pt x="24430" y="364331"/>
                  </a:lnTo>
                  <a:cubicBezTo>
                    <a:pt x="-84376" y="352822"/>
                    <a:pt x="202284" y="303764"/>
                    <a:pt x="257455" y="280369"/>
                  </a:cubicBezTo>
                  <a:cubicBezTo>
                    <a:pt x="312626" y="256974"/>
                    <a:pt x="322413" y="242052"/>
                    <a:pt x="355457" y="223961"/>
                  </a:cubicBezTo>
                  <a:cubicBezTo>
                    <a:pt x="388501" y="205870"/>
                    <a:pt x="423194" y="192082"/>
                    <a:pt x="455717" y="171821"/>
                  </a:cubicBezTo>
                  <a:cubicBezTo>
                    <a:pt x="488240" y="151560"/>
                    <a:pt x="518970" y="125536"/>
                    <a:pt x="550596" y="102394"/>
                  </a:cubicBezTo>
                  <a:lnTo>
                    <a:pt x="650609" y="40481"/>
                  </a:lnTo>
                  <a:lnTo>
                    <a:pt x="691090" y="0"/>
                  </a:lnTo>
                  <a:close/>
                </a:path>
              </a:pathLst>
            </a:custGeom>
            <a:solidFill>
              <a:srgbClr val="FA80A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47" name="Freeform 46"/>
            <p:cNvSpPr/>
            <p:nvPr/>
          </p:nvSpPr>
          <p:spPr bwMode="auto">
            <a:xfrm>
              <a:off x="2506159" y="531913"/>
              <a:ext cx="520993" cy="1761006"/>
            </a:xfrm>
            <a:custGeom>
              <a:avLst/>
              <a:gdLst>
                <a:gd name="connsiteX0" fmla="*/ 738187 w 738187"/>
                <a:gd name="connsiteY0" fmla="*/ 2495550 h 2495550"/>
                <a:gd name="connsiteX1" fmla="*/ 352425 w 738187"/>
                <a:gd name="connsiteY1" fmla="*/ 1747837 h 2495550"/>
                <a:gd name="connsiteX2" fmla="*/ 123825 w 738187"/>
                <a:gd name="connsiteY2" fmla="*/ 809625 h 2495550"/>
                <a:gd name="connsiteX3" fmla="*/ 0 w 738187"/>
                <a:gd name="connsiteY3" fmla="*/ 0 h 2495550"/>
                <a:gd name="connsiteX4" fmla="*/ 0 w 738187"/>
                <a:gd name="connsiteY4" fmla="*/ 0 h 2495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87" h="2495550">
                  <a:moveTo>
                    <a:pt x="738187" y="2495550"/>
                  </a:moveTo>
                  <a:cubicBezTo>
                    <a:pt x="596503" y="2262187"/>
                    <a:pt x="454819" y="2028824"/>
                    <a:pt x="352425" y="1747837"/>
                  </a:cubicBezTo>
                  <a:cubicBezTo>
                    <a:pt x="250031" y="1466850"/>
                    <a:pt x="182562" y="1100931"/>
                    <a:pt x="123825" y="809625"/>
                  </a:cubicBezTo>
                  <a:cubicBezTo>
                    <a:pt x="65087" y="518319"/>
                    <a:pt x="0" y="0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49" name="Freeform 48"/>
            <p:cNvSpPr/>
            <p:nvPr/>
          </p:nvSpPr>
          <p:spPr bwMode="auto">
            <a:xfrm>
              <a:off x="4433365" y="948000"/>
              <a:ext cx="697802" cy="998375"/>
            </a:xfrm>
            <a:custGeom>
              <a:avLst/>
              <a:gdLst>
                <a:gd name="connsiteX0" fmla="*/ 316707 w 950119"/>
                <a:gd name="connsiteY0" fmla="*/ 1521618 h 1521618"/>
                <a:gd name="connsiteX1" fmla="*/ 223838 w 950119"/>
                <a:gd name="connsiteY1" fmla="*/ 1404937 h 1521618"/>
                <a:gd name="connsiteX2" fmla="*/ 138113 w 950119"/>
                <a:gd name="connsiteY2" fmla="*/ 1283493 h 1521618"/>
                <a:gd name="connsiteX3" fmla="*/ 45244 w 950119"/>
                <a:gd name="connsiteY3" fmla="*/ 1138237 h 1521618"/>
                <a:gd name="connsiteX4" fmla="*/ 0 w 950119"/>
                <a:gd name="connsiteY4" fmla="*/ 1054893 h 1521618"/>
                <a:gd name="connsiteX5" fmla="*/ 45244 w 950119"/>
                <a:gd name="connsiteY5" fmla="*/ 954881 h 1521618"/>
                <a:gd name="connsiteX6" fmla="*/ 90488 w 950119"/>
                <a:gd name="connsiteY6" fmla="*/ 873918 h 1521618"/>
                <a:gd name="connsiteX7" fmla="*/ 152400 w 950119"/>
                <a:gd name="connsiteY7" fmla="*/ 812006 h 1521618"/>
                <a:gd name="connsiteX8" fmla="*/ 226219 w 950119"/>
                <a:gd name="connsiteY8" fmla="*/ 785812 h 1521618"/>
                <a:gd name="connsiteX9" fmla="*/ 283369 w 950119"/>
                <a:gd name="connsiteY9" fmla="*/ 819150 h 1521618"/>
                <a:gd name="connsiteX10" fmla="*/ 373857 w 950119"/>
                <a:gd name="connsiteY10" fmla="*/ 859631 h 1521618"/>
                <a:gd name="connsiteX11" fmla="*/ 435769 w 950119"/>
                <a:gd name="connsiteY11" fmla="*/ 819150 h 1521618"/>
                <a:gd name="connsiteX12" fmla="*/ 502444 w 950119"/>
                <a:gd name="connsiteY12" fmla="*/ 692943 h 1521618"/>
                <a:gd name="connsiteX13" fmla="*/ 595313 w 950119"/>
                <a:gd name="connsiteY13" fmla="*/ 421481 h 1521618"/>
                <a:gd name="connsiteX14" fmla="*/ 645319 w 950119"/>
                <a:gd name="connsiteY14" fmla="*/ 250031 h 1521618"/>
                <a:gd name="connsiteX15" fmla="*/ 669132 w 950119"/>
                <a:gd name="connsiteY15" fmla="*/ 214312 h 1521618"/>
                <a:gd name="connsiteX16" fmla="*/ 683419 w 950119"/>
                <a:gd name="connsiteY16" fmla="*/ 211931 h 1521618"/>
                <a:gd name="connsiteX17" fmla="*/ 704850 w 950119"/>
                <a:gd name="connsiteY17" fmla="*/ 164306 h 1521618"/>
                <a:gd name="connsiteX18" fmla="*/ 711994 w 950119"/>
                <a:gd name="connsiteY18" fmla="*/ 140493 h 1521618"/>
                <a:gd name="connsiteX19" fmla="*/ 747713 w 950119"/>
                <a:gd name="connsiteY19" fmla="*/ 140493 h 1521618"/>
                <a:gd name="connsiteX20" fmla="*/ 764382 w 950119"/>
                <a:gd name="connsiteY20" fmla="*/ 109537 h 1521618"/>
                <a:gd name="connsiteX21" fmla="*/ 795338 w 950119"/>
                <a:gd name="connsiteY21" fmla="*/ 66675 h 1521618"/>
                <a:gd name="connsiteX22" fmla="*/ 831057 w 950119"/>
                <a:gd name="connsiteY22" fmla="*/ 0 h 1521618"/>
                <a:gd name="connsiteX23" fmla="*/ 852488 w 950119"/>
                <a:gd name="connsiteY23" fmla="*/ 64293 h 1521618"/>
                <a:gd name="connsiteX24" fmla="*/ 871538 w 950119"/>
                <a:gd name="connsiteY24" fmla="*/ 116681 h 1521618"/>
                <a:gd name="connsiteX25" fmla="*/ 904875 w 950119"/>
                <a:gd name="connsiteY25" fmla="*/ 173831 h 1521618"/>
                <a:gd name="connsiteX26" fmla="*/ 931069 w 950119"/>
                <a:gd name="connsiteY26" fmla="*/ 428625 h 1521618"/>
                <a:gd name="connsiteX27" fmla="*/ 950119 w 950119"/>
                <a:gd name="connsiteY27" fmla="*/ 666750 h 1521618"/>
                <a:gd name="connsiteX28" fmla="*/ 888207 w 950119"/>
                <a:gd name="connsiteY28" fmla="*/ 862012 h 1521618"/>
                <a:gd name="connsiteX29" fmla="*/ 807244 w 950119"/>
                <a:gd name="connsiteY29" fmla="*/ 1040606 h 1521618"/>
                <a:gd name="connsiteX30" fmla="*/ 700088 w 950119"/>
                <a:gd name="connsiteY30" fmla="*/ 1202531 h 1521618"/>
                <a:gd name="connsiteX31" fmla="*/ 602457 w 950119"/>
                <a:gd name="connsiteY31" fmla="*/ 1323975 h 1521618"/>
                <a:gd name="connsiteX32" fmla="*/ 483394 w 950119"/>
                <a:gd name="connsiteY32" fmla="*/ 1307306 h 1521618"/>
                <a:gd name="connsiteX33" fmla="*/ 395288 w 950119"/>
                <a:gd name="connsiteY33" fmla="*/ 1281112 h 1521618"/>
                <a:gd name="connsiteX34" fmla="*/ 323850 w 950119"/>
                <a:gd name="connsiteY34" fmla="*/ 1388268 h 1521618"/>
                <a:gd name="connsiteX35" fmla="*/ 276225 w 950119"/>
                <a:gd name="connsiteY35" fmla="*/ 1473993 h 1521618"/>
                <a:gd name="connsiteX0" fmla="*/ 223838 w 950119"/>
                <a:gd name="connsiteY0" fmla="*/ 1404937 h 1473993"/>
                <a:gd name="connsiteX1" fmla="*/ 138113 w 950119"/>
                <a:gd name="connsiteY1" fmla="*/ 1283493 h 1473993"/>
                <a:gd name="connsiteX2" fmla="*/ 45244 w 950119"/>
                <a:gd name="connsiteY2" fmla="*/ 1138237 h 1473993"/>
                <a:gd name="connsiteX3" fmla="*/ 0 w 950119"/>
                <a:gd name="connsiteY3" fmla="*/ 1054893 h 1473993"/>
                <a:gd name="connsiteX4" fmla="*/ 45244 w 950119"/>
                <a:gd name="connsiteY4" fmla="*/ 954881 h 1473993"/>
                <a:gd name="connsiteX5" fmla="*/ 90488 w 950119"/>
                <a:gd name="connsiteY5" fmla="*/ 873918 h 1473993"/>
                <a:gd name="connsiteX6" fmla="*/ 152400 w 950119"/>
                <a:gd name="connsiteY6" fmla="*/ 812006 h 1473993"/>
                <a:gd name="connsiteX7" fmla="*/ 226219 w 950119"/>
                <a:gd name="connsiteY7" fmla="*/ 785812 h 1473993"/>
                <a:gd name="connsiteX8" fmla="*/ 283369 w 950119"/>
                <a:gd name="connsiteY8" fmla="*/ 819150 h 1473993"/>
                <a:gd name="connsiteX9" fmla="*/ 373857 w 950119"/>
                <a:gd name="connsiteY9" fmla="*/ 859631 h 1473993"/>
                <a:gd name="connsiteX10" fmla="*/ 435769 w 950119"/>
                <a:gd name="connsiteY10" fmla="*/ 819150 h 1473993"/>
                <a:gd name="connsiteX11" fmla="*/ 502444 w 950119"/>
                <a:gd name="connsiteY11" fmla="*/ 692943 h 1473993"/>
                <a:gd name="connsiteX12" fmla="*/ 595313 w 950119"/>
                <a:gd name="connsiteY12" fmla="*/ 421481 h 1473993"/>
                <a:gd name="connsiteX13" fmla="*/ 645319 w 950119"/>
                <a:gd name="connsiteY13" fmla="*/ 250031 h 1473993"/>
                <a:gd name="connsiteX14" fmla="*/ 669132 w 950119"/>
                <a:gd name="connsiteY14" fmla="*/ 214312 h 1473993"/>
                <a:gd name="connsiteX15" fmla="*/ 683419 w 950119"/>
                <a:gd name="connsiteY15" fmla="*/ 211931 h 1473993"/>
                <a:gd name="connsiteX16" fmla="*/ 704850 w 950119"/>
                <a:gd name="connsiteY16" fmla="*/ 164306 h 1473993"/>
                <a:gd name="connsiteX17" fmla="*/ 711994 w 950119"/>
                <a:gd name="connsiteY17" fmla="*/ 140493 h 1473993"/>
                <a:gd name="connsiteX18" fmla="*/ 747713 w 950119"/>
                <a:gd name="connsiteY18" fmla="*/ 140493 h 1473993"/>
                <a:gd name="connsiteX19" fmla="*/ 764382 w 950119"/>
                <a:gd name="connsiteY19" fmla="*/ 109537 h 1473993"/>
                <a:gd name="connsiteX20" fmla="*/ 795338 w 950119"/>
                <a:gd name="connsiteY20" fmla="*/ 66675 h 1473993"/>
                <a:gd name="connsiteX21" fmla="*/ 831057 w 950119"/>
                <a:gd name="connsiteY21" fmla="*/ 0 h 1473993"/>
                <a:gd name="connsiteX22" fmla="*/ 852488 w 950119"/>
                <a:gd name="connsiteY22" fmla="*/ 64293 h 1473993"/>
                <a:gd name="connsiteX23" fmla="*/ 871538 w 950119"/>
                <a:gd name="connsiteY23" fmla="*/ 116681 h 1473993"/>
                <a:gd name="connsiteX24" fmla="*/ 904875 w 950119"/>
                <a:gd name="connsiteY24" fmla="*/ 173831 h 1473993"/>
                <a:gd name="connsiteX25" fmla="*/ 931069 w 950119"/>
                <a:gd name="connsiteY25" fmla="*/ 428625 h 1473993"/>
                <a:gd name="connsiteX26" fmla="*/ 950119 w 950119"/>
                <a:gd name="connsiteY26" fmla="*/ 666750 h 1473993"/>
                <a:gd name="connsiteX27" fmla="*/ 888207 w 950119"/>
                <a:gd name="connsiteY27" fmla="*/ 862012 h 1473993"/>
                <a:gd name="connsiteX28" fmla="*/ 807244 w 950119"/>
                <a:gd name="connsiteY28" fmla="*/ 1040606 h 1473993"/>
                <a:gd name="connsiteX29" fmla="*/ 700088 w 950119"/>
                <a:gd name="connsiteY29" fmla="*/ 1202531 h 1473993"/>
                <a:gd name="connsiteX30" fmla="*/ 602457 w 950119"/>
                <a:gd name="connsiteY30" fmla="*/ 1323975 h 1473993"/>
                <a:gd name="connsiteX31" fmla="*/ 483394 w 950119"/>
                <a:gd name="connsiteY31" fmla="*/ 1307306 h 1473993"/>
                <a:gd name="connsiteX32" fmla="*/ 395288 w 950119"/>
                <a:gd name="connsiteY32" fmla="*/ 1281112 h 1473993"/>
                <a:gd name="connsiteX33" fmla="*/ 323850 w 950119"/>
                <a:gd name="connsiteY33" fmla="*/ 1388268 h 1473993"/>
                <a:gd name="connsiteX34" fmla="*/ 276225 w 950119"/>
                <a:gd name="connsiteY34" fmla="*/ 1473993 h 1473993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9 h 1412082"/>
                <a:gd name="connsiteX1" fmla="*/ 138113 w 950119"/>
                <a:gd name="connsiteY1" fmla="*/ 1283495 h 1412082"/>
                <a:gd name="connsiteX2" fmla="*/ 45244 w 950119"/>
                <a:gd name="connsiteY2" fmla="*/ 1138239 h 1412082"/>
                <a:gd name="connsiteX3" fmla="*/ 0 w 950119"/>
                <a:gd name="connsiteY3" fmla="*/ 1054895 h 1412082"/>
                <a:gd name="connsiteX4" fmla="*/ 45244 w 950119"/>
                <a:gd name="connsiteY4" fmla="*/ 954883 h 1412082"/>
                <a:gd name="connsiteX5" fmla="*/ 90488 w 950119"/>
                <a:gd name="connsiteY5" fmla="*/ 873920 h 1412082"/>
                <a:gd name="connsiteX6" fmla="*/ 152400 w 950119"/>
                <a:gd name="connsiteY6" fmla="*/ 812008 h 1412082"/>
                <a:gd name="connsiteX7" fmla="*/ 226219 w 950119"/>
                <a:gd name="connsiteY7" fmla="*/ 785814 h 1412082"/>
                <a:gd name="connsiteX8" fmla="*/ 283369 w 950119"/>
                <a:gd name="connsiteY8" fmla="*/ 819152 h 1412082"/>
                <a:gd name="connsiteX9" fmla="*/ 373857 w 950119"/>
                <a:gd name="connsiteY9" fmla="*/ 859633 h 1412082"/>
                <a:gd name="connsiteX10" fmla="*/ 435769 w 950119"/>
                <a:gd name="connsiteY10" fmla="*/ 819152 h 1412082"/>
                <a:gd name="connsiteX11" fmla="*/ 502444 w 950119"/>
                <a:gd name="connsiteY11" fmla="*/ 692945 h 1412082"/>
                <a:gd name="connsiteX12" fmla="*/ 595313 w 950119"/>
                <a:gd name="connsiteY12" fmla="*/ 421483 h 1412082"/>
                <a:gd name="connsiteX13" fmla="*/ 645319 w 950119"/>
                <a:gd name="connsiteY13" fmla="*/ 250033 h 1412082"/>
                <a:gd name="connsiteX14" fmla="*/ 669132 w 950119"/>
                <a:gd name="connsiteY14" fmla="*/ 214314 h 1412082"/>
                <a:gd name="connsiteX15" fmla="*/ 683419 w 950119"/>
                <a:gd name="connsiteY15" fmla="*/ 211933 h 1412082"/>
                <a:gd name="connsiteX16" fmla="*/ 704850 w 950119"/>
                <a:gd name="connsiteY16" fmla="*/ 164308 h 1412082"/>
                <a:gd name="connsiteX17" fmla="*/ 711994 w 950119"/>
                <a:gd name="connsiteY17" fmla="*/ 140495 h 1412082"/>
                <a:gd name="connsiteX18" fmla="*/ 747713 w 950119"/>
                <a:gd name="connsiteY18" fmla="*/ 140495 h 1412082"/>
                <a:gd name="connsiteX19" fmla="*/ 764382 w 950119"/>
                <a:gd name="connsiteY19" fmla="*/ 109539 h 1412082"/>
                <a:gd name="connsiteX20" fmla="*/ 795338 w 950119"/>
                <a:gd name="connsiteY20" fmla="*/ 66677 h 1412082"/>
                <a:gd name="connsiteX21" fmla="*/ 831057 w 950119"/>
                <a:gd name="connsiteY21" fmla="*/ 2 h 1412082"/>
                <a:gd name="connsiteX22" fmla="*/ 852488 w 950119"/>
                <a:gd name="connsiteY22" fmla="*/ 64295 h 1412082"/>
                <a:gd name="connsiteX23" fmla="*/ 871538 w 950119"/>
                <a:gd name="connsiteY23" fmla="*/ 116683 h 1412082"/>
                <a:gd name="connsiteX24" fmla="*/ 904875 w 950119"/>
                <a:gd name="connsiteY24" fmla="*/ 173833 h 1412082"/>
                <a:gd name="connsiteX25" fmla="*/ 931069 w 950119"/>
                <a:gd name="connsiteY25" fmla="*/ 428627 h 1412082"/>
                <a:gd name="connsiteX26" fmla="*/ 950119 w 950119"/>
                <a:gd name="connsiteY26" fmla="*/ 666752 h 1412082"/>
                <a:gd name="connsiteX27" fmla="*/ 888207 w 950119"/>
                <a:gd name="connsiteY27" fmla="*/ 862014 h 1412082"/>
                <a:gd name="connsiteX28" fmla="*/ 807244 w 950119"/>
                <a:gd name="connsiteY28" fmla="*/ 1040608 h 1412082"/>
                <a:gd name="connsiteX29" fmla="*/ 711994 w 950119"/>
                <a:gd name="connsiteY29" fmla="*/ 1207295 h 1412082"/>
                <a:gd name="connsiteX30" fmla="*/ 602457 w 950119"/>
                <a:gd name="connsiteY30" fmla="*/ 1323977 h 1412082"/>
                <a:gd name="connsiteX31" fmla="*/ 483394 w 950119"/>
                <a:gd name="connsiteY31" fmla="*/ 1307308 h 1412082"/>
                <a:gd name="connsiteX32" fmla="*/ 395288 w 950119"/>
                <a:gd name="connsiteY32" fmla="*/ 1281114 h 1412082"/>
                <a:gd name="connsiteX33" fmla="*/ 323850 w 950119"/>
                <a:gd name="connsiteY33" fmla="*/ 1388270 h 1412082"/>
                <a:gd name="connsiteX34" fmla="*/ 228600 w 950119"/>
                <a:gd name="connsiteY34" fmla="*/ 1412082 h 1412082"/>
                <a:gd name="connsiteX35" fmla="*/ 223838 w 950119"/>
                <a:gd name="connsiteY35" fmla="*/ 1404939 h 1412082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88131 w 950119"/>
                <a:gd name="connsiteY33" fmla="*/ 13501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8600 w 950119"/>
                <a:gd name="connsiteY0" fmla="*/ 1412091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73857 w 950119"/>
                <a:gd name="connsiteY9" fmla="*/ 859642 h 1419234"/>
                <a:gd name="connsiteX10" fmla="*/ 435769 w 950119"/>
                <a:gd name="connsiteY10" fmla="*/ 819161 h 1419234"/>
                <a:gd name="connsiteX11" fmla="*/ 502444 w 950119"/>
                <a:gd name="connsiteY11" fmla="*/ 692954 h 1419234"/>
                <a:gd name="connsiteX12" fmla="*/ 595313 w 950119"/>
                <a:gd name="connsiteY12" fmla="*/ 421492 h 1419234"/>
                <a:gd name="connsiteX13" fmla="*/ 645319 w 950119"/>
                <a:gd name="connsiteY13" fmla="*/ 250042 h 1419234"/>
                <a:gd name="connsiteX14" fmla="*/ 669132 w 950119"/>
                <a:gd name="connsiteY14" fmla="*/ 214323 h 1419234"/>
                <a:gd name="connsiteX15" fmla="*/ 683419 w 950119"/>
                <a:gd name="connsiteY15" fmla="*/ 211942 h 1419234"/>
                <a:gd name="connsiteX16" fmla="*/ 704850 w 950119"/>
                <a:gd name="connsiteY16" fmla="*/ 164317 h 1419234"/>
                <a:gd name="connsiteX17" fmla="*/ 711994 w 950119"/>
                <a:gd name="connsiteY17" fmla="*/ 140504 h 1419234"/>
                <a:gd name="connsiteX18" fmla="*/ 747713 w 950119"/>
                <a:gd name="connsiteY18" fmla="*/ 140504 h 1419234"/>
                <a:gd name="connsiteX19" fmla="*/ 764382 w 950119"/>
                <a:gd name="connsiteY19" fmla="*/ 109548 h 1419234"/>
                <a:gd name="connsiteX20" fmla="*/ 792956 w 950119"/>
                <a:gd name="connsiteY20" fmla="*/ 59542 h 1419234"/>
                <a:gd name="connsiteX21" fmla="*/ 831057 w 950119"/>
                <a:gd name="connsiteY21" fmla="*/ 11 h 1419234"/>
                <a:gd name="connsiteX22" fmla="*/ 852488 w 950119"/>
                <a:gd name="connsiteY22" fmla="*/ 64304 h 1419234"/>
                <a:gd name="connsiteX23" fmla="*/ 871538 w 950119"/>
                <a:gd name="connsiteY23" fmla="*/ 116692 h 1419234"/>
                <a:gd name="connsiteX24" fmla="*/ 904875 w 950119"/>
                <a:gd name="connsiteY24" fmla="*/ 173842 h 1419234"/>
                <a:gd name="connsiteX25" fmla="*/ 931069 w 950119"/>
                <a:gd name="connsiteY25" fmla="*/ 428636 h 1419234"/>
                <a:gd name="connsiteX26" fmla="*/ 950119 w 950119"/>
                <a:gd name="connsiteY26" fmla="*/ 666761 h 1419234"/>
                <a:gd name="connsiteX27" fmla="*/ 888207 w 950119"/>
                <a:gd name="connsiteY27" fmla="*/ 862023 h 1419234"/>
                <a:gd name="connsiteX28" fmla="*/ 807244 w 950119"/>
                <a:gd name="connsiteY28" fmla="*/ 1040617 h 1419234"/>
                <a:gd name="connsiteX29" fmla="*/ 711994 w 950119"/>
                <a:gd name="connsiteY29" fmla="*/ 1207304 h 1419234"/>
                <a:gd name="connsiteX30" fmla="*/ 602457 w 950119"/>
                <a:gd name="connsiteY30" fmla="*/ 1323986 h 1419234"/>
                <a:gd name="connsiteX31" fmla="*/ 483394 w 950119"/>
                <a:gd name="connsiteY31" fmla="*/ 1307317 h 1419234"/>
                <a:gd name="connsiteX32" fmla="*/ 395288 w 950119"/>
                <a:gd name="connsiteY32" fmla="*/ 1281123 h 1419234"/>
                <a:gd name="connsiteX33" fmla="*/ 295275 w 950119"/>
                <a:gd name="connsiteY33" fmla="*/ 1359704 h 1419234"/>
                <a:gd name="connsiteX34" fmla="*/ 238125 w 950119"/>
                <a:gd name="connsiteY34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8600 w 950119"/>
                <a:gd name="connsiteY7" fmla="*/ 778679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47613"/>
                <a:gd name="connsiteY0" fmla="*/ 1419234 h 1419234"/>
                <a:gd name="connsiteX1" fmla="*/ 138113 w 947613"/>
                <a:gd name="connsiteY1" fmla="*/ 1283504 h 1419234"/>
                <a:gd name="connsiteX2" fmla="*/ 45244 w 947613"/>
                <a:gd name="connsiteY2" fmla="*/ 1138248 h 1419234"/>
                <a:gd name="connsiteX3" fmla="*/ 0 w 947613"/>
                <a:gd name="connsiteY3" fmla="*/ 1054904 h 1419234"/>
                <a:gd name="connsiteX4" fmla="*/ 45244 w 947613"/>
                <a:gd name="connsiteY4" fmla="*/ 954892 h 1419234"/>
                <a:gd name="connsiteX5" fmla="*/ 90488 w 947613"/>
                <a:gd name="connsiteY5" fmla="*/ 873929 h 1419234"/>
                <a:gd name="connsiteX6" fmla="*/ 157162 w 947613"/>
                <a:gd name="connsiteY6" fmla="*/ 807254 h 1419234"/>
                <a:gd name="connsiteX7" fmla="*/ 228600 w 947613"/>
                <a:gd name="connsiteY7" fmla="*/ 778679 h 1419234"/>
                <a:gd name="connsiteX8" fmla="*/ 283369 w 947613"/>
                <a:gd name="connsiteY8" fmla="*/ 819161 h 1419234"/>
                <a:gd name="connsiteX9" fmla="*/ 330994 w 947613"/>
                <a:gd name="connsiteY9" fmla="*/ 840593 h 1419234"/>
                <a:gd name="connsiteX10" fmla="*/ 373857 w 947613"/>
                <a:gd name="connsiteY10" fmla="*/ 859642 h 1419234"/>
                <a:gd name="connsiteX11" fmla="*/ 416719 w 947613"/>
                <a:gd name="connsiteY11" fmla="*/ 840592 h 1419234"/>
                <a:gd name="connsiteX12" fmla="*/ 502444 w 947613"/>
                <a:gd name="connsiteY12" fmla="*/ 692954 h 1419234"/>
                <a:gd name="connsiteX13" fmla="*/ 595313 w 947613"/>
                <a:gd name="connsiteY13" fmla="*/ 421492 h 1419234"/>
                <a:gd name="connsiteX14" fmla="*/ 645319 w 947613"/>
                <a:gd name="connsiteY14" fmla="*/ 250042 h 1419234"/>
                <a:gd name="connsiteX15" fmla="*/ 669132 w 947613"/>
                <a:gd name="connsiteY15" fmla="*/ 214323 h 1419234"/>
                <a:gd name="connsiteX16" fmla="*/ 683419 w 947613"/>
                <a:gd name="connsiteY16" fmla="*/ 211942 h 1419234"/>
                <a:gd name="connsiteX17" fmla="*/ 704850 w 947613"/>
                <a:gd name="connsiteY17" fmla="*/ 164317 h 1419234"/>
                <a:gd name="connsiteX18" fmla="*/ 711994 w 947613"/>
                <a:gd name="connsiteY18" fmla="*/ 140504 h 1419234"/>
                <a:gd name="connsiteX19" fmla="*/ 747713 w 947613"/>
                <a:gd name="connsiteY19" fmla="*/ 140504 h 1419234"/>
                <a:gd name="connsiteX20" fmla="*/ 764382 w 947613"/>
                <a:gd name="connsiteY20" fmla="*/ 109548 h 1419234"/>
                <a:gd name="connsiteX21" fmla="*/ 792956 w 947613"/>
                <a:gd name="connsiteY21" fmla="*/ 59542 h 1419234"/>
                <a:gd name="connsiteX22" fmla="*/ 831057 w 947613"/>
                <a:gd name="connsiteY22" fmla="*/ 11 h 1419234"/>
                <a:gd name="connsiteX23" fmla="*/ 852488 w 947613"/>
                <a:gd name="connsiteY23" fmla="*/ 64304 h 1419234"/>
                <a:gd name="connsiteX24" fmla="*/ 871538 w 947613"/>
                <a:gd name="connsiteY24" fmla="*/ 116692 h 1419234"/>
                <a:gd name="connsiteX25" fmla="*/ 904875 w 947613"/>
                <a:gd name="connsiteY25" fmla="*/ 173842 h 1419234"/>
                <a:gd name="connsiteX26" fmla="*/ 931069 w 947613"/>
                <a:gd name="connsiteY26" fmla="*/ 428636 h 1419234"/>
                <a:gd name="connsiteX27" fmla="*/ 947613 w 947613"/>
                <a:gd name="connsiteY27" fmla="*/ 666761 h 1419234"/>
                <a:gd name="connsiteX28" fmla="*/ 888207 w 947613"/>
                <a:gd name="connsiteY28" fmla="*/ 862023 h 1419234"/>
                <a:gd name="connsiteX29" fmla="*/ 807244 w 947613"/>
                <a:gd name="connsiteY29" fmla="*/ 1040617 h 1419234"/>
                <a:gd name="connsiteX30" fmla="*/ 711994 w 947613"/>
                <a:gd name="connsiteY30" fmla="*/ 1207304 h 1419234"/>
                <a:gd name="connsiteX31" fmla="*/ 602457 w 947613"/>
                <a:gd name="connsiteY31" fmla="*/ 1323986 h 1419234"/>
                <a:gd name="connsiteX32" fmla="*/ 483394 w 947613"/>
                <a:gd name="connsiteY32" fmla="*/ 1307317 h 1419234"/>
                <a:gd name="connsiteX33" fmla="*/ 395288 w 947613"/>
                <a:gd name="connsiteY33" fmla="*/ 1281123 h 1419234"/>
                <a:gd name="connsiteX34" fmla="*/ 295275 w 947613"/>
                <a:gd name="connsiteY34" fmla="*/ 1359704 h 1419234"/>
                <a:gd name="connsiteX35" fmla="*/ 238125 w 947613"/>
                <a:gd name="connsiteY35" fmla="*/ 1419234 h 1419234"/>
                <a:gd name="connsiteX0" fmla="*/ 238125 w 947642"/>
                <a:gd name="connsiteY0" fmla="*/ 1419234 h 1419234"/>
                <a:gd name="connsiteX1" fmla="*/ 138113 w 947642"/>
                <a:gd name="connsiteY1" fmla="*/ 1283504 h 1419234"/>
                <a:gd name="connsiteX2" fmla="*/ 45244 w 947642"/>
                <a:gd name="connsiteY2" fmla="*/ 1138248 h 1419234"/>
                <a:gd name="connsiteX3" fmla="*/ 0 w 947642"/>
                <a:gd name="connsiteY3" fmla="*/ 1054904 h 1419234"/>
                <a:gd name="connsiteX4" fmla="*/ 45244 w 947642"/>
                <a:gd name="connsiteY4" fmla="*/ 954892 h 1419234"/>
                <a:gd name="connsiteX5" fmla="*/ 90488 w 947642"/>
                <a:gd name="connsiteY5" fmla="*/ 873929 h 1419234"/>
                <a:gd name="connsiteX6" fmla="*/ 157162 w 947642"/>
                <a:gd name="connsiteY6" fmla="*/ 807254 h 1419234"/>
                <a:gd name="connsiteX7" fmla="*/ 228600 w 947642"/>
                <a:gd name="connsiteY7" fmla="*/ 778679 h 1419234"/>
                <a:gd name="connsiteX8" fmla="*/ 283369 w 947642"/>
                <a:gd name="connsiteY8" fmla="*/ 819161 h 1419234"/>
                <a:gd name="connsiteX9" fmla="*/ 330994 w 947642"/>
                <a:gd name="connsiteY9" fmla="*/ 840593 h 1419234"/>
                <a:gd name="connsiteX10" fmla="*/ 373857 w 947642"/>
                <a:gd name="connsiteY10" fmla="*/ 859642 h 1419234"/>
                <a:gd name="connsiteX11" fmla="*/ 416719 w 947642"/>
                <a:gd name="connsiteY11" fmla="*/ 840592 h 1419234"/>
                <a:gd name="connsiteX12" fmla="*/ 502444 w 947642"/>
                <a:gd name="connsiteY12" fmla="*/ 692954 h 1419234"/>
                <a:gd name="connsiteX13" fmla="*/ 595313 w 947642"/>
                <a:gd name="connsiteY13" fmla="*/ 421492 h 1419234"/>
                <a:gd name="connsiteX14" fmla="*/ 645319 w 947642"/>
                <a:gd name="connsiteY14" fmla="*/ 250042 h 1419234"/>
                <a:gd name="connsiteX15" fmla="*/ 669132 w 947642"/>
                <a:gd name="connsiteY15" fmla="*/ 214323 h 1419234"/>
                <a:gd name="connsiteX16" fmla="*/ 683419 w 947642"/>
                <a:gd name="connsiteY16" fmla="*/ 211942 h 1419234"/>
                <a:gd name="connsiteX17" fmla="*/ 704850 w 947642"/>
                <a:gd name="connsiteY17" fmla="*/ 164317 h 1419234"/>
                <a:gd name="connsiteX18" fmla="*/ 711994 w 947642"/>
                <a:gd name="connsiteY18" fmla="*/ 140504 h 1419234"/>
                <a:gd name="connsiteX19" fmla="*/ 747713 w 947642"/>
                <a:gd name="connsiteY19" fmla="*/ 140504 h 1419234"/>
                <a:gd name="connsiteX20" fmla="*/ 764382 w 947642"/>
                <a:gd name="connsiteY20" fmla="*/ 109548 h 1419234"/>
                <a:gd name="connsiteX21" fmla="*/ 792956 w 947642"/>
                <a:gd name="connsiteY21" fmla="*/ 59542 h 1419234"/>
                <a:gd name="connsiteX22" fmla="*/ 831057 w 947642"/>
                <a:gd name="connsiteY22" fmla="*/ 11 h 1419234"/>
                <a:gd name="connsiteX23" fmla="*/ 852488 w 947642"/>
                <a:gd name="connsiteY23" fmla="*/ 64304 h 1419234"/>
                <a:gd name="connsiteX24" fmla="*/ 871538 w 947642"/>
                <a:gd name="connsiteY24" fmla="*/ 116692 h 1419234"/>
                <a:gd name="connsiteX25" fmla="*/ 904875 w 947642"/>
                <a:gd name="connsiteY25" fmla="*/ 173842 h 1419234"/>
                <a:gd name="connsiteX26" fmla="*/ 931069 w 947642"/>
                <a:gd name="connsiteY26" fmla="*/ 428636 h 1419234"/>
                <a:gd name="connsiteX27" fmla="*/ 947613 w 947642"/>
                <a:gd name="connsiteY27" fmla="*/ 666761 h 1419234"/>
                <a:gd name="connsiteX28" fmla="*/ 933706 w 947642"/>
                <a:gd name="connsiteY28" fmla="*/ 731154 h 1419234"/>
                <a:gd name="connsiteX29" fmla="*/ 888207 w 947642"/>
                <a:gd name="connsiteY29" fmla="*/ 862023 h 1419234"/>
                <a:gd name="connsiteX30" fmla="*/ 807244 w 947642"/>
                <a:gd name="connsiteY30" fmla="*/ 1040617 h 1419234"/>
                <a:gd name="connsiteX31" fmla="*/ 711994 w 947642"/>
                <a:gd name="connsiteY31" fmla="*/ 1207304 h 1419234"/>
                <a:gd name="connsiteX32" fmla="*/ 602457 w 947642"/>
                <a:gd name="connsiteY32" fmla="*/ 1323986 h 1419234"/>
                <a:gd name="connsiteX33" fmla="*/ 483394 w 947642"/>
                <a:gd name="connsiteY33" fmla="*/ 1307317 h 1419234"/>
                <a:gd name="connsiteX34" fmla="*/ 395288 w 947642"/>
                <a:gd name="connsiteY34" fmla="*/ 1281123 h 1419234"/>
                <a:gd name="connsiteX35" fmla="*/ 295275 w 947642"/>
                <a:gd name="connsiteY35" fmla="*/ 1359704 h 1419234"/>
                <a:gd name="connsiteX36" fmla="*/ 238125 w 947642"/>
                <a:gd name="connsiteY36" fmla="*/ 1419234 h 1419234"/>
                <a:gd name="connsiteX0" fmla="*/ 238125 w 977930"/>
                <a:gd name="connsiteY0" fmla="*/ 1419234 h 1419234"/>
                <a:gd name="connsiteX1" fmla="*/ 138113 w 977930"/>
                <a:gd name="connsiteY1" fmla="*/ 1283504 h 1419234"/>
                <a:gd name="connsiteX2" fmla="*/ 45244 w 977930"/>
                <a:gd name="connsiteY2" fmla="*/ 1138248 h 1419234"/>
                <a:gd name="connsiteX3" fmla="*/ 0 w 977930"/>
                <a:gd name="connsiteY3" fmla="*/ 1054904 h 1419234"/>
                <a:gd name="connsiteX4" fmla="*/ 45244 w 977930"/>
                <a:gd name="connsiteY4" fmla="*/ 954892 h 1419234"/>
                <a:gd name="connsiteX5" fmla="*/ 90488 w 977930"/>
                <a:gd name="connsiteY5" fmla="*/ 873929 h 1419234"/>
                <a:gd name="connsiteX6" fmla="*/ 157162 w 977930"/>
                <a:gd name="connsiteY6" fmla="*/ 807254 h 1419234"/>
                <a:gd name="connsiteX7" fmla="*/ 228600 w 977930"/>
                <a:gd name="connsiteY7" fmla="*/ 778679 h 1419234"/>
                <a:gd name="connsiteX8" fmla="*/ 283369 w 977930"/>
                <a:gd name="connsiteY8" fmla="*/ 819161 h 1419234"/>
                <a:gd name="connsiteX9" fmla="*/ 330994 w 977930"/>
                <a:gd name="connsiteY9" fmla="*/ 840593 h 1419234"/>
                <a:gd name="connsiteX10" fmla="*/ 373857 w 977930"/>
                <a:gd name="connsiteY10" fmla="*/ 859642 h 1419234"/>
                <a:gd name="connsiteX11" fmla="*/ 416719 w 977930"/>
                <a:gd name="connsiteY11" fmla="*/ 840592 h 1419234"/>
                <a:gd name="connsiteX12" fmla="*/ 502444 w 977930"/>
                <a:gd name="connsiteY12" fmla="*/ 692954 h 1419234"/>
                <a:gd name="connsiteX13" fmla="*/ 595313 w 977930"/>
                <a:gd name="connsiteY13" fmla="*/ 421492 h 1419234"/>
                <a:gd name="connsiteX14" fmla="*/ 645319 w 977930"/>
                <a:gd name="connsiteY14" fmla="*/ 250042 h 1419234"/>
                <a:gd name="connsiteX15" fmla="*/ 669132 w 977930"/>
                <a:gd name="connsiteY15" fmla="*/ 214323 h 1419234"/>
                <a:gd name="connsiteX16" fmla="*/ 683419 w 977930"/>
                <a:gd name="connsiteY16" fmla="*/ 211942 h 1419234"/>
                <a:gd name="connsiteX17" fmla="*/ 704850 w 977930"/>
                <a:gd name="connsiteY17" fmla="*/ 164317 h 1419234"/>
                <a:gd name="connsiteX18" fmla="*/ 711994 w 977930"/>
                <a:gd name="connsiteY18" fmla="*/ 140504 h 1419234"/>
                <a:gd name="connsiteX19" fmla="*/ 747713 w 977930"/>
                <a:gd name="connsiteY19" fmla="*/ 140504 h 1419234"/>
                <a:gd name="connsiteX20" fmla="*/ 764382 w 977930"/>
                <a:gd name="connsiteY20" fmla="*/ 109548 h 1419234"/>
                <a:gd name="connsiteX21" fmla="*/ 792956 w 977930"/>
                <a:gd name="connsiteY21" fmla="*/ 59542 h 1419234"/>
                <a:gd name="connsiteX22" fmla="*/ 831057 w 977930"/>
                <a:gd name="connsiteY22" fmla="*/ 11 h 1419234"/>
                <a:gd name="connsiteX23" fmla="*/ 852488 w 977930"/>
                <a:gd name="connsiteY23" fmla="*/ 64304 h 1419234"/>
                <a:gd name="connsiteX24" fmla="*/ 871538 w 977930"/>
                <a:gd name="connsiteY24" fmla="*/ 116692 h 1419234"/>
                <a:gd name="connsiteX25" fmla="*/ 904875 w 977930"/>
                <a:gd name="connsiteY25" fmla="*/ 173842 h 1419234"/>
                <a:gd name="connsiteX26" fmla="*/ 931069 w 977930"/>
                <a:gd name="connsiteY26" fmla="*/ 428636 h 1419234"/>
                <a:gd name="connsiteX27" fmla="*/ 947613 w 977930"/>
                <a:gd name="connsiteY27" fmla="*/ 666761 h 1419234"/>
                <a:gd name="connsiteX28" fmla="*/ 976290 w 977930"/>
                <a:gd name="connsiteY28" fmla="*/ 786264 h 1419234"/>
                <a:gd name="connsiteX29" fmla="*/ 888207 w 977930"/>
                <a:gd name="connsiteY29" fmla="*/ 862023 h 1419234"/>
                <a:gd name="connsiteX30" fmla="*/ 807244 w 977930"/>
                <a:gd name="connsiteY30" fmla="*/ 1040617 h 1419234"/>
                <a:gd name="connsiteX31" fmla="*/ 711994 w 977930"/>
                <a:gd name="connsiteY31" fmla="*/ 1207304 h 1419234"/>
                <a:gd name="connsiteX32" fmla="*/ 602457 w 977930"/>
                <a:gd name="connsiteY32" fmla="*/ 1323986 h 1419234"/>
                <a:gd name="connsiteX33" fmla="*/ 483394 w 977930"/>
                <a:gd name="connsiteY33" fmla="*/ 1307317 h 1419234"/>
                <a:gd name="connsiteX34" fmla="*/ 395288 w 977930"/>
                <a:gd name="connsiteY34" fmla="*/ 1281123 h 1419234"/>
                <a:gd name="connsiteX35" fmla="*/ 295275 w 977930"/>
                <a:gd name="connsiteY35" fmla="*/ 1359704 h 1419234"/>
                <a:gd name="connsiteX36" fmla="*/ 238125 w 977930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07244 w 978753"/>
                <a:gd name="connsiteY30" fmla="*/ 1040617 h 1419234"/>
                <a:gd name="connsiteX31" fmla="*/ 711994 w 978753"/>
                <a:gd name="connsiteY31" fmla="*/ 1207304 h 1419234"/>
                <a:gd name="connsiteX32" fmla="*/ 602457 w 978753"/>
                <a:gd name="connsiteY32" fmla="*/ 1323986 h 1419234"/>
                <a:gd name="connsiteX33" fmla="*/ 483394 w 978753"/>
                <a:gd name="connsiteY33" fmla="*/ 1307317 h 1419234"/>
                <a:gd name="connsiteX34" fmla="*/ 395288 w 978753"/>
                <a:gd name="connsiteY34" fmla="*/ 1281123 h 1419234"/>
                <a:gd name="connsiteX35" fmla="*/ 295275 w 978753"/>
                <a:gd name="connsiteY35" fmla="*/ 1359704 h 1419234"/>
                <a:gd name="connsiteX36" fmla="*/ 238125 w 978753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46031 w 978753"/>
                <a:gd name="connsiteY30" fmla="*/ 956603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8639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54904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49895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293389 w 988773"/>
                <a:gd name="connsiteY8" fmla="*/ 819161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300905 w 988773"/>
                <a:gd name="connsiteY8" fmla="*/ 806636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88773" h="1414223">
                  <a:moveTo>
                    <a:pt x="238125" y="1414223"/>
                  </a:moveTo>
                  <a:lnTo>
                    <a:pt x="148133" y="1283504"/>
                  </a:lnTo>
                  <a:lnTo>
                    <a:pt x="55264" y="1138248"/>
                  </a:lnTo>
                  <a:lnTo>
                    <a:pt x="0" y="1034865"/>
                  </a:lnTo>
                  <a:lnTo>
                    <a:pt x="55264" y="954892"/>
                  </a:lnTo>
                  <a:lnTo>
                    <a:pt x="100508" y="873929"/>
                  </a:lnTo>
                  <a:cubicBezTo>
                    <a:pt x="118367" y="850117"/>
                    <a:pt x="144164" y="823129"/>
                    <a:pt x="167182" y="807254"/>
                  </a:cubicBezTo>
                  <a:cubicBezTo>
                    <a:pt x="190200" y="791379"/>
                    <a:pt x="216333" y="778782"/>
                    <a:pt x="238620" y="778679"/>
                  </a:cubicBezTo>
                  <a:cubicBezTo>
                    <a:pt x="260907" y="778576"/>
                    <a:pt x="283443" y="797508"/>
                    <a:pt x="300905" y="806636"/>
                  </a:cubicBezTo>
                  <a:cubicBezTo>
                    <a:pt x="318367" y="815764"/>
                    <a:pt x="327185" y="831759"/>
                    <a:pt x="341014" y="840593"/>
                  </a:cubicBezTo>
                  <a:cubicBezTo>
                    <a:pt x="354843" y="849427"/>
                    <a:pt x="369590" y="859642"/>
                    <a:pt x="383877" y="859642"/>
                  </a:cubicBezTo>
                  <a:cubicBezTo>
                    <a:pt x="398164" y="859642"/>
                    <a:pt x="404514" y="882661"/>
                    <a:pt x="426739" y="840592"/>
                  </a:cubicBezTo>
                  <a:lnTo>
                    <a:pt x="512464" y="692954"/>
                  </a:lnTo>
                  <a:lnTo>
                    <a:pt x="605333" y="421492"/>
                  </a:lnTo>
                  <a:lnTo>
                    <a:pt x="655339" y="250042"/>
                  </a:lnTo>
                  <a:cubicBezTo>
                    <a:pt x="667642" y="215514"/>
                    <a:pt x="672802" y="220673"/>
                    <a:pt x="679152" y="214323"/>
                  </a:cubicBezTo>
                  <a:cubicBezTo>
                    <a:pt x="685502" y="207973"/>
                    <a:pt x="687486" y="220276"/>
                    <a:pt x="693439" y="211942"/>
                  </a:cubicBezTo>
                  <a:lnTo>
                    <a:pt x="714870" y="164317"/>
                  </a:lnTo>
                  <a:cubicBezTo>
                    <a:pt x="719632" y="152411"/>
                    <a:pt x="714870" y="144473"/>
                    <a:pt x="722014" y="140504"/>
                  </a:cubicBezTo>
                  <a:cubicBezTo>
                    <a:pt x="729158" y="136535"/>
                    <a:pt x="749002" y="145663"/>
                    <a:pt x="757733" y="140504"/>
                  </a:cubicBezTo>
                  <a:cubicBezTo>
                    <a:pt x="763289" y="130185"/>
                    <a:pt x="766862" y="123042"/>
                    <a:pt x="774402" y="109548"/>
                  </a:cubicBezTo>
                  <a:cubicBezTo>
                    <a:pt x="781942" y="96054"/>
                    <a:pt x="791864" y="77798"/>
                    <a:pt x="802976" y="59542"/>
                  </a:cubicBezTo>
                  <a:cubicBezTo>
                    <a:pt x="814089" y="41286"/>
                    <a:pt x="831155" y="-783"/>
                    <a:pt x="841077" y="11"/>
                  </a:cubicBezTo>
                  <a:cubicBezTo>
                    <a:pt x="850999" y="805"/>
                    <a:pt x="855761" y="44857"/>
                    <a:pt x="862508" y="64304"/>
                  </a:cubicBezTo>
                  <a:lnTo>
                    <a:pt x="881558" y="116692"/>
                  </a:lnTo>
                  <a:lnTo>
                    <a:pt x="914895" y="173842"/>
                  </a:lnTo>
                  <a:lnTo>
                    <a:pt x="941089" y="428636"/>
                  </a:lnTo>
                  <a:cubicBezTo>
                    <a:pt x="947439" y="508011"/>
                    <a:pt x="966313" y="587386"/>
                    <a:pt x="972663" y="666761"/>
                  </a:cubicBezTo>
                  <a:cubicBezTo>
                    <a:pt x="973102" y="717181"/>
                    <a:pt x="996211" y="753720"/>
                    <a:pt x="986310" y="786264"/>
                  </a:cubicBezTo>
                  <a:cubicBezTo>
                    <a:pt x="976409" y="818808"/>
                    <a:pt x="917432" y="834051"/>
                    <a:pt x="898227" y="862023"/>
                  </a:cubicBezTo>
                  <a:cubicBezTo>
                    <a:pt x="879022" y="889995"/>
                    <a:pt x="884575" y="924332"/>
                    <a:pt x="871081" y="954098"/>
                  </a:cubicBezTo>
                  <a:cubicBezTo>
                    <a:pt x="857587" y="983864"/>
                    <a:pt x="842108" y="998416"/>
                    <a:pt x="817264" y="1040617"/>
                  </a:cubicBezTo>
                  <a:cubicBezTo>
                    <a:pt x="792420" y="1082818"/>
                    <a:pt x="756145" y="1160076"/>
                    <a:pt x="722014" y="1207304"/>
                  </a:cubicBezTo>
                  <a:cubicBezTo>
                    <a:pt x="687883" y="1254532"/>
                    <a:pt x="650577" y="1307317"/>
                    <a:pt x="612477" y="1323986"/>
                  </a:cubicBezTo>
                  <a:cubicBezTo>
                    <a:pt x="574377" y="1340655"/>
                    <a:pt x="527942" y="1313208"/>
                    <a:pt x="493414" y="1307317"/>
                  </a:cubicBezTo>
                  <a:cubicBezTo>
                    <a:pt x="458886" y="1301426"/>
                    <a:pt x="436661" y="1279908"/>
                    <a:pt x="405308" y="1288639"/>
                  </a:cubicBezTo>
                  <a:cubicBezTo>
                    <a:pt x="373955" y="1297370"/>
                    <a:pt x="333159" y="1338773"/>
                    <a:pt x="305295" y="1359704"/>
                  </a:cubicBezTo>
                  <a:cubicBezTo>
                    <a:pt x="277431" y="1380635"/>
                    <a:pt x="257175" y="1394380"/>
                    <a:pt x="238125" y="1414223"/>
                  </a:cubicBezTo>
                  <a:close/>
                </a:path>
              </a:pathLst>
            </a:custGeom>
            <a:solidFill>
              <a:srgbClr val="FA80A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51" name="Freeform 50"/>
            <p:cNvSpPr/>
            <p:nvPr/>
          </p:nvSpPr>
          <p:spPr bwMode="auto">
            <a:xfrm>
              <a:off x="4421578" y="1127166"/>
              <a:ext cx="472666" cy="551640"/>
            </a:xfrm>
            <a:custGeom>
              <a:avLst/>
              <a:gdLst>
                <a:gd name="connsiteX0" fmla="*/ 0 w 631031"/>
                <a:gd name="connsiteY0" fmla="*/ 792956 h 792956"/>
                <a:gd name="connsiteX1" fmla="*/ 57150 w 631031"/>
                <a:gd name="connsiteY1" fmla="*/ 671512 h 792956"/>
                <a:gd name="connsiteX2" fmla="*/ 119062 w 631031"/>
                <a:gd name="connsiteY2" fmla="*/ 569119 h 792956"/>
                <a:gd name="connsiteX3" fmla="*/ 176212 w 631031"/>
                <a:gd name="connsiteY3" fmla="*/ 535781 h 792956"/>
                <a:gd name="connsiteX4" fmla="*/ 228600 w 631031"/>
                <a:gd name="connsiteY4" fmla="*/ 523875 h 792956"/>
                <a:gd name="connsiteX5" fmla="*/ 300037 w 631031"/>
                <a:gd name="connsiteY5" fmla="*/ 571500 h 792956"/>
                <a:gd name="connsiteX6" fmla="*/ 369094 w 631031"/>
                <a:gd name="connsiteY6" fmla="*/ 600075 h 792956"/>
                <a:gd name="connsiteX7" fmla="*/ 414337 w 631031"/>
                <a:gd name="connsiteY7" fmla="*/ 588169 h 792956"/>
                <a:gd name="connsiteX8" fmla="*/ 481012 w 631031"/>
                <a:gd name="connsiteY8" fmla="*/ 476250 h 792956"/>
                <a:gd name="connsiteX9" fmla="*/ 533400 w 631031"/>
                <a:gd name="connsiteY9" fmla="*/ 345281 h 792956"/>
                <a:gd name="connsiteX10" fmla="*/ 583406 w 631031"/>
                <a:gd name="connsiteY10" fmla="*/ 202406 h 792956"/>
                <a:gd name="connsiteX11" fmla="*/ 619125 w 631031"/>
                <a:gd name="connsiteY11" fmla="*/ 45244 h 792956"/>
                <a:gd name="connsiteX12" fmla="*/ 631031 w 631031"/>
                <a:gd name="connsiteY12" fmla="*/ 0 h 792956"/>
                <a:gd name="connsiteX13" fmla="*/ 607219 w 631031"/>
                <a:gd name="connsiteY13" fmla="*/ 9525 h 792956"/>
                <a:gd name="connsiteX14" fmla="*/ 573881 w 631031"/>
                <a:gd name="connsiteY14" fmla="*/ 109537 h 792956"/>
                <a:gd name="connsiteX15" fmla="*/ 533400 w 631031"/>
                <a:gd name="connsiteY15" fmla="*/ 238125 h 792956"/>
                <a:gd name="connsiteX16" fmla="*/ 488156 w 631031"/>
                <a:gd name="connsiteY16" fmla="*/ 388144 h 792956"/>
                <a:gd name="connsiteX17" fmla="*/ 438150 w 631031"/>
                <a:gd name="connsiteY17" fmla="*/ 490537 h 792956"/>
                <a:gd name="connsiteX18" fmla="*/ 395287 w 631031"/>
                <a:gd name="connsiteY18" fmla="*/ 552450 h 792956"/>
                <a:gd name="connsiteX19" fmla="*/ 330994 w 631031"/>
                <a:gd name="connsiteY19" fmla="*/ 552450 h 792956"/>
                <a:gd name="connsiteX20" fmla="*/ 283369 w 631031"/>
                <a:gd name="connsiteY20" fmla="*/ 516731 h 792956"/>
                <a:gd name="connsiteX21" fmla="*/ 204787 w 631031"/>
                <a:gd name="connsiteY21" fmla="*/ 497681 h 792956"/>
                <a:gd name="connsiteX22" fmla="*/ 138112 w 631031"/>
                <a:gd name="connsiteY22" fmla="*/ 519112 h 792956"/>
                <a:gd name="connsiteX23" fmla="*/ 71437 w 631031"/>
                <a:gd name="connsiteY23" fmla="*/ 588169 h 792956"/>
                <a:gd name="connsiteX24" fmla="*/ 14287 w 631031"/>
                <a:gd name="connsiteY24" fmla="*/ 690562 h 792956"/>
                <a:gd name="connsiteX25" fmla="*/ 0 w 63103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33387 w 650081"/>
                <a:gd name="connsiteY6" fmla="*/ 58816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45319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7224"/>
                <a:gd name="connsiteY0" fmla="*/ 792956 h 792956"/>
                <a:gd name="connsiteX1" fmla="*/ 76200 w 657224"/>
                <a:gd name="connsiteY1" fmla="*/ 671512 h 792956"/>
                <a:gd name="connsiteX2" fmla="*/ 145256 w 657224"/>
                <a:gd name="connsiteY2" fmla="*/ 573881 h 792956"/>
                <a:gd name="connsiteX3" fmla="*/ 195262 w 657224"/>
                <a:gd name="connsiteY3" fmla="*/ 535781 h 792956"/>
                <a:gd name="connsiteX4" fmla="*/ 247650 w 657224"/>
                <a:gd name="connsiteY4" fmla="*/ 523875 h 792956"/>
                <a:gd name="connsiteX5" fmla="*/ 319087 w 657224"/>
                <a:gd name="connsiteY5" fmla="*/ 571500 h 792956"/>
                <a:gd name="connsiteX6" fmla="*/ 411956 w 657224"/>
                <a:gd name="connsiteY6" fmla="*/ 609600 h 792956"/>
                <a:gd name="connsiteX7" fmla="*/ 500062 w 657224"/>
                <a:gd name="connsiteY7" fmla="*/ 476250 h 792956"/>
                <a:gd name="connsiteX8" fmla="*/ 552450 w 657224"/>
                <a:gd name="connsiteY8" fmla="*/ 345281 h 792956"/>
                <a:gd name="connsiteX9" fmla="*/ 602456 w 657224"/>
                <a:gd name="connsiteY9" fmla="*/ 202406 h 792956"/>
                <a:gd name="connsiteX10" fmla="*/ 645319 w 657224"/>
                <a:gd name="connsiteY10" fmla="*/ 45244 h 792956"/>
                <a:gd name="connsiteX11" fmla="*/ 657224 w 657224"/>
                <a:gd name="connsiteY11" fmla="*/ 0 h 792956"/>
                <a:gd name="connsiteX12" fmla="*/ 626269 w 657224"/>
                <a:gd name="connsiteY12" fmla="*/ 9525 h 792956"/>
                <a:gd name="connsiteX13" fmla="*/ 592931 w 657224"/>
                <a:gd name="connsiteY13" fmla="*/ 109537 h 792956"/>
                <a:gd name="connsiteX14" fmla="*/ 552450 w 657224"/>
                <a:gd name="connsiteY14" fmla="*/ 238125 h 792956"/>
                <a:gd name="connsiteX15" fmla="*/ 507206 w 657224"/>
                <a:gd name="connsiteY15" fmla="*/ 388144 h 792956"/>
                <a:gd name="connsiteX16" fmla="*/ 457200 w 657224"/>
                <a:gd name="connsiteY16" fmla="*/ 490537 h 792956"/>
                <a:gd name="connsiteX17" fmla="*/ 414337 w 657224"/>
                <a:gd name="connsiteY17" fmla="*/ 552450 h 792956"/>
                <a:gd name="connsiteX18" fmla="*/ 369094 w 657224"/>
                <a:gd name="connsiteY18" fmla="*/ 583406 h 792956"/>
                <a:gd name="connsiteX19" fmla="*/ 302419 w 657224"/>
                <a:gd name="connsiteY19" fmla="*/ 516731 h 792956"/>
                <a:gd name="connsiteX20" fmla="*/ 235744 w 657224"/>
                <a:gd name="connsiteY20" fmla="*/ 488156 h 792956"/>
                <a:gd name="connsiteX21" fmla="*/ 157162 w 657224"/>
                <a:gd name="connsiteY21" fmla="*/ 519112 h 792956"/>
                <a:gd name="connsiteX22" fmla="*/ 90487 w 657224"/>
                <a:gd name="connsiteY22" fmla="*/ 588169 h 792956"/>
                <a:gd name="connsiteX23" fmla="*/ 0 w 657224"/>
                <a:gd name="connsiteY23" fmla="*/ 761999 h 792956"/>
                <a:gd name="connsiteX24" fmla="*/ 19050 w 657224"/>
                <a:gd name="connsiteY24" fmla="*/ 792956 h 792956"/>
                <a:gd name="connsiteX0" fmla="*/ 19050 w 657224"/>
                <a:gd name="connsiteY0" fmla="*/ 800100 h 800100"/>
                <a:gd name="connsiteX1" fmla="*/ 76200 w 657224"/>
                <a:gd name="connsiteY1" fmla="*/ 678656 h 800100"/>
                <a:gd name="connsiteX2" fmla="*/ 145256 w 657224"/>
                <a:gd name="connsiteY2" fmla="*/ 581025 h 800100"/>
                <a:gd name="connsiteX3" fmla="*/ 195262 w 657224"/>
                <a:gd name="connsiteY3" fmla="*/ 542925 h 800100"/>
                <a:gd name="connsiteX4" fmla="*/ 247650 w 657224"/>
                <a:gd name="connsiteY4" fmla="*/ 531019 h 800100"/>
                <a:gd name="connsiteX5" fmla="*/ 319087 w 657224"/>
                <a:gd name="connsiteY5" fmla="*/ 578644 h 800100"/>
                <a:gd name="connsiteX6" fmla="*/ 411956 w 657224"/>
                <a:gd name="connsiteY6" fmla="*/ 616744 h 800100"/>
                <a:gd name="connsiteX7" fmla="*/ 500062 w 657224"/>
                <a:gd name="connsiteY7" fmla="*/ 483394 h 800100"/>
                <a:gd name="connsiteX8" fmla="*/ 552450 w 657224"/>
                <a:gd name="connsiteY8" fmla="*/ 352425 h 800100"/>
                <a:gd name="connsiteX9" fmla="*/ 602456 w 657224"/>
                <a:gd name="connsiteY9" fmla="*/ 209550 h 800100"/>
                <a:gd name="connsiteX10" fmla="*/ 645319 w 657224"/>
                <a:gd name="connsiteY10" fmla="*/ 52388 h 800100"/>
                <a:gd name="connsiteX11" fmla="*/ 657224 w 657224"/>
                <a:gd name="connsiteY11" fmla="*/ 7144 h 800100"/>
                <a:gd name="connsiteX12" fmla="*/ 635794 w 657224"/>
                <a:gd name="connsiteY12" fmla="*/ 0 h 800100"/>
                <a:gd name="connsiteX13" fmla="*/ 592931 w 657224"/>
                <a:gd name="connsiteY13" fmla="*/ 116681 h 800100"/>
                <a:gd name="connsiteX14" fmla="*/ 552450 w 657224"/>
                <a:gd name="connsiteY14" fmla="*/ 245269 h 800100"/>
                <a:gd name="connsiteX15" fmla="*/ 507206 w 657224"/>
                <a:gd name="connsiteY15" fmla="*/ 395288 h 800100"/>
                <a:gd name="connsiteX16" fmla="*/ 457200 w 657224"/>
                <a:gd name="connsiteY16" fmla="*/ 497681 h 800100"/>
                <a:gd name="connsiteX17" fmla="*/ 414337 w 657224"/>
                <a:gd name="connsiteY17" fmla="*/ 559594 h 800100"/>
                <a:gd name="connsiteX18" fmla="*/ 369094 w 657224"/>
                <a:gd name="connsiteY18" fmla="*/ 590550 h 800100"/>
                <a:gd name="connsiteX19" fmla="*/ 302419 w 657224"/>
                <a:gd name="connsiteY19" fmla="*/ 523875 h 800100"/>
                <a:gd name="connsiteX20" fmla="*/ 235744 w 657224"/>
                <a:gd name="connsiteY20" fmla="*/ 495300 h 800100"/>
                <a:gd name="connsiteX21" fmla="*/ 157162 w 657224"/>
                <a:gd name="connsiteY21" fmla="*/ 526256 h 800100"/>
                <a:gd name="connsiteX22" fmla="*/ 90487 w 657224"/>
                <a:gd name="connsiteY22" fmla="*/ 595313 h 800100"/>
                <a:gd name="connsiteX23" fmla="*/ 0 w 657224"/>
                <a:gd name="connsiteY23" fmla="*/ 769143 h 800100"/>
                <a:gd name="connsiteX24" fmla="*/ 19050 w 657224"/>
                <a:gd name="connsiteY24" fmla="*/ 800100 h 800100"/>
                <a:gd name="connsiteX0" fmla="*/ 31575 w 669749"/>
                <a:gd name="connsiteY0" fmla="*/ 800100 h 800100"/>
                <a:gd name="connsiteX1" fmla="*/ 88725 w 669749"/>
                <a:gd name="connsiteY1" fmla="*/ 678656 h 800100"/>
                <a:gd name="connsiteX2" fmla="*/ 157781 w 669749"/>
                <a:gd name="connsiteY2" fmla="*/ 581025 h 800100"/>
                <a:gd name="connsiteX3" fmla="*/ 207787 w 669749"/>
                <a:gd name="connsiteY3" fmla="*/ 542925 h 800100"/>
                <a:gd name="connsiteX4" fmla="*/ 260175 w 669749"/>
                <a:gd name="connsiteY4" fmla="*/ 531019 h 800100"/>
                <a:gd name="connsiteX5" fmla="*/ 331612 w 669749"/>
                <a:gd name="connsiteY5" fmla="*/ 578644 h 800100"/>
                <a:gd name="connsiteX6" fmla="*/ 424481 w 669749"/>
                <a:gd name="connsiteY6" fmla="*/ 616744 h 800100"/>
                <a:gd name="connsiteX7" fmla="*/ 512587 w 669749"/>
                <a:gd name="connsiteY7" fmla="*/ 483394 h 800100"/>
                <a:gd name="connsiteX8" fmla="*/ 564975 w 669749"/>
                <a:gd name="connsiteY8" fmla="*/ 352425 h 800100"/>
                <a:gd name="connsiteX9" fmla="*/ 614981 w 669749"/>
                <a:gd name="connsiteY9" fmla="*/ 209550 h 800100"/>
                <a:gd name="connsiteX10" fmla="*/ 657844 w 669749"/>
                <a:gd name="connsiteY10" fmla="*/ 52388 h 800100"/>
                <a:gd name="connsiteX11" fmla="*/ 669749 w 669749"/>
                <a:gd name="connsiteY11" fmla="*/ 7144 h 800100"/>
                <a:gd name="connsiteX12" fmla="*/ 648319 w 669749"/>
                <a:gd name="connsiteY12" fmla="*/ 0 h 800100"/>
                <a:gd name="connsiteX13" fmla="*/ 605456 w 669749"/>
                <a:gd name="connsiteY13" fmla="*/ 116681 h 800100"/>
                <a:gd name="connsiteX14" fmla="*/ 564975 w 669749"/>
                <a:gd name="connsiteY14" fmla="*/ 245269 h 800100"/>
                <a:gd name="connsiteX15" fmla="*/ 519731 w 669749"/>
                <a:gd name="connsiteY15" fmla="*/ 395288 h 800100"/>
                <a:gd name="connsiteX16" fmla="*/ 469725 w 669749"/>
                <a:gd name="connsiteY16" fmla="*/ 497681 h 800100"/>
                <a:gd name="connsiteX17" fmla="*/ 426862 w 669749"/>
                <a:gd name="connsiteY17" fmla="*/ 559594 h 800100"/>
                <a:gd name="connsiteX18" fmla="*/ 381619 w 669749"/>
                <a:gd name="connsiteY18" fmla="*/ 590550 h 800100"/>
                <a:gd name="connsiteX19" fmla="*/ 314944 w 669749"/>
                <a:gd name="connsiteY19" fmla="*/ 523875 h 800100"/>
                <a:gd name="connsiteX20" fmla="*/ 248269 w 669749"/>
                <a:gd name="connsiteY20" fmla="*/ 495300 h 800100"/>
                <a:gd name="connsiteX21" fmla="*/ 169687 w 669749"/>
                <a:gd name="connsiteY21" fmla="*/ 526256 h 800100"/>
                <a:gd name="connsiteX22" fmla="*/ 103012 w 669749"/>
                <a:gd name="connsiteY22" fmla="*/ 595313 h 800100"/>
                <a:gd name="connsiteX23" fmla="*/ 0 w 669749"/>
                <a:gd name="connsiteY23" fmla="*/ 759123 h 800100"/>
                <a:gd name="connsiteX24" fmla="*/ 31575 w 669749"/>
                <a:gd name="connsiteY24" fmla="*/ 800100 h 800100"/>
                <a:gd name="connsiteX0" fmla="*/ 19050 w 669749"/>
                <a:gd name="connsiteY0" fmla="*/ 782566 h 782566"/>
                <a:gd name="connsiteX1" fmla="*/ 88725 w 669749"/>
                <a:gd name="connsiteY1" fmla="*/ 678656 h 782566"/>
                <a:gd name="connsiteX2" fmla="*/ 157781 w 669749"/>
                <a:gd name="connsiteY2" fmla="*/ 581025 h 782566"/>
                <a:gd name="connsiteX3" fmla="*/ 207787 w 669749"/>
                <a:gd name="connsiteY3" fmla="*/ 542925 h 782566"/>
                <a:gd name="connsiteX4" fmla="*/ 260175 w 669749"/>
                <a:gd name="connsiteY4" fmla="*/ 531019 h 782566"/>
                <a:gd name="connsiteX5" fmla="*/ 331612 w 669749"/>
                <a:gd name="connsiteY5" fmla="*/ 578644 h 782566"/>
                <a:gd name="connsiteX6" fmla="*/ 424481 w 669749"/>
                <a:gd name="connsiteY6" fmla="*/ 616744 h 782566"/>
                <a:gd name="connsiteX7" fmla="*/ 512587 w 669749"/>
                <a:gd name="connsiteY7" fmla="*/ 483394 h 782566"/>
                <a:gd name="connsiteX8" fmla="*/ 564975 w 669749"/>
                <a:gd name="connsiteY8" fmla="*/ 352425 h 782566"/>
                <a:gd name="connsiteX9" fmla="*/ 614981 w 669749"/>
                <a:gd name="connsiteY9" fmla="*/ 209550 h 782566"/>
                <a:gd name="connsiteX10" fmla="*/ 657844 w 669749"/>
                <a:gd name="connsiteY10" fmla="*/ 52388 h 782566"/>
                <a:gd name="connsiteX11" fmla="*/ 669749 w 669749"/>
                <a:gd name="connsiteY11" fmla="*/ 7144 h 782566"/>
                <a:gd name="connsiteX12" fmla="*/ 648319 w 669749"/>
                <a:gd name="connsiteY12" fmla="*/ 0 h 782566"/>
                <a:gd name="connsiteX13" fmla="*/ 605456 w 669749"/>
                <a:gd name="connsiteY13" fmla="*/ 116681 h 782566"/>
                <a:gd name="connsiteX14" fmla="*/ 564975 w 669749"/>
                <a:gd name="connsiteY14" fmla="*/ 245269 h 782566"/>
                <a:gd name="connsiteX15" fmla="*/ 519731 w 669749"/>
                <a:gd name="connsiteY15" fmla="*/ 395288 h 782566"/>
                <a:gd name="connsiteX16" fmla="*/ 469725 w 669749"/>
                <a:gd name="connsiteY16" fmla="*/ 497681 h 782566"/>
                <a:gd name="connsiteX17" fmla="*/ 426862 w 669749"/>
                <a:gd name="connsiteY17" fmla="*/ 559594 h 782566"/>
                <a:gd name="connsiteX18" fmla="*/ 381619 w 669749"/>
                <a:gd name="connsiteY18" fmla="*/ 590550 h 782566"/>
                <a:gd name="connsiteX19" fmla="*/ 314944 w 669749"/>
                <a:gd name="connsiteY19" fmla="*/ 523875 h 782566"/>
                <a:gd name="connsiteX20" fmla="*/ 248269 w 669749"/>
                <a:gd name="connsiteY20" fmla="*/ 495300 h 782566"/>
                <a:gd name="connsiteX21" fmla="*/ 169687 w 669749"/>
                <a:gd name="connsiteY21" fmla="*/ 526256 h 782566"/>
                <a:gd name="connsiteX22" fmla="*/ 103012 w 669749"/>
                <a:gd name="connsiteY22" fmla="*/ 595313 h 782566"/>
                <a:gd name="connsiteX23" fmla="*/ 0 w 669749"/>
                <a:gd name="connsiteY23" fmla="*/ 759123 h 782566"/>
                <a:gd name="connsiteX24" fmla="*/ 19050 w 669749"/>
                <a:gd name="connsiteY24" fmla="*/ 782566 h 78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9749" h="782566">
                  <a:moveTo>
                    <a:pt x="19050" y="782566"/>
                  </a:moveTo>
                  <a:cubicBezTo>
                    <a:pt x="31750" y="767485"/>
                    <a:pt x="65603" y="712246"/>
                    <a:pt x="88725" y="678656"/>
                  </a:cubicBezTo>
                  <a:cubicBezTo>
                    <a:pt x="111847" y="645066"/>
                    <a:pt x="137937" y="603647"/>
                    <a:pt x="157781" y="581025"/>
                  </a:cubicBezTo>
                  <a:cubicBezTo>
                    <a:pt x="177625" y="558403"/>
                    <a:pt x="190721" y="551259"/>
                    <a:pt x="207787" y="542925"/>
                  </a:cubicBezTo>
                  <a:cubicBezTo>
                    <a:pt x="224853" y="534591"/>
                    <a:pt x="239537" y="525066"/>
                    <a:pt x="260175" y="531019"/>
                  </a:cubicBezTo>
                  <a:cubicBezTo>
                    <a:pt x="280813" y="536972"/>
                    <a:pt x="304228" y="564357"/>
                    <a:pt x="331612" y="578644"/>
                  </a:cubicBezTo>
                  <a:cubicBezTo>
                    <a:pt x="358996" y="592931"/>
                    <a:pt x="375268" y="667543"/>
                    <a:pt x="424481" y="616744"/>
                  </a:cubicBezTo>
                  <a:cubicBezTo>
                    <a:pt x="473694" y="565945"/>
                    <a:pt x="480043" y="527050"/>
                    <a:pt x="512587" y="483394"/>
                  </a:cubicBezTo>
                  <a:lnTo>
                    <a:pt x="564975" y="352425"/>
                  </a:lnTo>
                  <a:lnTo>
                    <a:pt x="614981" y="209550"/>
                  </a:lnTo>
                  <a:lnTo>
                    <a:pt x="657844" y="52388"/>
                  </a:lnTo>
                  <a:lnTo>
                    <a:pt x="669749" y="7144"/>
                  </a:lnTo>
                  <a:lnTo>
                    <a:pt x="648319" y="0"/>
                  </a:lnTo>
                  <a:lnTo>
                    <a:pt x="605456" y="116681"/>
                  </a:lnTo>
                  <a:lnTo>
                    <a:pt x="564975" y="245269"/>
                  </a:lnTo>
                  <a:lnTo>
                    <a:pt x="519731" y="395288"/>
                  </a:lnTo>
                  <a:lnTo>
                    <a:pt x="469725" y="497681"/>
                  </a:lnTo>
                  <a:lnTo>
                    <a:pt x="426862" y="559594"/>
                  </a:lnTo>
                  <a:cubicBezTo>
                    <a:pt x="409003" y="569913"/>
                    <a:pt x="400272" y="596503"/>
                    <a:pt x="381619" y="590550"/>
                  </a:cubicBezTo>
                  <a:cubicBezTo>
                    <a:pt x="362966" y="584597"/>
                    <a:pt x="335979" y="533003"/>
                    <a:pt x="314944" y="523875"/>
                  </a:cubicBezTo>
                  <a:cubicBezTo>
                    <a:pt x="293910" y="514747"/>
                    <a:pt x="272478" y="494903"/>
                    <a:pt x="248269" y="495300"/>
                  </a:cubicBezTo>
                  <a:cubicBezTo>
                    <a:pt x="224060" y="495697"/>
                    <a:pt x="193896" y="509587"/>
                    <a:pt x="169687" y="526256"/>
                  </a:cubicBezTo>
                  <a:cubicBezTo>
                    <a:pt x="145478" y="542925"/>
                    <a:pt x="129206" y="554832"/>
                    <a:pt x="103012" y="595313"/>
                  </a:cubicBezTo>
                  <a:lnTo>
                    <a:pt x="0" y="759123"/>
                  </a:lnTo>
                  <a:cubicBezTo>
                    <a:pt x="6350" y="769442"/>
                    <a:pt x="12700" y="772247"/>
                    <a:pt x="19050" y="782566"/>
                  </a:cubicBezTo>
                  <a:close/>
                </a:path>
              </a:pathLst>
            </a:custGeom>
            <a:solidFill>
              <a:srgbClr val="FA80A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52" name="Freeform 51"/>
            <p:cNvSpPr/>
            <p:nvPr/>
          </p:nvSpPr>
          <p:spPr bwMode="auto">
            <a:xfrm>
              <a:off x="4139863" y="1484318"/>
              <a:ext cx="368939" cy="526887"/>
            </a:xfrm>
            <a:custGeom>
              <a:avLst/>
              <a:gdLst>
                <a:gd name="connsiteX0" fmla="*/ 285750 w 592931"/>
                <a:gd name="connsiteY0" fmla="*/ 0 h 883444"/>
                <a:gd name="connsiteX1" fmla="*/ 350044 w 592931"/>
                <a:gd name="connsiteY1" fmla="*/ 171450 h 883444"/>
                <a:gd name="connsiteX2" fmla="*/ 414338 w 592931"/>
                <a:gd name="connsiteY2" fmla="*/ 304800 h 883444"/>
                <a:gd name="connsiteX3" fmla="*/ 519113 w 592931"/>
                <a:gd name="connsiteY3" fmla="*/ 488157 h 883444"/>
                <a:gd name="connsiteX4" fmla="*/ 592931 w 592931"/>
                <a:gd name="connsiteY4" fmla="*/ 588169 h 883444"/>
                <a:gd name="connsiteX5" fmla="*/ 319088 w 592931"/>
                <a:gd name="connsiteY5" fmla="*/ 883444 h 883444"/>
                <a:gd name="connsiteX6" fmla="*/ 238125 w 592931"/>
                <a:gd name="connsiteY6" fmla="*/ 745332 h 883444"/>
                <a:gd name="connsiteX7" fmla="*/ 107156 w 592931"/>
                <a:gd name="connsiteY7" fmla="*/ 542925 h 883444"/>
                <a:gd name="connsiteX8" fmla="*/ 40481 w 592931"/>
                <a:gd name="connsiteY8" fmla="*/ 426244 h 883444"/>
                <a:gd name="connsiteX9" fmla="*/ 0 w 592931"/>
                <a:gd name="connsiteY9" fmla="*/ 326232 h 883444"/>
                <a:gd name="connsiteX10" fmla="*/ 176213 w 592931"/>
                <a:gd name="connsiteY10" fmla="*/ 133350 h 883444"/>
                <a:gd name="connsiteX11" fmla="*/ 285750 w 592931"/>
                <a:gd name="connsiteY11" fmla="*/ 0 h 883444"/>
                <a:gd name="connsiteX0" fmla="*/ 292894 w 600075"/>
                <a:gd name="connsiteY0" fmla="*/ 0 h 883444"/>
                <a:gd name="connsiteX1" fmla="*/ 357188 w 600075"/>
                <a:gd name="connsiteY1" fmla="*/ 171450 h 883444"/>
                <a:gd name="connsiteX2" fmla="*/ 421482 w 600075"/>
                <a:gd name="connsiteY2" fmla="*/ 304800 h 883444"/>
                <a:gd name="connsiteX3" fmla="*/ 526257 w 600075"/>
                <a:gd name="connsiteY3" fmla="*/ 488157 h 883444"/>
                <a:gd name="connsiteX4" fmla="*/ 600075 w 600075"/>
                <a:gd name="connsiteY4" fmla="*/ 588169 h 883444"/>
                <a:gd name="connsiteX5" fmla="*/ 326232 w 600075"/>
                <a:gd name="connsiteY5" fmla="*/ 883444 h 883444"/>
                <a:gd name="connsiteX6" fmla="*/ 245269 w 600075"/>
                <a:gd name="connsiteY6" fmla="*/ 745332 h 883444"/>
                <a:gd name="connsiteX7" fmla="*/ 114300 w 600075"/>
                <a:gd name="connsiteY7" fmla="*/ 542925 h 883444"/>
                <a:gd name="connsiteX8" fmla="*/ 47625 w 600075"/>
                <a:gd name="connsiteY8" fmla="*/ 426244 h 883444"/>
                <a:gd name="connsiteX9" fmla="*/ 0 w 600075"/>
                <a:gd name="connsiteY9" fmla="*/ 333375 h 883444"/>
                <a:gd name="connsiteX10" fmla="*/ 183357 w 600075"/>
                <a:gd name="connsiteY10" fmla="*/ 133350 h 883444"/>
                <a:gd name="connsiteX11" fmla="*/ 292894 w 600075"/>
                <a:gd name="connsiteY11" fmla="*/ 0 h 883444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26257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40545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540545"/>
                <a:gd name="connsiteY0" fmla="*/ 0 h 881063"/>
                <a:gd name="connsiteX1" fmla="*/ 357188 w 540545"/>
                <a:gd name="connsiteY1" fmla="*/ 171450 h 881063"/>
                <a:gd name="connsiteX2" fmla="*/ 421482 w 540545"/>
                <a:gd name="connsiteY2" fmla="*/ 304800 h 881063"/>
                <a:gd name="connsiteX3" fmla="*/ 540545 w 540545"/>
                <a:gd name="connsiteY3" fmla="*/ 488157 h 881063"/>
                <a:gd name="connsiteX4" fmla="*/ 338138 w 540545"/>
                <a:gd name="connsiteY4" fmla="*/ 881063 h 881063"/>
                <a:gd name="connsiteX5" fmla="*/ 245269 w 540545"/>
                <a:gd name="connsiteY5" fmla="*/ 745332 h 881063"/>
                <a:gd name="connsiteX6" fmla="*/ 114300 w 540545"/>
                <a:gd name="connsiteY6" fmla="*/ 542925 h 881063"/>
                <a:gd name="connsiteX7" fmla="*/ 47625 w 540545"/>
                <a:gd name="connsiteY7" fmla="*/ 426244 h 881063"/>
                <a:gd name="connsiteX8" fmla="*/ 0 w 540545"/>
                <a:gd name="connsiteY8" fmla="*/ 333375 h 881063"/>
                <a:gd name="connsiteX9" fmla="*/ 183357 w 540545"/>
                <a:gd name="connsiteY9" fmla="*/ 133350 h 881063"/>
                <a:gd name="connsiteX10" fmla="*/ 292894 w 540545"/>
                <a:gd name="connsiteY10" fmla="*/ 0 h 881063"/>
                <a:gd name="connsiteX0" fmla="*/ 292894 w 540545"/>
                <a:gd name="connsiteY0" fmla="*/ 0 h 745332"/>
                <a:gd name="connsiteX1" fmla="*/ 357188 w 540545"/>
                <a:gd name="connsiteY1" fmla="*/ 171450 h 745332"/>
                <a:gd name="connsiteX2" fmla="*/ 421482 w 540545"/>
                <a:gd name="connsiteY2" fmla="*/ 304800 h 745332"/>
                <a:gd name="connsiteX3" fmla="*/ 540545 w 540545"/>
                <a:gd name="connsiteY3" fmla="*/ 488157 h 745332"/>
                <a:gd name="connsiteX4" fmla="*/ 245269 w 540545"/>
                <a:gd name="connsiteY4" fmla="*/ 745332 h 745332"/>
                <a:gd name="connsiteX5" fmla="*/ 114300 w 540545"/>
                <a:gd name="connsiteY5" fmla="*/ 542925 h 745332"/>
                <a:gd name="connsiteX6" fmla="*/ 47625 w 540545"/>
                <a:gd name="connsiteY6" fmla="*/ 426244 h 745332"/>
                <a:gd name="connsiteX7" fmla="*/ 0 w 540545"/>
                <a:gd name="connsiteY7" fmla="*/ 333375 h 745332"/>
                <a:gd name="connsiteX8" fmla="*/ 183357 w 540545"/>
                <a:gd name="connsiteY8" fmla="*/ 133350 h 745332"/>
                <a:gd name="connsiteX9" fmla="*/ 292894 w 540545"/>
                <a:gd name="connsiteY9" fmla="*/ 0 h 745332"/>
                <a:gd name="connsiteX0" fmla="*/ 292894 w 515495"/>
                <a:gd name="connsiteY0" fmla="*/ 0 h 745332"/>
                <a:gd name="connsiteX1" fmla="*/ 357188 w 515495"/>
                <a:gd name="connsiteY1" fmla="*/ 171450 h 745332"/>
                <a:gd name="connsiteX2" fmla="*/ 421482 w 515495"/>
                <a:gd name="connsiteY2" fmla="*/ 304800 h 745332"/>
                <a:gd name="connsiteX3" fmla="*/ 515495 w 515495"/>
                <a:gd name="connsiteY3" fmla="*/ 473126 h 745332"/>
                <a:gd name="connsiteX4" fmla="*/ 245269 w 515495"/>
                <a:gd name="connsiteY4" fmla="*/ 745332 h 745332"/>
                <a:gd name="connsiteX5" fmla="*/ 114300 w 515495"/>
                <a:gd name="connsiteY5" fmla="*/ 542925 h 745332"/>
                <a:gd name="connsiteX6" fmla="*/ 47625 w 515495"/>
                <a:gd name="connsiteY6" fmla="*/ 426244 h 745332"/>
                <a:gd name="connsiteX7" fmla="*/ 0 w 515495"/>
                <a:gd name="connsiteY7" fmla="*/ 333375 h 745332"/>
                <a:gd name="connsiteX8" fmla="*/ 183357 w 515495"/>
                <a:gd name="connsiteY8" fmla="*/ 133350 h 745332"/>
                <a:gd name="connsiteX9" fmla="*/ 292894 w 515495"/>
                <a:gd name="connsiteY9" fmla="*/ 0 h 745332"/>
                <a:gd name="connsiteX0" fmla="*/ 300408 w 523009"/>
                <a:gd name="connsiteY0" fmla="*/ 0 h 745332"/>
                <a:gd name="connsiteX1" fmla="*/ 364702 w 523009"/>
                <a:gd name="connsiteY1" fmla="*/ 171450 h 745332"/>
                <a:gd name="connsiteX2" fmla="*/ 428996 w 523009"/>
                <a:gd name="connsiteY2" fmla="*/ 304800 h 745332"/>
                <a:gd name="connsiteX3" fmla="*/ 523009 w 523009"/>
                <a:gd name="connsiteY3" fmla="*/ 473126 h 745332"/>
                <a:gd name="connsiteX4" fmla="*/ 252783 w 523009"/>
                <a:gd name="connsiteY4" fmla="*/ 745332 h 745332"/>
                <a:gd name="connsiteX5" fmla="*/ 121814 w 523009"/>
                <a:gd name="connsiteY5" fmla="*/ 542925 h 745332"/>
                <a:gd name="connsiteX6" fmla="*/ 55139 w 523009"/>
                <a:gd name="connsiteY6" fmla="*/ 426244 h 745332"/>
                <a:gd name="connsiteX7" fmla="*/ 0 w 523009"/>
                <a:gd name="connsiteY7" fmla="*/ 333375 h 745332"/>
                <a:gd name="connsiteX8" fmla="*/ 190871 w 523009"/>
                <a:gd name="connsiteY8" fmla="*/ 133350 h 745332"/>
                <a:gd name="connsiteX9" fmla="*/ 300408 w 523009"/>
                <a:gd name="connsiteY9" fmla="*/ 0 h 74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09" h="745332">
                  <a:moveTo>
                    <a:pt x="300408" y="0"/>
                  </a:moveTo>
                  <a:lnTo>
                    <a:pt x="364702" y="171450"/>
                  </a:lnTo>
                  <a:lnTo>
                    <a:pt x="428996" y="304800"/>
                  </a:lnTo>
                  <a:lnTo>
                    <a:pt x="523009" y="473126"/>
                  </a:lnTo>
                  <a:lnTo>
                    <a:pt x="252783" y="745332"/>
                  </a:lnTo>
                  <a:lnTo>
                    <a:pt x="121814" y="542925"/>
                  </a:lnTo>
                  <a:lnTo>
                    <a:pt x="55139" y="426244"/>
                  </a:lnTo>
                  <a:lnTo>
                    <a:pt x="0" y="333375"/>
                  </a:lnTo>
                  <a:lnTo>
                    <a:pt x="190871" y="133350"/>
                  </a:lnTo>
                  <a:lnTo>
                    <a:pt x="300408" y="0"/>
                  </a:lnTo>
                  <a:close/>
                </a:path>
              </a:pathLst>
            </a:custGeom>
            <a:solidFill>
              <a:srgbClr val="FA80A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53" name="Freeform 52"/>
            <p:cNvSpPr/>
            <p:nvPr/>
          </p:nvSpPr>
          <p:spPr bwMode="auto">
            <a:xfrm>
              <a:off x="4136327" y="1470174"/>
              <a:ext cx="215705" cy="245173"/>
            </a:xfrm>
            <a:custGeom>
              <a:avLst/>
              <a:gdLst>
                <a:gd name="connsiteX0" fmla="*/ 0 w 297657"/>
                <a:gd name="connsiteY0" fmla="*/ 347663 h 347663"/>
                <a:gd name="connsiteX1" fmla="*/ 145257 w 297657"/>
                <a:gd name="connsiteY1" fmla="*/ 192881 h 347663"/>
                <a:gd name="connsiteX2" fmla="*/ 297657 w 297657"/>
                <a:gd name="connsiteY2" fmla="*/ 19050 h 347663"/>
                <a:gd name="connsiteX3" fmla="*/ 278607 w 297657"/>
                <a:gd name="connsiteY3" fmla="*/ 0 h 347663"/>
                <a:gd name="connsiteX4" fmla="*/ 204788 w 297657"/>
                <a:gd name="connsiteY4" fmla="*/ 90488 h 347663"/>
                <a:gd name="connsiteX5" fmla="*/ 107157 w 297657"/>
                <a:gd name="connsiteY5" fmla="*/ 195263 h 347663"/>
                <a:gd name="connsiteX6" fmla="*/ 38100 w 297657"/>
                <a:gd name="connsiteY6" fmla="*/ 271463 h 347663"/>
                <a:gd name="connsiteX7" fmla="*/ 0 w 297657"/>
                <a:gd name="connsiteY7" fmla="*/ 347663 h 347663"/>
                <a:gd name="connsiteX0" fmla="*/ 11906 w 309563"/>
                <a:gd name="connsiteY0" fmla="*/ 347663 h 347663"/>
                <a:gd name="connsiteX1" fmla="*/ 157163 w 309563"/>
                <a:gd name="connsiteY1" fmla="*/ 192881 h 347663"/>
                <a:gd name="connsiteX2" fmla="*/ 309563 w 309563"/>
                <a:gd name="connsiteY2" fmla="*/ 19050 h 347663"/>
                <a:gd name="connsiteX3" fmla="*/ 290513 w 309563"/>
                <a:gd name="connsiteY3" fmla="*/ 0 h 347663"/>
                <a:gd name="connsiteX4" fmla="*/ 216694 w 309563"/>
                <a:gd name="connsiteY4" fmla="*/ 90488 h 347663"/>
                <a:gd name="connsiteX5" fmla="*/ 119063 w 309563"/>
                <a:gd name="connsiteY5" fmla="*/ 195263 h 347663"/>
                <a:gd name="connsiteX6" fmla="*/ 0 w 309563"/>
                <a:gd name="connsiteY6" fmla="*/ 333376 h 347663"/>
                <a:gd name="connsiteX7" fmla="*/ 11906 w 309563"/>
                <a:gd name="connsiteY7" fmla="*/ 347663 h 347663"/>
                <a:gd name="connsiteX0" fmla="*/ 11906 w 304800"/>
                <a:gd name="connsiteY0" fmla="*/ 347663 h 347663"/>
                <a:gd name="connsiteX1" fmla="*/ 157163 w 304800"/>
                <a:gd name="connsiteY1" fmla="*/ 192881 h 347663"/>
                <a:gd name="connsiteX2" fmla="*/ 304800 w 304800"/>
                <a:gd name="connsiteY2" fmla="*/ 26194 h 347663"/>
                <a:gd name="connsiteX3" fmla="*/ 290513 w 304800"/>
                <a:gd name="connsiteY3" fmla="*/ 0 h 347663"/>
                <a:gd name="connsiteX4" fmla="*/ 216694 w 304800"/>
                <a:gd name="connsiteY4" fmla="*/ 90488 h 347663"/>
                <a:gd name="connsiteX5" fmla="*/ 119063 w 304800"/>
                <a:gd name="connsiteY5" fmla="*/ 195263 h 347663"/>
                <a:gd name="connsiteX6" fmla="*/ 0 w 304800"/>
                <a:gd name="connsiteY6" fmla="*/ 333376 h 347663"/>
                <a:gd name="connsiteX7" fmla="*/ 11906 w 304800"/>
                <a:gd name="connsiteY7" fmla="*/ 347663 h 34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00" h="347663">
                  <a:moveTo>
                    <a:pt x="11906" y="347663"/>
                  </a:moveTo>
                  <a:lnTo>
                    <a:pt x="157163" y="192881"/>
                  </a:lnTo>
                  <a:lnTo>
                    <a:pt x="304800" y="26194"/>
                  </a:lnTo>
                  <a:lnTo>
                    <a:pt x="290513" y="0"/>
                  </a:lnTo>
                  <a:lnTo>
                    <a:pt x="216694" y="90488"/>
                  </a:lnTo>
                  <a:lnTo>
                    <a:pt x="119063" y="195263"/>
                  </a:lnTo>
                  <a:lnTo>
                    <a:pt x="0" y="333376"/>
                  </a:lnTo>
                  <a:lnTo>
                    <a:pt x="11906" y="347663"/>
                  </a:lnTo>
                  <a:close/>
                </a:path>
              </a:pathLst>
            </a:custGeom>
            <a:solidFill>
              <a:srgbClr val="FA80A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54" name="Freeform 53"/>
            <p:cNvSpPr/>
            <p:nvPr/>
          </p:nvSpPr>
          <p:spPr bwMode="auto">
            <a:xfrm>
              <a:off x="4092715" y="1358195"/>
              <a:ext cx="255782" cy="345364"/>
            </a:xfrm>
            <a:custGeom>
              <a:avLst/>
              <a:gdLst>
                <a:gd name="connsiteX0" fmla="*/ 64293 w 361950"/>
                <a:gd name="connsiteY0" fmla="*/ 488156 h 488156"/>
                <a:gd name="connsiteX1" fmla="*/ 195262 w 361950"/>
                <a:gd name="connsiteY1" fmla="*/ 340518 h 488156"/>
                <a:gd name="connsiteX2" fmla="*/ 361950 w 361950"/>
                <a:gd name="connsiteY2" fmla="*/ 154781 h 488156"/>
                <a:gd name="connsiteX3" fmla="*/ 330993 w 361950"/>
                <a:gd name="connsiteY3" fmla="*/ 85725 h 488156"/>
                <a:gd name="connsiteX4" fmla="*/ 295275 w 361950"/>
                <a:gd name="connsiteY4" fmla="*/ 0 h 488156"/>
                <a:gd name="connsiteX5" fmla="*/ 211931 w 361950"/>
                <a:gd name="connsiteY5" fmla="*/ 135731 h 488156"/>
                <a:gd name="connsiteX6" fmla="*/ 142875 w 361950"/>
                <a:gd name="connsiteY6" fmla="*/ 216693 h 488156"/>
                <a:gd name="connsiteX7" fmla="*/ 66675 w 361950"/>
                <a:gd name="connsiteY7" fmla="*/ 288131 h 488156"/>
                <a:gd name="connsiteX8" fmla="*/ 0 w 361950"/>
                <a:gd name="connsiteY8" fmla="*/ 354806 h 488156"/>
                <a:gd name="connsiteX9" fmla="*/ 64293 w 361950"/>
                <a:gd name="connsiteY9" fmla="*/ 488156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950" h="488156">
                  <a:moveTo>
                    <a:pt x="64293" y="488156"/>
                  </a:moveTo>
                  <a:lnTo>
                    <a:pt x="195262" y="340518"/>
                  </a:lnTo>
                  <a:lnTo>
                    <a:pt x="361950" y="154781"/>
                  </a:lnTo>
                  <a:lnTo>
                    <a:pt x="330993" y="85725"/>
                  </a:lnTo>
                  <a:lnTo>
                    <a:pt x="295275" y="0"/>
                  </a:lnTo>
                  <a:lnTo>
                    <a:pt x="211931" y="135731"/>
                  </a:lnTo>
                  <a:lnTo>
                    <a:pt x="142875" y="216693"/>
                  </a:lnTo>
                  <a:lnTo>
                    <a:pt x="66675" y="288131"/>
                  </a:lnTo>
                  <a:lnTo>
                    <a:pt x="0" y="354806"/>
                  </a:lnTo>
                  <a:lnTo>
                    <a:pt x="64293" y="488156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55" name="Freeform 54"/>
            <p:cNvSpPr/>
            <p:nvPr/>
          </p:nvSpPr>
          <p:spPr bwMode="auto">
            <a:xfrm>
              <a:off x="4052639" y="1321655"/>
              <a:ext cx="253425" cy="284071"/>
            </a:xfrm>
            <a:custGeom>
              <a:avLst/>
              <a:gdLst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69069 w 364331"/>
                <a:gd name="connsiteY2" fmla="*/ 296119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80975 w 364331"/>
                <a:gd name="connsiteY2" fmla="*/ 300882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59568"/>
                <a:gd name="connsiteY0" fmla="*/ 229445 h 403275"/>
                <a:gd name="connsiteX1" fmla="*/ 57150 w 359568"/>
                <a:gd name="connsiteY1" fmla="*/ 403275 h 403275"/>
                <a:gd name="connsiteX2" fmla="*/ 176212 w 359568"/>
                <a:gd name="connsiteY2" fmla="*/ 300882 h 403275"/>
                <a:gd name="connsiteX3" fmla="*/ 259556 w 359568"/>
                <a:gd name="connsiteY3" fmla="*/ 200869 h 403275"/>
                <a:gd name="connsiteX4" fmla="*/ 359568 w 359568"/>
                <a:gd name="connsiteY4" fmla="*/ 60375 h 403275"/>
                <a:gd name="connsiteX5" fmla="*/ 338137 w 359568"/>
                <a:gd name="connsiteY5" fmla="*/ 844 h 403275"/>
                <a:gd name="connsiteX6" fmla="*/ 302418 w 359568"/>
                <a:gd name="connsiteY6" fmla="*/ 24657 h 403275"/>
                <a:gd name="connsiteX7" fmla="*/ 276225 w 359568"/>
                <a:gd name="connsiteY7" fmla="*/ 15132 h 403275"/>
                <a:gd name="connsiteX8" fmla="*/ 235743 w 359568"/>
                <a:gd name="connsiteY8" fmla="*/ 34182 h 403275"/>
                <a:gd name="connsiteX9" fmla="*/ 200025 w 359568"/>
                <a:gd name="connsiteY9" fmla="*/ 10369 h 403275"/>
                <a:gd name="connsiteX10" fmla="*/ 166687 w 359568"/>
                <a:gd name="connsiteY10" fmla="*/ 15132 h 403275"/>
                <a:gd name="connsiteX11" fmla="*/ 100012 w 359568"/>
                <a:gd name="connsiteY11" fmla="*/ 127050 h 403275"/>
                <a:gd name="connsiteX12" fmla="*/ 0 w 359568"/>
                <a:gd name="connsiteY12" fmla="*/ 229445 h 40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568" h="403275">
                  <a:moveTo>
                    <a:pt x="0" y="229445"/>
                  </a:moveTo>
                  <a:lnTo>
                    <a:pt x="57150" y="403275"/>
                  </a:lnTo>
                  <a:lnTo>
                    <a:pt x="176212" y="300882"/>
                  </a:lnTo>
                  <a:lnTo>
                    <a:pt x="259556" y="200869"/>
                  </a:lnTo>
                  <a:lnTo>
                    <a:pt x="359568" y="60375"/>
                  </a:lnTo>
                  <a:lnTo>
                    <a:pt x="338137" y="844"/>
                  </a:lnTo>
                  <a:cubicBezTo>
                    <a:pt x="328612" y="-5109"/>
                    <a:pt x="312737" y="22276"/>
                    <a:pt x="302418" y="24657"/>
                  </a:cubicBezTo>
                  <a:cubicBezTo>
                    <a:pt x="292099" y="27038"/>
                    <a:pt x="287337" y="13545"/>
                    <a:pt x="276225" y="15132"/>
                  </a:cubicBezTo>
                  <a:cubicBezTo>
                    <a:pt x="265113" y="16719"/>
                    <a:pt x="248443" y="34976"/>
                    <a:pt x="235743" y="34182"/>
                  </a:cubicBezTo>
                  <a:cubicBezTo>
                    <a:pt x="223043" y="33388"/>
                    <a:pt x="211534" y="13544"/>
                    <a:pt x="200025" y="10369"/>
                  </a:cubicBezTo>
                  <a:cubicBezTo>
                    <a:pt x="188516" y="7194"/>
                    <a:pt x="183356" y="-4315"/>
                    <a:pt x="166687" y="15132"/>
                  </a:cubicBezTo>
                  <a:lnTo>
                    <a:pt x="100012" y="127050"/>
                  </a:lnTo>
                  <a:lnTo>
                    <a:pt x="0" y="229445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56" name="Freeform 55"/>
            <p:cNvSpPr/>
            <p:nvPr/>
          </p:nvSpPr>
          <p:spPr bwMode="auto">
            <a:xfrm>
              <a:off x="4036136" y="1309868"/>
              <a:ext cx="139089" cy="170914"/>
            </a:xfrm>
            <a:custGeom>
              <a:avLst/>
              <a:gdLst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45256 w 190500"/>
                <a:gd name="connsiteY2" fmla="*/ 35719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54782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42888"/>
                <a:gd name="connsiteX1" fmla="*/ 71438 w 197644"/>
                <a:gd name="connsiteY1" fmla="*/ 126207 h 242888"/>
                <a:gd name="connsiteX2" fmla="*/ 133350 w 197644"/>
                <a:gd name="connsiteY2" fmla="*/ 40482 h 242888"/>
                <a:gd name="connsiteX3" fmla="*/ 161925 w 197644"/>
                <a:gd name="connsiteY3" fmla="*/ 0 h 242888"/>
                <a:gd name="connsiteX4" fmla="*/ 197644 w 197644"/>
                <a:gd name="connsiteY4" fmla="*/ 23813 h 242888"/>
                <a:gd name="connsiteX5" fmla="*/ 154782 w 197644"/>
                <a:gd name="connsiteY5" fmla="*/ 104775 h 242888"/>
                <a:gd name="connsiteX6" fmla="*/ 85725 w 197644"/>
                <a:gd name="connsiteY6" fmla="*/ 185738 h 242888"/>
                <a:gd name="connsiteX7" fmla="*/ 23812 w 197644"/>
                <a:gd name="connsiteY7" fmla="*/ 242888 h 242888"/>
                <a:gd name="connsiteX8" fmla="*/ 0 w 197644"/>
                <a:gd name="connsiteY8" fmla="*/ 180975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644" h="242888">
                  <a:moveTo>
                    <a:pt x="0" y="180975"/>
                  </a:moveTo>
                  <a:lnTo>
                    <a:pt x="71438" y="126207"/>
                  </a:lnTo>
                  <a:cubicBezTo>
                    <a:pt x="93663" y="102792"/>
                    <a:pt x="118269" y="61517"/>
                    <a:pt x="133350" y="40482"/>
                  </a:cubicBezTo>
                  <a:cubicBezTo>
                    <a:pt x="148431" y="19447"/>
                    <a:pt x="151209" y="2778"/>
                    <a:pt x="161925" y="0"/>
                  </a:cubicBezTo>
                  <a:lnTo>
                    <a:pt x="197644" y="23813"/>
                  </a:lnTo>
                  <a:cubicBezTo>
                    <a:pt x="196454" y="41276"/>
                    <a:pt x="173435" y="77788"/>
                    <a:pt x="154782" y="104775"/>
                  </a:cubicBezTo>
                  <a:cubicBezTo>
                    <a:pt x="136129" y="131762"/>
                    <a:pt x="107553" y="162719"/>
                    <a:pt x="85725" y="185738"/>
                  </a:cubicBezTo>
                  <a:cubicBezTo>
                    <a:pt x="63897" y="208757"/>
                    <a:pt x="44450" y="223838"/>
                    <a:pt x="23812" y="242888"/>
                  </a:cubicBezTo>
                  <a:lnTo>
                    <a:pt x="0" y="180975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57" name="Freeform 56"/>
            <p:cNvSpPr/>
            <p:nvPr/>
          </p:nvSpPr>
          <p:spPr bwMode="auto">
            <a:xfrm>
              <a:off x="4010204" y="1279221"/>
              <a:ext cx="136732" cy="159127"/>
            </a:xfrm>
            <a:custGeom>
              <a:avLst/>
              <a:gdLst>
                <a:gd name="connsiteX0" fmla="*/ 0 w 192882"/>
                <a:gd name="connsiteY0" fmla="*/ 97631 h 223837"/>
                <a:gd name="connsiteX1" fmla="*/ 40482 w 192882"/>
                <a:gd name="connsiteY1" fmla="*/ 223837 h 223837"/>
                <a:gd name="connsiteX2" fmla="*/ 111919 w 192882"/>
                <a:gd name="connsiteY2" fmla="*/ 164306 h 223837"/>
                <a:gd name="connsiteX3" fmla="*/ 164307 w 192882"/>
                <a:gd name="connsiteY3" fmla="*/ 102394 h 223837"/>
                <a:gd name="connsiteX4" fmla="*/ 192882 w 192882"/>
                <a:gd name="connsiteY4" fmla="*/ 45244 h 223837"/>
                <a:gd name="connsiteX5" fmla="*/ 152400 w 192882"/>
                <a:gd name="connsiteY5" fmla="*/ 0 h 223837"/>
                <a:gd name="connsiteX6" fmla="*/ 128588 w 192882"/>
                <a:gd name="connsiteY6" fmla="*/ 30956 h 223837"/>
                <a:gd name="connsiteX7" fmla="*/ 83344 w 192882"/>
                <a:gd name="connsiteY7" fmla="*/ 16669 h 223837"/>
                <a:gd name="connsiteX8" fmla="*/ 0 w 192882"/>
                <a:gd name="connsiteY8" fmla="*/ 97631 h 223837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882" h="225549">
                  <a:moveTo>
                    <a:pt x="0" y="97763"/>
                  </a:moveTo>
                  <a:lnTo>
                    <a:pt x="40482" y="223969"/>
                  </a:lnTo>
                  <a:cubicBezTo>
                    <a:pt x="59135" y="235081"/>
                    <a:pt x="91282" y="184678"/>
                    <a:pt x="111919" y="164438"/>
                  </a:cubicBezTo>
                  <a:cubicBezTo>
                    <a:pt x="132556" y="144198"/>
                    <a:pt x="154782" y="121576"/>
                    <a:pt x="164307" y="102526"/>
                  </a:cubicBezTo>
                  <a:lnTo>
                    <a:pt x="192882" y="45376"/>
                  </a:lnTo>
                  <a:cubicBezTo>
                    <a:pt x="190898" y="28310"/>
                    <a:pt x="163116" y="2513"/>
                    <a:pt x="152400" y="132"/>
                  </a:cubicBezTo>
                  <a:cubicBezTo>
                    <a:pt x="141684" y="-2249"/>
                    <a:pt x="140097" y="28310"/>
                    <a:pt x="128588" y="31088"/>
                  </a:cubicBezTo>
                  <a:cubicBezTo>
                    <a:pt x="117079" y="33866"/>
                    <a:pt x="104775" y="5689"/>
                    <a:pt x="83344" y="16801"/>
                  </a:cubicBezTo>
                  <a:lnTo>
                    <a:pt x="0" y="97763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58" name="Freeform 57"/>
            <p:cNvSpPr/>
            <p:nvPr/>
          </p:nvSpPr>
          <p:spPr bwMode="auto">
            <a:xfrm>
              <a:off x="4389751" y="1092984"/>
              <a:ext cx="487990" cy="568142"/>
            </a:xfrm>
            <a:custGeom>
              <a:avLst/>
              <a:gdLst>
                <a:gd name="connsiteX0" fmla="*/ 0 w 678656"/>
                <a:gd name="connsiteY0" fmla="*/ 721519 h 831056"/>
                <a:gd name="connsiteX1" fmla="*/ 35719 w 678656"/>
                <a:gd name="connsiteY1" fmla="*/ 831056 h 831056"/>
                <a:gd name="connsiteX2" fmla="*/ 97631 w 678656"/>
                <a:gd name="connsiteY2" fmla="*/ 723900 h 831056"/>
                <a:gd name="connsiteX3" fmla="*/ 142875 w 678656"/>
                <a:gd name="connsiteY3" fmla="*/ 631031 h 831056"/>
                <a:gd name="connsiteX4" fmla="*/ 204787 w 678656"/>
                <a:gd name="connsiteY4" fmla="*/ 583406 h 831056"/>
                <a:gd name="connsiteX5" fmla="*/ 261937 w 678656"/>
                <a:gd name="connsiteY5" fmla="*/ 559594 h 831056"/>
                <a:gd name="connsiteX6" fmla="*/ 328612 w 678656"/>
                <a:gd name="connsiteY6" fmla="*/ 576262 h 831056"/>
                <a:gd name="connsiteX7" fmla="*/ 373856 w 678656"/>
                <a:gd name="connsiteY7" fmla="*/ 609600 h 831056"/>
                <a:gd name="connsiteX8" fmla="*/ 409575 w 678656"/>
                <a:gd name="connsiteY8" fmla="*/ 654844 h 831056"/>
                <a:gd name="connsiteX9" fmla="*/ 435769 w 678656"/>
                <a:gd name="connsiteY9" fmla="*/ 654844 h 831056"/>
                <a:gd name="connsiteX10" fmla="*/ 514350 w 678656"/>
                <a:gd name="connsiteY10" fmla="*/ 538162 h 831056"/>
                <a:gd name="connsiteX11" fmla="*/ 554831 w 678656"/>
                <a:gd name="connsiteY11" fmla="*/ 426244 h 831056"/>
                <a:gd name="connsiteX12" fmla="*/ 611981 w 678656"/>
                <a:gd name="connsiteY12" fmla="*/ 257175 h 831056"/>
                <a:gd name="connsiteX13" fmla="*/ 640556 w 678656"/>
                <a:gd name="connsiteY13" fmla="*/ 154781 h 831056"/>
                <a:gd name="connsiteX14" fmla="*/ 678656 w 678656"/>
                <a:gd name="connsiteY14" fmla="*/ 66675 h 831056"/>
                <a:gd name="connsiteX15" fmla="*/ 650081 w 678656"/>
                <a:gd name="connsiteY15" fmla="*/ 14287 h 831056"/>
                <a:gd name="connsiteX16" fmla="*/ 626269 w 678656"/>
                <a:gd name="connsiteY16" fmla="*/ 78581 h 831056"/>
                <a:gd name="connsiteX17" fmla="*/ 604837 w 678656"/>
                <a:gd name="connsiteY17" fmla="*/ 0 h 831056"/>
                <a:gd name="connsiteX18" fmla="*/ 590550 w 678656"/>
                <a:gd name="connsiteY18" fmla="*/ 30956 h 831056"/>
                <a:gd name="connsiteX19" fmla="*/ 459581 w 678656"/>
                <a:gd name="connsiteY19" fmla="*/ 452437 h 831056"/>
                <a:gd name="connsiteX20" fmla="*/ 388144 w 678656"/>
                <a:gd name="connsiteY20" fmla="*/ 507206 h 831056"/>
                <a:gd name="connsiteX21" fmla="*/ 354806 w 678656"/>
                <a:gd name="connsiteY21" fmla="*/ 507206 h 831056"/>
                <a:gd name="connsiteX22" fmla="*/ 295275 w 678656"/>
                <a:gd name="connsiteY22" fmla="*/ 469106 h 831056"/>
                <a:gd name="connsiteX23" fmla="*/ 252412 w 678656"/>
                <a:gd name="connsiteY23" fmla="*/ 445294 h 831056"/>
                <a:gd name="connsiteX24" fmla="*/ 190500 w 678656"/>
                <a:gd name="connsiteY24" fmla="*/ 461962 h 831056"/>
                <a:gd name="connsiteX25" fmla="*/ 109537 w 678656"/>
                <a:gd name="connsiteY25" fmla="*/ 552450 h 831056"/>
                <a:gd name="connsiteX26" fmla="*/ 38100 w 678656"/>
                <a:gd name="connsiteY26" fmla="*/ 666750 h 831056"/>
                <a:gd name="connsiteX27" fmla="*/ 0 w 678656"/>
                <a:gd name="connsiteY27" fmla="*/ 721519 h 831056"/>
                <a:gd name="connsiteX0" fmla="*/ 0 w 678656"/>
                <a:gd name="connsiteY0" fmla="*/ 737328 h 846865"/>
                <a:gd name="connsiteX1" fmla="*/ 35719 w 678656"/>
                <a:gd name="connsiteY1" fmla="*/ 846865 h 846865"/>
                <a:gd name="connsiteX2" fmla="*/ 97631 w 678656"/>
                <a:gd name="connsiteY2" fmla="*/ 739709 h 846865"/>
                <a:gd name="connsiteX3" fmla="*/ 142875 w 678656"/>
                <a:gd name="connsiteY3" fmla="*/ 646840 h 846865"/>
                <a:gd name="connsiteX4" fmla="*/ 204787 w 678656"/>
                <a:gd name="connsiteY4" fmla="*/ 599215 h 846865"/>
                <a:gd name="connsiteX5" fmla="*/ 261937 w 678656"/>
                <a:gd name="connsiteY5" fmla="*/ 575403 h 846865"/>
                <a:gd name="connsiteX6" fmla="*/ 328612 w 678656"/>
                <a:gd name="connsiteY6" fmla="*/ 592071 h 846865"/>
                <a:gd name="connsiteX7" fmla="*/ 373856 w 678656"/>
                <a:gd name="connsiteY7" fmla="*/ 625409 h 846865"/>
                <a:gd name="connsiteX8" fmla="*/ 409575 w 678656"/>
                <a:gd name="connsiteY8" fmla="*/ 670653 h 846865"/>
                <a:gd name="connsiteX9" fmla="*/ 435769 w 678656"/>
                <a:gd name="connsiteY9" fmla="*/ 670653 h 846865"/>
                <a:gd name="connsiteX10" fmla="*/ 514350 w 678656"/>
                <a:gd name="connsiteY10" fmla="*/ 553971 h 846865"/>
                <a:gd name="connsiteX11" fmla="*/ 554831 w 678656"/>
                <a:gd name="connsiteY11" fmla="*/ 442053 h 846865"/>
                <a:gd name="connsiteX12" fmla="*/ 611981 w 678656"/>
                <a:gd name="connsiteY12" fmla="*/ 272984 h 846865"/>
                <a:gd name="connsiteX13" fmla="*/ 640556 w 678656"/>
                <a:gd name="connsiteY13" fmla="*/ 170590 h 846865"/>
                <a:gd name="connsiteX14" fmla="*/ 678656 w 678656"/>
                <a:gd name="connsiteY14" fmla="*/ 82484 h 846865"/>
                <a:gd name="connsiteX15" fmla="*/ 650081 w 678656"/>
                <a:gd name="connsiteY15" fmla="*/ 30096 h 846865"/>
                <a:gd name="connsiteX16" fmla="*/ 626269 w 678656"/>
                <a:gd name="connsiteY16" fmla="*/ 94390 h 846865"/>
                <a:gd name="connsiteX17" fmla="*/ 604837 w 678656"/>
                <a:gd name="connsiteY17" fmla="*/ 15809 h 846865"/>
                <a:gd name="connsiteX18" fmla="*/ 590550 w 678656"/>
                <a:gd name="connsiteY18" fmla="*/ 46765 h 846865"/>
                <a:gd name="connsiteX19" fmla="*/ 459581 w 678656"/>
                <a:gd name="connsiteY19" fmla="*/ 468246 h 846865"/>
                <a:gd name="connsiteX20" fmla="*/ 388144 w 678656"/>
                <a:gd name="connsiteY20" fmla="*/ 523015 h 846865"/>
                <a:gd name="connsiteX21" fmla="*/ 354806 w 678656"/>
                <a:gd name="connsiteY21" fmla="*/ 523015 h 846865"/>
                <a:gd name="connsiteX22" fmla="*/ 295275 w 678656"/>
                <a:gd name="connsiteY22" fmla="*/ 484915 h 846865"/>
                <a:gd name="connsiteX23" fmla="*/ 252412 w 678656"/>
                <a:gd name="connsiteY23" fmla="*/ 461103 h 846865"/>
                <a:gd name="connsiteX24" fmla="*/ 190500 w 678656"/>
                <a:gd name="connsiteY24" fmla="*/ 477771 h 846865"/>
                <a:gd name="connsiteX25" fmla="*/ 109537 w 678656"/>
                <a:gd name="connsiteY25" fmla="*/ 568259 h 846865"/>
                <a:gd name="connsiteX26" fmla="*/ 38100 w 678656"/>
                <a:gd name="connsiteY26" fmla="*/ 682559 h 846865"/>
                <a:gd name="connsiteX27" fmla="*/ 0 w 678656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35769 w 671625"/>
                <a:gd name="connsiteY9" fmla="*/ 670653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95288 w 678769"/>
                <a:gd name="connsiteY20" fmla="*/ 523015 h 846866"/>
                <a:gd name="connsiteX21" fmla="*/ 361950 w 678769"/>
                <a:gd name="connsiteY21" fmla="*/ 523015 h 846866"/>
                <a:gd name="connsiteX22" fmla="*/ 302419 w 678769"/>
                <a:gd name="connsiteY22" fmla="*/ 484915 h 846866"/>
                <a:gd name="connsiteX23" fmla="*/ 259556 w 678769"/>
                <a:gd name="connsiteY23" fmla="*/ 461103 h 846866"/>
                <a:gd name="connsiteX24" fmla="*/ 197644 w 678769"/>
                <a:gd name="connsiteY24" fmla="*/ 477771 h 846866"/>
                <a:gd name="connsiteX25" fmla="*/ 116681 w 678769"/>
                <a:gd name="connsiteY25" fmla="*/ 568259 h 846866"/>
                <a:gd name="connsiteX26" fmla="*/ 45244 w 678769"/>
                <a:gd name="connsiteY26" fmla="*/ 682559 h 846866"/>
                <a:gd name="connsiteX27" fmla="*/ 0 w 678769"/>
                <a:gd name="connsiteY27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32553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59556 w 678769"/>
                <a:gd name="connsiteY21" fmla="*/ 433146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9544 w 678769"/>
                <a:gd name="connsiteY3" fmla="*/ 621264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91294"/>
                <a:gd name="connsiteY0" fmla="*/ 696352 h 818909"/>
                <a:gd name="connsiteX1" fmla="*/ 55388 w 691294"/>
                <a:gd name="connsiteY1" fmla="*/ 818908 h 818909"/>
                <a:gd name="connsiteX2" fmla="*/ 117300 w 691294"/>
                <a:gd name="connsiteY2" fmla="*/ 711752 h 818909"/>
                <a:gd name="connsiteX3" fmla="*/ 172069 w 691294"/>
                <a:gd name="connsiteY3" fmla="*/ 621264 h 818909"/>
                <a:gd name="connsiteX4" fmla="*/ 224456 w 691294"/>
                <a:gd name="connsiteY4" fmla="*/ 571258 h 818909"/>
                <a:gd name="connsiteX5" fmla="*/ 281606 w 691294"/>
                <a:gd name="connsiteY5" fmla="*/ 547446 h 818909"/>
                <a:gd name="connsiteX6" fmla="*/ 348281 w 691294"/>
                <a:gd name="connsiteY6" fmla="*/ 564114 h 818909"/>
                <a:gd name="connsiteX7" fmla="*/ 393525 w 691294"/>
                <a:gd name="connsiteY7" fmla="*/ 604596 h 818909"/>
                <a:gd name="connsiteX8" fmla="*/ 429244 w 691294"/>
                <a:gd name="connsiteY8" fmla="*/ 642696 h 818909"/>
                <a:gd name="connsiteX9" fmla="*/ 474488 w 691294"/>
                <a:gd name="connsiteY9" fmla="*/ 630790 h 818909"/>
                <a:gd name="connsiteX10" fmla="*/ 534019 w 691294"/>
                <a:gd name="connsiteY10" fmla="*/ 526014 h 818909"/>
                <a:gd name="connsiteX11" fmla="*/ 574500 w 691294"/>
                <a:gd name="connsiteY11" fmla="*/ 414096 h 818909"/>
                <a:gd name="connsiteX12" fmla="*/ 631650 w 691294"/>
                <a:gd name="connsiteY12" fmla="*/ 245027 h 818909"/>
                <a:gd name="connsiteX13" fmla="*/ 660225 w 691294"/>
                <a:gd name="connsiteY13" fmla="*/ 142633 h 818909"/>
                <a:gd name="connsiteX14" fmla="*/ 691181 w 691294"/>
                <a:gd name="connsiteY14" fmla="*/ 49765 h 818909"/>
                <a:gd name="connsiteX15" fmla="*/ 669750 w 691294"/>
                <a:gd name="connsiteY15" fmla="*/ 2139 h 818909"/>
                <a:gd name="connsiteX16" fmla="*/ 645938 w 691294"/>
                <a:gd name="connsiteY16" fmla="*/ 66433 h 818909"/>
                <a:gd name="connsiteX17" fmla="*/ 610219 w 691294"/>
                <a:gd name="connsiteY17" fmla="*/ 18808 h 818909"/>
                <a:gd name="connsiteX18" fmla="*/ 479250 w 691294"/>
                <a:gd name="connsiteY18" fmla="*/ 440289 h 818909"/>
                <a:gd name="connsiteX19" fmla="*/ 374475 w 691294"/>
                <a:gd name="connsiteY19" fmla="*/ 495058 h 818909"/>
                <a:gd name="connsiteX20" fmla="*/ 314944 w 691294"/>
                <a:gd name="connsiteY20" fmla="*/ 456958 h 818909"/>
                <a:gd name="connsiteX21" fmla="*/ 279225 w 691294"/>
                <a:gd name="connsiteY21" fmla="*/ 426002 h 818909"/>
                <a:gd name="connsiteX22" fmla="*/ 210169 w 691294"/>
                <a:gd name="connsiteY22" fmla="*/ 449814 h 818909"/>
                <a:gd name="connsiteX23" fmla="*/ 129206 w 691294"/>
                <a:gd name="connsiteY23" fmla="*/ 540302 h 818909"/>
                <a:gd name="connsiteX24" fmla="*/ 57769 w 691294"/>
                <a:gd name="connsiteY24" fmla="*/ 654602 h 818909"/>
                <a:gd name="connsiteX25" fmla="*/ 0 w 691294"/>
                <a:gd name="connsiteY25" fmla="*/ 696352 h 818909"/>
                <a:gd name="connsiteX0" fmla="*/ 0 w 691294"/>
                <a:gd name="connsiteY0" fmla="*/ 696352 h 803878"/>
                <a:gd name="connsiteX1" fmla="*/ 47874 w 691294"/>
                <a:gd name="connsiteY1" fmla="*/ 803878 h 803878"/>
                <a:gd name="connsiteX2" fmla="*/ 117300 w 691294"/>
                <a:gd name="connsiteY2" fmla="*/ 711752 h 803878"/>
                <a:gd name="connsiteX3" fmla="*/ 172069 w 691294"/>
                <a:gd name="connsiteY3" fmla="*/ 621264 h 803878"/>
                <a:gd name="connsiteX4" fmla="*/ 224456 w 691294"/>
                <a:gd name="connsiteY4" fmla="*/ 571258 h 803878"/>
                <a:gd name="connsiteX5" fmla="*/ 281606 w 691294"/>
                <a:gd name="connsiteY5" fmla="*/ 547446 h 803878"/>
                <a:gd name="connsiteX6" fmla="*/ 348281 w 691294"/>
                <a:gd name="connsiteY6" fmla="*/ 564114 h 803878"/>
                <a:gd name="connsiteX7" fmla="*/ 393525 w 691294"/>
                <a:gd name="connsiteY7" fmla="*/ 604596 h 803878"/>
                <a:gd name="connsiteX8" fmla="*/ 429244 w 691294"/>
                <a:gd name="connsiteY8" fmla="*/ 642696 h 803878"/>
                <a:gd name="connsiteX9" fmla="*/ 474488 w 691294"/>
                <a:gd name="connsiteY9" fmla="*/ 630790 h 803878"/>
                <a:gd name="connsiteX10" fmla="*/ 534019 w 691294"/>
                <a:gd name="connsiteY10" fmla="*/ 526014 h 803878"/>
                <a:gd name="connsiteX11" fmla="*/ 574500 w 691294"/>
                <a:gd name="connsiteY11" fmla="*/ 414096 h 803878"/>
                <a:gd name="connsiteX12" fmla="*/ 631650 w 691294"/>
                <a:gd name="connsiteY12" fmla="*/ 245027 h 803878"/>
                <a:gd name="connsiteX13" fmla="*/ 660225 w 691294"/>
                <a:gd name="connsiteY13" fmla="*/ 142633 h 803878"/>
                <a:gd name="connsiteX14" fmla="*/ 691181 w 691294"/>
                <a:gd name="connsiteY14" fmla="*/ 49765 h 803878"/>
                <a:gd name="connsiteX15" fmla="*/ 669750 w 691294"/>
                <a:gd name="connsiteY15" fmla="*/ 2139 h 803878"/>
                <a:gd name="connsiteX16" fmla="*/ 645938 w 691294"/>
                <a:gd name="connsiteY16" fmla="*/ 66433 h 803878"/>
                <a:gd name="connsiteX17" fmla="*/ 610219 w 691294"/>
                <a:gd name="connsiteY17" fmla="*/ 18808 h 803878"/>
                <a:gd name="connsiteX18" fmla="*/ 479250 w 691294"/>
                <a:gd name="connsiteY18" fmla="*/ 440289 h 803878"/>
                <a:gd name="connsiteX19" fmla="*/ 374475 w 691294"/>
                <a:gd name="connsiteY19" fmla="*/ 495058 h 803878"/>
                <a:gd name="connsiteX20" fmla="*/ 314944 w 691294"/>
                <a:gd name="connsiteY20" fmla="*/ 456958 h 803878"/>
                <a:gd name="connsiteX21" fmla="*/ 279225 w 691294"/>
                <a:gd name="connsiteY21" fmla="*/ 426002 h 803878"/>
                <a:gd name="connsiteX22" fmla="*/ 210169 w 691294"/>
                <a:gd name="connsiteY22" fmla="*/ 449814 h 803878"/>
                <a:gd name="connsiteX23" fmla="*/ 129206 w 691294"/>
                <a:gd name="connsiteY23" fmla="*/ 540302 h 803878"/>
                <a:gd name="connsiteX24" fmla="*/ 57769 w 691294"/>
                <a:gd name="connsiteY24" fmla="*/ 654602 h 803878"/>
                <a:gd name="connsiteX25" fmla="*/ 0 w 691294"/>
                <a:gd name="connsiteY25" fmla="*/ 696352 h 80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91294" h="803878">
                  <a:moveTo>
                    <a:pt x="0" y="696352"/>
                  </a:moveTo>
                  <a:cubicBezTo>
                    <a:pt x="14288" y="729689"/>
                    <a:pt x="33586" y="770541"/>
                    <a:pt x="47874" y="803878"/>
                  </a:cubicBezTo>
                  <a:cubicBezTo>
                    <a:pt x="64146" y="804275"/>
                    <a:pt x="96601" y="742188"/>
                    <a:pt x="117300" y="711752"/>
                  </a:cubicBezTo>
                  <a:cubicBezTo>
                    <a:pt x="137999" y="681316"/>
                    <a:pt x="154210" y="644680"/>
                    <a:pt x="172069" y="621264"/>
                  </a:cubicBezTo>
                  <a:cubicBezTo>
                    <a:pt x="189928" y="597848"/>
                    <a:pt x="206200" y="583561"/>
                    <a:pt x="224456" y="571258"/>
                  </a:cubicBezTo>
                  <a:cubicBezTo>
                    <a:pt x="242712" y="558955"/>
                    <a:pt x="260969" y="548637"/>
                    <a:pt x="281606" y="547446"/>
                  </a:cubicBezTo>
                  <a:cubicBezTo>
                    <a:pt x="302243" y="546255"/>
                    <a:pt x="329628" y="555780"/>
                    <a:pt x="348281" y="564114"/>
                  </a:cubicBezTo>
                  <a:lnTo>
                    <a:pt x="393525" y="604596"/>
                  </a:lnTo>
                  <a:cubicBezTo>
                    <a:pt x="407019" y="617693"/>
                    <a:pt x="415750" y="638330"/>
                    <a:pt x="429244" y="642696"/>
                  </a:cubicBezTo>
                  <a:cubicBezTo>
                    <a:pt x="442738" y="647062"/>
                    <a:pt x="457026" y="650237"/>
                    <a:pt x="474488" y="630790"/>
                  </a:cubicBezTo>
                  <a:cubicBezTo>
                    <a:pt x="491950" y="611343"/>
                    <a:pt x="517350" y="562130"/>
                    <a:pt x="534019" y="526014"/>
                  </a:cubicBezTo>
                  <a:lnTo>
                    <a:pt x="574500" y="414096"/>
                  </a:lnTo>
                  <a:lnTo>
                    <a:pt x="631650" y="245027"/>
                  </a:lnTo>
                  <a:lnTo>
                    <a:pt x="660225" y="142633"/>
                  </a:lnTo>
                  <a:lnTo>
                    <a:pt x="691181" y="49765"/>
                  </a:lnTo>
                  <a:cubicBezTo>
                    <a:pt x="692769" y="26349"/>
                    <a:pt x="677290" y="-639"/>
                    <a:pt x="669750" y="2139"/>
                  </a:cubicBezTo>
                  <a:cubicBezTo>
                    <a:pt x="662210" y="4917"/>
                    <a:pt x="655860" y="63655"/>
                    <a:pt x="645938" y="66433"/>
                  </a:cubicBezTo>
                  <a:cubicBezTo>
                    <a:pt x="636016" y="69211"/>
                    <a:pt x="638000" y="-43501"/>
                    <a:pt x="610219" y="18808"/>
                  </a:cubicBezTo>
                  <a:cubicBezTo>
                    <a:pt x="582438" y="81117"/>
                    <a:pt x="518541" y="360914"/>
                    <a:pt x="479250" y="440289"/>
                  </a:cubicBezTo>
                  <a:cubicBezTo>
                    <a:pt x="439959" y="519664"/>
                    <a:pt x="401859" y="492280"/>
                    <a:pt x="374475" y="495058"/>
                  </a:cubicBezTo>
                  <a:cubicBezTo>
                    <a:pt x="347091" y="497836"/>
                    <a:pt x="330819" y="468467"/>
                    <a:pt x="314944" y="456958"/>
                  </a:cubicBezTo>
                  <a:cubicBezTo>
                    <a:pt x="299069" y="445449"/>
                    <a:pt x="296688" y="427193"/>
                    <a:pt x="279225" y="426002"/>
                  </a:cubicBezTo>
                  <a:cubicBezTo>
                    <a:pt x="261763" y="424811"/>
                    <a:pt x="235172" y="430764"/>
                    <a:pt x="210169" y="449814"/>
                  </a:cubicBezTo>
                  <a:cubicBezTo>
                    <a:pt x="185166" y="468864"/>
                    <a:pt x="156194" y="510139"/>
                    <a:pt x="129206" y="540302"/>
                  </a:cubicBezTo>
                  <a:lnTo>
                    <a:pt x="57769" y="654602"/>
                  </a:lnTo>
                  <a:lnTo>
                    <a:pt x="0" y="696352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59" name="Freeform 58"/>
            <p:cNvSpPr/>
            <p:nvPr/>
          </p:nvSpPr>
          <p:spPr bwMode="auto">
            <a:xfrm>
              <a:off x="4357927" y="1089447"/>
              <a:ext cx="477381" cy="511564"/>
            </a:xfrm>
            <a:custGeom>
              <a:avLst/>
              <a:gdLst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16719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21494 w 676409"/>
                <a:gd name="connsiteY7" fmla="*/ 461944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76409" h="723882">
                  <a:moveTo>
                    <a:pt x="0" y="569100"/>
                  </a:moveTo>
                  <a:lnTo>
                    <a:pt x="54769" y="723882"/>
                  </a:lnTo>
                  <a:cubicBezTo>
                    <a:pt x="83741" y="720707"/>
                    <a:pt x="138906" y="595294"/>
                    <a:pt x="173831" y="550050"/>
                  </a:cubicBezTo>
                  <a:cubicBezTo>
                    <a:pt x="208756" y="504806"/>
                    <a:pt x="237728" y="470675"/>
                    <a:pt x="264319" y="452419"/>
                  </a:cubicBezTo>
                  <a:cubicBezTo>
                    <a:pt x="290910" y="434163"/>
                    <a:pt x="311944" y="432972"/>
                    <a:pt x="333375" y="440513"/>
                  </a:cubicBezTo>
                  <a:cubicBezTo>
                    <a:pt x="354806" y="448054"/>
                    <a:pt x="371872" y="486551"/>
                    <a:pt x="392906" y="497663"/>
                  </a:cubicBezTo>
                  <a:cubicBezTo>
                    <a:pt x="413940" y="508775"/>
                    <a:pt x="438151" y="513141"/>
                    <a:pt x="459582" y="507188"/>
                  </a:cubicBezTo>
                  <a:cubicBezTo>
                    <a:pt x="481013" y="501235"/>
                    <a:pt x="500857" y="477025"/>
                    <a:pt x="521494" y="461944"/>
                  </a:cubicBezTo>
                  <a:lnTo>
                    <a:pt x="566738" y="345263"/>
                  </a:lnTo>
                  <a:lnTo>
                    <a:pt x="623888" y="147619"/>
                  </a:lnTo>
                  <a:cubicBezTo>
                    <a:pt x="642144" y="91263"/>
                    <a:pt x="673894" y="27366"/>
                    <a:pt x="676275" y="7125"/>
                  </a:cubicBezTo>
                  <a:cubicBezTo>
                    <a:pt x="678656" y="-13116"/>
                    <a:pt x="648891" y="15063"/>
                    <a:pt x="638175" y="26175"/>
                  </a:cubicBezTo>
                  <a:cubicBezTo>
                    <a:pt x="627459" y="37287"/>
                    <a:pt x="623887" y="74990"/>
                    <a:pt x="611981" y="73800"/>
                  </a:cubicBezTo>
                  <a:cubicBezTo>
                    <a:pt x="600075" y="72610"/>
                    <a:pt x="584994" y="18238"/>
                    <a:pt x="566738" y="19032"/>
                  </a:cubicBezTo>
                  <a:cubicBezTo>
                    <a:pt x="548482" y="19826"/>
                    <a:pt x="515938" y="49194"/>
                    <a:pt x="502444" y="78563"/>
                  </a:cubicBezTo>
                  <a:lnTo>
                    <a:pt x="485775" y="195244"/>
                  </a:lnTo>
                  <a:lnTo>
                    <a:pt x="464344" y="290494"/>
                  </a:lnTo>
                  <a:lnTo>
                    <a:pt x="438150" y="330975"/>
                  </a:lnTo>
                  <a:cubicBezTo>
                    <a:pt x="423863" y="327403"/>
                    <a:pt x="395685" y="278588"/>
                    <a:pt x="378619" y="269063"/>
                  </a:cubicBezTo>
                  <a:cubicBezTo>
                    <a:pt x="361553" y="259538"/>
                    <a:pt x="346868" y="272237"/>
                    <a:pt x="335756" y="273825"/>
                  </a:cubicBezTo>
                  <a:lnTo>
                    <a:pt x="302419" y="278588"/>
                  </a:lnTo>
                  <a:cubicBezTo>
                    <a:pt x="291307" y="280176"/>
                    <a:pt x="272257" y="310735"/>
                    <a:pt x="261938" y="304782"/>
                  </a:cubicBezTo>
                  <a:cubicBezTo>
                    <a:pt x="251619" y="298829"/>
                    <a:pt x="256778" y="239694"/>
                    <a:pt x="240506" y="242869"/>
                  </a:cubicBezTo>
                  <a:cubicBezTo>
                    <a:pt x="224234" y="246044"/>
                    <a:pt x="190500" y="286526"/>
                    <a:pt x="164306" y="323832"/>
                  </a:cubicBezTo>
                  <a:lnTo>
                    <a:pt x="83344" y="466707"/>
                  </a:lnTo>
                  <a:cubicBezTo>
                    <a:pt x="56357" y="514332"/>
                    <a:pt x="4763" y="526238"/>
                    <a:pt x="0" y="569100"/>
                  </a:cubicBez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60" name="Freeform 59"/>
            <p:cNvSpPr/>
            <p:nvPr/>
          </p:nvSpPr>
          <p:spPr bwMode="auto">
            <a:xfrm>
              <a:off x="4626674" y="1141311"/>
              <a:ext cx="86046" cy="189774"/>
            </a:xfrm>
            <a:custGeom>
              <a:avLst/>
              <a:gdLst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95250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104775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2123 w 122123"/>
                <a:gd name="connsiteY0" fmla="*/ 349 h 262287"/>
                <a:gd name="connsiteX1" fmla="*/ 64973 w 122123"/>
                <a:gd name="connsiteY1" fmla="*/ 90837 h 262287"/>
                <a:gd name="connsiteX2" fmla="*/ 50685 w 122123"/>
                <a:gd name="connsiteY2" fmla="*/ 147987 h 262287"/>
                <a:gd name="connsiteX3" fmla="*/ 31635 w 122123"/>
                <a:gd name="connsiteY3" fmla="*/ 169418 h 262287"/>
                <a:gd name="connsiteX4" fmla="*/ 679 w 122123"/>
                <a:gd name="connsiteY4" fmla="*/ 202756 h 262287"/>
                <a:gd name="connsiteX5" fmla="*/ 64973 w 122123"/>
                <a:gd name="connsiteY5" fmla="*/ 262287 h 262287"/>
                <a:gd name="connsiteX6" fmla="*/ 84023 w 122123"/>
                <a:gd name="connsiteY6" fmla="*/ 202756 h 262287"/>
                <a:gd name="connsiteX7" fmla="*/ 105454 w 122123"/>
                <a:gd name="connsiteY7" fmla="*/ 126556 h 262287"/>
                <a:gd name="connsiteX8" fmla="*/ 122123 w 122123"/>
                <a:gd name="connsiteY8" fmla="*/ 349 h 262287"/>
                <a:gd name="connsiteX0" fmla="*/ 122123 w 122123"/>
                <a:gd name="connsiteY0" fmla="*/ 349 h 266425"/>
                <a:gd name="connsiteX1" fmla="*/ 64973 w 122123"/>
                <a:gd name="connsiteY1" fmla="*/ 90837 h 266425"/>
                <a:gd name="connsiteX2" fmla="*/ 50685 w 122123"/>
                <a:gd name="connsiteY2" fmla="*/ 147987 h 266425"/>
                <a:gd name="connsiteX3" fmla="*/ 31635 w 122123"/>
                <a:gd name="connsiteY3" fmla="*/ 169418 h 266425"/>
                <a:gd name="connsiteX4" fmla="*/ 679 w 122123"/>
                <a:gd name="connsiteY4" fmla="*/ 202756 h 266425"/>
                <a:gd name="connsiteX5" fmla="*/ 64973 w 122123"/>
                <a:gd name="connsiteY5" fmla="*/ 262287 h 266425"/>
                <a:gd name="connsiteX6" fmla="*/ 84023 w 122123"/>
                <a:gd name="connsiteY6" fmla="*/ 202756 h 266425"/>
                <a:gd name="connsiteX7" fmla="*/ 105454 w 122123"/>
                <a:gd name="connsiteY7" fmla="*/ 126556 h 266425"/>
                <a:gd name="connsiteX8" fmla="*/ 122123 w 122123"/>
                <a:gd name="connsiteY8" fmla="*/ 349 h 266425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30957 w 121444"/>
                <a:gd name="connsiteY5" fmla="*/ 238475 h 262287"/>
                <a:gd name="connsiteX6" fmla="*/ 64294 w 121444"/>
                <a:gd name="connsiteY6" fmla="*/ 262287 h 262287"/>
                <a:gd name="connsiteX7" fmla="*/ 83344 w 121444"/>
                <a:gd name="connsiteY7" fmla="*/ 202756 h 262287"/>
                <a:gd name="connsiteX8" fmla="*/ 104775 w 121444"/>
                <a:gd name="connsiteY8" fmla="*/ 126556 h 262287"/>
                <a:gd name="connsiteX9" fmla="*/ 121444 w 121444"/>
                <a:gd name="connsiteY9" fmla="*/ 349 h 262287"/>
                <a:gd name="connsiteX0" fmla="*/ 121444 w 121444"/>
                <a:gd name="connsiteY0" fmla="*/ 349 h 265193"/>
                <a:gd name="connsiteX1" fmla="*/ 64294 w 121444"/>
                <a:gd name="connsiteY1" fmla="*/ 90837 h 265193"/>
                <a:gd name="connsiteX2" fmla="*/ 50006 w 121444"/>
                <a:gd name="connsiteY2" fmla="*/ 147987 h 265193"/>
                <a:gd name="connsiteX3" fmla="*/ 30956 w 121444"/>
                <a:gd name="connsiteY3" fmla="*/ 169418 h 265193"/>
                <a:gd name="connsiteX4" fmla="*/ 0 w 121444"/>
                <a:gd name="connsiteY4" fmla="*/ 202756 h 265193"/>
                <a:gd name="connsiteX5" fmla="*/ 21432 w 121444"/>
                <a:gd name="connsiteY5" fmla="*/ 255144 h 265193"/>
                <a:gd name="connsiteX6" fmla="*/ 64294 w 121444"/>
                <a:gd name="connsiteY6" fmla="*/ 262287 h 265193"/>
                <a:gd name="connsiteX7" fmla="*/ 83344 w 121444"/>
                <a:gd name="connsiteY7" fmla="*/ 202756 h 265193"/>
                <a:gd name="connsiteX8" fmla="*/ 104775 w 121444"/>
                <a:gd name="connsiteY8" fmla="*/ 126556 h 265193"/>
                <a:gd name="connsiteX9" fmla="*/ 121444 w 121444"/>
                <a:gd name="connsiteY9" fmla="*/ 349 h 265193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83344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90488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44" h="268650">
                  <a:moveTo>
                    <a:pt x="121444" y="349"/>
                  </a:moveTo>
                  <a:cubicBezTo>
                    <a:pt x="114697" y="-5604"/>
                    <a:pt x="76200" y="66231"/>
                    <a:pt x="64294" y="90837"/>
                  </a:cubicBezTo>
                  <a:cubicBezTo>
                    <a:pt x="52388" y="115443"/>
                    <a:pt x="56356" y="140843"/>
                    <a:pt x="50006" y="147987"/>
                  </a:cubicBezTo>
                  <a:lnTo>
                    <a:pt x="30956" y="169418"/>
                  </a:lnTo>
                  <a:cubicBezTo>
                    <a:pt x="24606" y="176562"/>
                    <a:pt x="0" y="191247"/>
                    <a:pt x="0" y="202756"/>
                  </a:cubicBezTo>
                  <a:lnTo>
                    <a:pt x="21432" y="255144"/>
                  </a:lnTo>
                  <a:cubicBezTo>
                    <a:pt x="28576" y="272607"/>
                    <a:pt x="52785" y="271018"/>
                    <a:pt x="64294" y="262287"/>
                  </a:cubicBezTo>
                  <a:cubicBezTo>
                    <a:pt x="75803" y="253556"/>
                    <a:pt x="83741" y="225378"/>
                    <a:pt x="90488" y="202756"/>
                  </a:cubicBezTo>
                  <a:lnTo>
                    <a:pt x="104775" y="126556"/>
                  </a:lnTo>
                  <a:lnTo>
                    <a:pt x="121444" y="349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61" name="Freeform 60"/>
            <p:cNvSpPr/>
            <p:nvPr/>
          </p:nvSpPr>
          <p:spPr bwMode="auto">
            <a:xfrm>
              <a:off x="4328459" y="1199068"/>
              <a:ext cx="209812" cy="295857"/>
            </a:xfrm>
            <a:custGeom>
              <a:avLst/>
              <a:gdLst>
                <a:gd name="connsiteX0" fmla="*/ 0 w 292894"/>
                <a:gd name="connsiteY0" fmla="*/ 328612 h 419100"/>
                <a:gd name="connsiteX1" fmla="*/ 28575 w 292894"/>
                <a:gd name="connsiteY1" fmla="*/ 419100 h 419100"/>
                <a:gd name="connsiteX2" fmla="*/ 85725 w 292894"/>
                <a:gd name="connsiteY2" fmla="*/ 350044 h 419100"/>
                <a:gd name="connsiteX3" fmla="*/ 128588 w 292894"/>
                <a:gd name="connsiteY3" fmla="*/ 319087 h 419100"/>
                <a:gd name="connsiteX4" fmla="*/ 188119 w 292894"/>
                <a:gd name="connsiteY4" fmla="*/ 188119 h 419100"/>
                <a:gd name="connsiteX5" fmla="*/ 230981 w 292894"/>
                <a:gd name="connsiteY5" fmla="*/ 126206 h 419100"/>
                <a:gd name="connsiteX6" fmla="*/ 292894 w 292894"/>
                <a:gd name="connsiteY6" fmla="*/ 78581 h 419100"/>
                <a:gd name="connsiteX7" fmla="*/ 254794 w 292894"/>
                <a:gd name="connsiteY7" fmla="*/ 50006 h 419100"/>
                <a:gd name="connsiteX8" fmla="*/ 219075 w 292894"/>
                <a:gd name="connsiteY8" fmla="*/ 47625 h 419100"/>
                <a:gd name="connsiteX9" fmla="*/ 200025 w 292894"/>
                <a:gd name="connsiteY9" fmla="*/ 0 h 419100"/>
                <a:gd name="connsiteX10" fmla="*/ 185738 w 292894"/>
                <a:gd name="connsiteY10" fmla="*/ 30956 h 419100"/>
                <a:gd name="connsiteX11" fmla="*/ 157163 w 292894"/>
                <a:gd name="connsiteY11" fmla="*/ 97631 h 419100"/>
                <a:gd name="connsiteX12" fmla="*/ 128588 w 292894"/>
                <a:gd name="connsiteY12" fmla="*/ 123825 h 419100"/>
                <a:gd name="connsiteX13" fmla="*/ 88106 w 292894"/>
                <a:gd name="connsiteY13" fmla="*/ 214312 h 419100"/>
                <a:gd name="connsiteX14" fmla="*/ 0 w 292894"/>
                <a:gd name="connsiteY14" fmla="*/ 328612 h 419100"/>
                <a:gd name="connsiteX0" fmla="*/ 0 w 292894"/>
                <a:gd name="connsiteY0" fmla="*/ 328905 h 419393"/>
                <a:gd name="connsiteX1" fmla="*/ 28575 w 292894"/>
                <a:gd name="connsiteY1" fmla="*/ 419393 h 419393"/>
                <a:gd name="connsiteX2" fmla="*/ 85725 w 292894"/>
                <a:gd name="connsiteY2" fmla="*/ 350337 h 419393"/>
                <a:gd name="connsiteX3" fmla="*/ 128588 w 292894"/>
                <a:gd name="connsiteY3" fmla="*/ 319380 h 419393"/>
                <a:gd name="connsiteX4" fmla="*/ 188119 w 292894"/>
                <a:gd name="connsiteY4" fmla="*/ 188412 h 419393"/>
                <a:gd name="connsiteX5" fmla="*/ 230981 w 292894"/>
                <a:gd name="connsiteY5" fmla="*/ 126499 h 419393"/>
                <a:gd name="connsiteX6" fmla="*/ 292894 w 292894"/>
                <a:gd name="connsiteY6" fmla="*/ 78874 h 419393"/>
                <a:gd name="connsiteX7" fmla="*/ 254794 w 292894"/>
                <a:gd name="connsiteY7" fmla="*/ 50299 h 419393"/>
                <a:gd name="connsiteX8" fmla="*/ 219075 w 292894"/>
                <a:gd name="connsiteY8" fmla="*/ 47918 h 419393"/>
                <a:gd name="connsiteX9" fmla="*/ 200025 w 292894"/>
                <a:gd name="connsiteY9" fmla="*/ 293 h 419393"/>
                <a:gd name="connsiteX10" fmla="*/ 185738 w 292894"/>
                <a:gd name="connsiteY10" fmla="*/ 31249 h 419393"/>
                <a:gd name="connsiteX11" fmla="*/ 157163 w 292894"/>
                <a:gd name="connsiteY11" fmla="*/ 97924 h 419393"/>
                <a:gd name="connsiteX12" fmla="*/ 128588 w 292894"/>
                <a:gd name="connsiteY12" fmla="*/ 124118 h 419393"/>
                <a:gd name="connsiteX13" fmla="*/ 88106 w 292894"/>
                <a:gd name="connsiteY13" fmla="*/ 214605 h 419393"/>
                <a:gd name="connsiteX14" fmla="*/ 0 w 292894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90488 w 293255"/>
                <a:gd name="connsiteY2" fmla="*/ 367005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192881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200024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8017" h="419393">
                  <a:moveTo>
                    <a:pt x="0" y="321761"/>
                  </a:moveTo>
                  <a:lnTo>
                    <a:pt x="33337" y="419393"/>
                  </a:lnTo>
                  <a:lnTo>
                    <a:pt x="95250" y="367005"/>
                  </a:lnTo>
                  <a:cubicBezTo>
                    <a:pt x="111919" y="350336"/>
                    <a:pt x="115888" y="349145"/>
                    <a:pt x="133350" y="319380"/>
                  </a:cubicBezTo>
                  <a:cubicBezTo>
                    <a:pt x="150812" y="289615"/>
                    <a:pt x="185737" y="209050"/>
                    <a:pt x="200024" y="188412"/>
                  </a:cubicBezTo>
                  <a:lnTo>
                    <a:pt x="235743" y="126499"/>
                  </a:lnTo>
                  <a:cubicBezTo>
                    <a:pt x="253205" y="108243"/>
                    <a:pt x="293687" y="91574"/>
                    <a:pt x="297656" y="78874"/>
                  </a:cubicBezTo>
                  <a:cubicBezTo>
                    <a:pt x="301625" y="66174"/>
                    <a:pt x="271859" y="55458"/>
                    <a:pt x="259556" y="50299"/>
                  </a:cubicBezTo>
                  <a:cubicBezTo>
                    <a:pt x="247253" y="45140"/>
                    <a:pt x="232965" y="56252"/>
                    <a:pt x="223837" y="47918"/>
                  </a:cubicBezTo>
                  <a:cubicBezTo>
                    <a:pt x="214709" y="39584"/>
                    <a:pt x="210343" y="3071"/>
                    <a:pt x="204787" y="293"/>
                  </a:cubicBezTo>
                  <a:cubicBezTo>
                    <a:pt x="199231" y="-2485"/>
                    <a:pt x="197644" y="14977"/>
                    <a:pt x="190500" y="31249"/>
                  </a:cubicBezTo>
                  <a:lnTo>
                    <a:pt x="161925" y="97924"/>
                  </a:lnTo>
                  <a:cubicBezTo>
                    <a:pt x="152400" y="120149"/>
                    <a:pt x="144860" y="104671"/>
                    <a:pt x="133350" y="124118"/>
                  </a:cubicBezTo>
                  <a:lnTo>
                    <a:pt x="92868" y="214605"/>
                  </a:lnTo>
                  <a:lnTo>
                    <a:pt x="0" y="321761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62" name="Freeform 61"/>
            <p:cNvSpPr/>
            <p:nvPr/>
          </p:nvSpPr>
          <p:spPr bwMode="auto">
            <a:xfrm>
              <a:off x="4307242" y="1279221"/>
              <a:ext cx="123766" cy="146161"/>
            </a:xfrm>
            <a:custGeom>
              <a:avLst/>
              <a:gdLst>
                <a:gd name="connsiteX0" fmla="*/ 0 w 173831"/>
                <a:gd name="connsiteY0" fmla="*/ 109537 h 207169"/>
                <a:gd name="connsiteX1" fmla="*/ 54768 w 173831"/>
                <a:gd name="connsiteY1" fmla="*/ 45244 h 207169"/>
                <a:gd name="connsiteX2" fmla="*/ 95250 w 173831"/>
                <a:gd name="connsiteY2" fmla="*/ 7144 h 207169"/>
                <a:gd name="connsiteX3" fmla="*/ 126206 w 173831"/>
                <a:gd name="connsiteY3" fmla="*/ 42862 h 207169"/>
                <a:gd name="connsiteX4" fmla="*/ 173831 w 173831"/>
                <a:gd name="connsiteY4" fmla="*/ 0 h 207169"/>
                <a:gd name="connsiteX5" fmla="*/ 133350 w 173831"/>
                <a:gd name="connsiteY5" fmla="*/ 83344 h 207169"/>
                <a:gd name="connsiteX6" fmla="*/ 35718 w 173831"/>
                <a:gd name="connsiteY6" fmla="*/ 204787 h 207169"/>
                <a:gd name="connsiteX7" fmla="*/ 28575 w 173831"/>
                <a:gd name="connsiteY7" fmla="*/ 207169 h 207169"/>
                <a:gd name="connsiteX8" fmla="*/ 0 w 173831"/>
                <a:gd name="connsiteY8" fmla="*/ 109537 h 207169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31" h="207813">
                  <a:moveTo>
                    <a:pt x="0" y="110181"/>
                  </a:moveTo>
                  <a:lnTo>
                    <a:pt x="54768" y="45888"/>
                  </a:lnTo>
                  <a:cubicBezTo>
                    <a:pt x="70643" y="28823"/>
                    <a:pt x="83344" y="8185"/>
                    <a:pt x="95250" y="7788"/>
                  </a:cubicBezTo>
                  <a:cubicBezTo>
                    <a:pt x="107156" y="7391"/>
                    <a:pt x="113109" y="44697"/>
                    <a:pt x="126206" y="43506"/>
                  </a:cubicBezTo>
                  <a:cubicBezTo>
                    <a:pt x="139303" y="42315"/>
                    <a:pt x="172640" y="-6103"/>
                    <a:pt x="173831" y="644"/>
                  </a:cubicBezTo>
                  <a:lnTo>
                    <a:pt x="133350" y="83988"/>
                  </a:lnTo>
                  <a:cubicBezTo>
                    <a:pt x="119856" y="111769"/>
                    <a:pt x="53180" y="184794"/>
                    <a:pt x="35718" y="205431"/>
                  </a:cubicBezTo>
                  <a:lnTo>
                    <a:pt x="28575" y="207813"/>
                  </a:lnTo>
                  <a:lnTo>
                    <a:pt x="0" y="110181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63" name="Freeform 62"/>
            <p:cNvSpPr/>
            <p:nvPr/>
          </p:nvSpPr>
          <p:spPr bwMode="auto">
            <a:xfrm>
              <a:off x="4297812" y="1309868"/>
              <a:ext cx="51864" cy="55399"/>
            </a:xfrm>
            <a:custGeom>
              <a:avLst/>
              <a:gdLst>
                <a:gd name="connsiteX0" fmla="*/ 0 w 64294"/>
                <a:gd name="connsiteY0" fmla="*/ 19050 h 66675"/>
                <a:gd name="connsiteX1" fmla="*/ 64294 w 64294"/>
                <a:gd name="connsiteY1" fmla="*/ 0 h 66675"/>
                <a:gd name="connsiteX2" fmla="*/ 19050 w 64294"/>
                <a:gd name="connsiteY2" fmla="*/ 66675 h 66675"/>
                <a:gd name="connsiteX3" fmla="*/ 0 w 64294"/>
                <a:gd name="connsiteY3" fmla="*/ 19050 h 66675"/>
                <a:gd name="connsiteX0" fmla="*/ 0 w 64294"/>
                <a:gd name="connsiteY0" fmla="*/ 19050 h 78582"/>
                <a:gd name="connsiteX1" fmla="*/ 64294 w 64294"/>
                <a:gd name="connsiteY1" fmla="*/ 0 h 78582"/>
                <a:gd name="connsiteX2" fmla="*/ 16669 w 64294"/>
                <a:gd name="connsiteY2" fmla="*/ 78582 h 78582"/>
                <a:gd name="connsiteX3" fmla="*/ 0 w 64294"/>
                <a:gd name="connsiteY3" fmla="*/ 19050 h 78582"/>
                <a:gd name="connsiteX0" fmla="*/ 0 w 73819"/>
                <a:gd name="connsiteY0" fmla="*/ 19050 h 78582"/>
                <a:gd name="connsiteX1" fmla="*/ 73819 w 73819"/>
                <a:gd name="connsiteY1" fmla="*/ 0 h 78582"/>
                <a:gd name="connsiteX2" fmla="*/ 16669 w 73819"/>
                <a:gd name="connsiteY2" fmla="*/ 78582 h 78582"/>
                <a:gd name="connsiteX3" fmla="*/ 0 w 73819"/>
                <a:gd name="connsiteY3" fmla="*/ 19050 h 7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819" h="78582">
                  <a:moveTo>
                    <a:pt x="0" y="19050"/>
                  </a:moveTo>
                  <a:lnTo>
                    <a:pt x="73819" y="0"/>
                  </a:lnTo>
                  <a:lnTo>
                    <a:pt x="16669" y="78582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65" name="Freeform 64"/>
            <p:cNvSpPr/>
            <p:nvPr/>
          </p:nvSpPr>
          <p:spPr bwMode="auto">
            <a:xfrm rot="21000000">
              <a:off x="4004311" y="1286293"/>
              <a:ext cx="64829" cy="53042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7742"/>
                <a:gd name="connsiteX1" fmla="*/ 15949 w 102394"/>
                <a:gd name="connsiteY1" fmla="*/ 67742 h 67742"/>
                <a:gd name="connsiteX2" fmla="*/ 66676 w 102394"/>
                <a:gd name="connsiteY2" fmla="*/ 40481 h 67742"/>
                <a:gd name="connsiteX3" fmla="*/ 102394 w 102394"/>
                <a:gd name="connsiteY3" fmla="*/ 21431 h 67742"/>
                <a:gd name="connsiteX4" fmla="*/ 0 w 102394"/>
                <a:gd name="connsiteY4" fmla="*/ 0 h 67742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4950 w 90668"/>
                <a:gd name="connsiteY2" fmla="*/ 38413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9918 w 90668"/>
                <a:gd name="connsiteY2" fmla="*/ 51379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75054"/>
                <a:gd name="connsiteX1" fmla="*/ 2569 w 90668"/>
                <a:gd name="connsiteY1" fmla="*/ 75054 h 75054"/>
                <a:gd name="connsiteX2" fmla="*/ 59918 w 90668"/>
                <a:gd name="connsiteY2" fmla="*/ 51379 h 75054"/>
                <a:gd name="connsiteX3" fmla="*/ 90668 w 90668"/>
                <a:gd name="connsiteY3" fmla="*/ 19363 h 75054"/>
                <a:gd name="connsiteX4" fmla="*/ 0 w 90668"/>
                <a:gd name="connsiteY4" fmla="*/ 0 h 75054"/>
                <a:gd name="connsiteX0" fmla="*/ 0 w 93189"/>
                <a:gd name="connsiteY0" fmla="*/ 0 h 75054"/>
                <a:gd name="connsiteX1" fmla="*/ 2569 w 93189"/>
                <a:gd name="connsiteY1" fmla="*/ 75054 h 75054"/>
                <a:gd name="connsiteX2" fmla="*/ 59918 w 93189"/>
                <a:gd name="connsiteY2" fmla="*/ 51379 h 75054"/>
                <a:gd name="connsiteX3" fmla="*/ 90668 w 93189"/>
                <a:gd name="connsiteY3" fmla="*/ 19363 h 75054"/>
                <a:gd name="connsiteX4" fmla="*/ 0 w 93189"/>
                <a:gd name="connsiteY4" fmla="*/ 0 h 7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189" h="75054">
                  <a:moveTo>
                    <a:pt x="0" y="0"/>
                  </a:moveTo>
                  <a:cubicBezTo>
                    <a:pt x="856" y="25018"/>
                    <a:pt x="1713" y="50036"/>
                    <a:pt x="2569" y="75054"/>
                  </a:cubicBezTo>
                  <a:lnTo>
                    <a:pt x="59918" y="51379"/>
                  </a:lnTo>
                  <a:cubicBezTo>
                    <a:pt x="79034" y="43487"/>
                    <a:pt x="100654" y="27926"/>
                    <a:pt x="90668" y="193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66" name="Freeform 65"/>
            <p:cNvSpPr/>
            <p:nvPr/>
          </p:nvSpPr>
          <p:spPr bwMode="auto">
            <a:xfrm rot="20940000">
              <a:off x="4001954" y="1281579"/>
              <a:ext cx="69545" cy="40076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46129"/>
                <a:gd name="connsiteX1" fmla="*/ 14341 w 102394"/>
                <a:gd name="connsiteY1" fmla="*/ 46129 h 46129"/>
                <a:gd name="connsiteX2" fmla="*/ 66676 w 102394"/>
                <a:gd name="connsiteY2" fmla="*/ 40481 h 46129"/>
                <a:gd name="connsiteX3" fmla="*/ 102394 w 102394"/>
                <a:gd name="connsiteY3" fmla="*/ 21431 h 46129"/>
                <a:gd name="connsiteX4" fmla="*/ 0 w 102394"/>
                <a:gd name="connsiteY4" fmla="*/ 0 h 46129"/>
                <a:gd name="connsiteX0" fmla="*/ 0 w 104684"/>
                <a:gd name="connsiteY0" fmla="*/ 0 h 48685"/>
                <a:gd name="connsiteX1" fmla="*/ 14341 w 104684"/>
                <a:gd name="connsiteY1" fmla="*/ 46129 h 48685"/>
                <a:gd name="connsiteX2" fmla="*/ 66676 w 104684"/>
                <a:gd name="connsiteY2" fmla="*/ 40481 h 48685"/>
                <a:gd name="connsiteX3" fmla="*/ 102394 w 104684"/>
                <a:gd name="connsiteY3" fmla="*/ 21431 h 48685"/>
                <a:gd name="connsiteX4" fmla="*/ 0 w 104684"/>
                <a:gd name="connsiteY4" fmla="*/ 0 h 48685"/>
                <a:gd name="connsiteX0" fmla="*/ 0 w 98192"/>
                <a:gd name="connsiteY0" fmla="*/ 0 h 57126"/>
                <a:gd name="connsiteX1" fmla="*/ 7849 w 98192"/>
                <a:gd name="connsiteY1" fmla="*/ 54570 h 57126"/>
                <a:gd name="connsiteX2" fmla="*/ 60184 w 98192"/>
                <a:gd name="connsiteY2" fmla="*/ 48922 h 57126"/>
                <a:gd name="connsiteX3" fmla="*/ 95902 w 98192"/>
                <a:gd name="connsiteY3" fmla="*/ 29872 h 57126"/>
                <a:gd name="connsiteX4" fmla="*/ 0 w 98192"/>
                <a:gd name="connsiteY4" fmla="*/ 0 h 5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92" h="57126">
                  <a:moveTo>
                    <a:pt x="0" y="0"/>
                  </a:moveTo>
                  <a:lnTo>
                    <a:pt x="7849" y="54570"/>
                  </a:lnTo>
                  <a:cubicBezTo>
                    <a:pt x="18962" y="61317"/>
                    <a:pt x="45509" y="53038"/>
                    <a:pt x="60184" y="48922"/>
                  </a:cubicBezTo>
                  <a:cubicBezTo>
                    <a:pt x="74859" y="44806"/>
                    <a:pt x="107015" y="36619"/>
                    <a:pt x="95902" y="298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C22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68" name="Freeform 67"/>
            <p:cNvSpPr/>
            <p:nvPr/>
          </p:nvSpPr>
          <p:spPr bwMode="auto">
            <a:xfrm>
              <a:off x="2344675" y="2020635"/>
              <a:ext cx="528066" cy="268747"/>
            </a:xfrm>
            <a:custGeom>
              <a:avLst/>
              <a:gdLst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54769 w 607219"/>
                <a:gd name="connsiteY16" fmla="*/ 371475 h 378619"/>
                <a:gd name="connsiteX17" fmla="*/ 0 w 607219"/>
                <a:gd name="connsiteY17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95770 w 607219"/>
                <a:gd name="connsiteY12" fmla="*/ 226591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57319"/>
                <a:gd name="connsiteY0" fmla="*/ 378619 h 378619"/>
                <a:gd name="connsiteX1" fmla="*/ 169163 w 657319"/>
                <a:gd name="connsiteY1" fmla="*/ 328613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702410"/>
                <a:gd name="connsiteY0" fmla="*/ 381124 h 381124"/>
                <a:gd name="connsiteX1" fmla="*/ 219264 w 702410"/>
                <a:gd name="connsiteY1" fmla="*/ 311077 h 381124"/>
                <a:gd name="connsiteX2" fmla="*/ 347604 w 702410"/>
                <a:gd name="connsiteY2" fmla="*/ 226219 h 381124"/>
                <a:gd name="connsiteX3" fmla="*/ 433329 w 702410"/>
                <a:gd name="connsiteY3" fmla="*/ 178594 h 381124"/>
                <a:gd name="connsiteX4" fmla="*/ 538104 w 702410"/>
                <a:gd name="connsiteY4" fmla="*/ 109538 h 381124"/>
                <a:gd name="connsiteX5" fmla="*/ 616685 w 702410"/>
                <a:gd name="connsiteY5" fmla="*/ 69056 h 381124"/>
                <a:gd name="connsiteX6" fmla="*/ 666691 w 702410"/>
                <a:gd name="connsiteY6" fmla="*/ 30956 h 381124"/>
                <a:gd name="connsiteX7" fmla="*/ 692885 w 702410"/>
                <a:gd name="connsiteY7" fmla="*/ 0 h 381124"/>
                <a:gd name="connsiteX8" fmla="*/ 702410 w 702410"/>
                <a:gd name="connsiteY8" fmla="*/ 21431 h 381124"/>
                <a:gd name="connsiteX9" fmla="*/ 635735 w 702410"/>
                <a:gd name="connsiteY9" fmla="*/ 71438 h 381124"/>
                <a:gd name="connsiteX10" fmla="*/ 561916 w 702410"/>
                <a:gd name="connsiteY10" fmla="*/ 111919 h 381124"/>
                <a:gd name="connsiteX11" fmla="*/ 457141 w 702410"/>
                <a:gd name="connsiteY11" fmla="*/ 178594 h 381124"/>
                <a:gd name="connsiteX12" fmla="*/ 390961 w 702410"/>
                <a:gd name="connsiteY12" fmla="*/ 226591 h 381124"/>
                <a:gd name="connsiteX13" fmla="*/ 302360 w 702410"/>
                <a:gd name="connsiteY13" fmla="*/ 280988 h 381124"/>
                <a:gd name="connsiteX14" fmla="*/ 238437 w 702410"/>
                <a:gd name="connsiteY14" fmla="*/ 328613 h 381124"/>
                <a:gd name="connsiteX15" fmla="*/ 131434 w 702410"/>
                <a:gd name="connsiteY15" fmla="*/ 376114 h 381124"/>
                <a:gd name="connsiteX16" fmla="*/ 0 w 702410"/>
                <a:gd name="connsiteY16" fmla="*/ 381124 h 381124"/>
                <a:gd name="connsiteX0" fmla="*/ 0 w 702410"/>
                <a:gd name="connsiteY0" fmla="*/ 381124 h 381125"/>
                <a:gd name="connsiteX1" fmla="*/ 219264 w 702410"/>
                <a:gd name="connsiteY1" fmla="*/ 311077 h 381125"/>
                <a:gd name="connsiteX2" fmla="*/ 347604 w 702410"/>
                <a:gd name="connsiteY2" fmla="*/ 226219 h 381125"/>
                <a:gd name="connsiteX3" fmla="*/ 433329 w 702410"/>
                <a:gd name="connsiteY3" fmla="*/ 178594 h 381125"/>
                <a:gd name="connsiteX4" fmla="*/ 538104 w 702410"/>
                <a:gd name="connsiteY4" fmla="*/ 109538 h 381125"/>
                <a:gd name="connsiteX5" fmla="*/ 616685 w 702410"/>
                <a:gd name="connsiteY5" fmla="*/ 69056 h 381125"/>
                <a:gd name="connsiteX6" fmla="*/ 666691 w 702410"/>
                <a:gd name="connsiteY6" fmla="*/ 30956 h 381125"/>
                <a:gd name="connsiteX7" fmla="*/ 692885 w 702410"/>
                <a:gd name="connsiteY7" fmla="*/ 0 h 381125"/>
                <a:gd name="connsiteX8" fmla="*/ 702410 w 702410"/>
                <a:gd name="connsiteY8" fmla="*/ 21431 h 381125"/>
                <a:gd name="connsiteX9" fmla="*/ 635735 w 702410"/>
                <a:gd name="connsiteY9" fmla="*/ 71438 h 381125"/>
                <a:gd name="connsiteX10" fmla="*/ 561916 w 702410"/>
                <a:gd name="connsiteY10" fmla="*/ 111919 h 381125"/>
                <a:gd name="connsiteX11" fmla="*/ 457141 w 702410"/>
                <a:gd name="connsiteY11" fmla="*/ 178594 h 381125"/>
                <a:gd name="connsiteX12" fmla="*/ 390961 w 702410"/>
                <a:gd name="connsiteY12" fmla="*/ 226591 h 381125"/>
                <a:gd name="connsiteX13" fmla="*/ 302360 w 702410"/>
                <a:gd name="connsiteY13" fmla="*/ 280988 h 381125"/>
                <a:gd name="connsiteX14" fmla="*/ 238437 w 702410"/>
                <a:gd name="connsiteY14" fmla="*/ 328613 h 381125"/>
                <a:gd name="connsiteX15" fmla="*/ 93859 w 702410"/>
                <a:gd name="connsiteY15" fmla="*/ 381125 h 381125"/>
                <a:gd name="connsiteX16" fmla="*/ 0 w 702410"/>
                <a:gd name="connsiteY16" fmla="*/ 381124 h 381125"/>
                <a:gd name="connsiteX0" fmla="*/ 0 w 702410"/>
                <a:gd name="connsiteY0" fmla="*/ 381124 h 386136"/>
                <a:gd name="connsiteX1" fmla="*/ 219264 w 702410"/>
                <a:gd name="connsiteY1" fmla="*/ 311077 h 386136"/>
                <a:gd name="connsiteX2" fmla="*/ 347604 w 702410"/>
                <a:gd name="connsiteY2" fmla="*/ 226219 h 386136"/>
                <a:gd name="connsiteX3" fmla="*/ 433329 w 702410"/>
                <a:gd name="connsiteY3" fmla="*/ 178594 h 386136"/>
                <a:gd name="connsiteX4" fmla="*/ 538104 w 702410"/>
                <a:gd name="connsiteY4" fmla="*/ 109538 h 386136"/>
                <a:gd name="connsiteX5" fmla="*/ 616685 w 702410"/>
                <a:gd name="connsiteY5" fmla="*/ 69056 h 386136"/>
                <a:gd name="connsiteX6" fmla="*/ 666691 w 702410"/>
                <a:gd name="connsiteY6" fmla="*/ 30956 h 386136"/>
                <a:gd name="connsiteX7" fmla="*/ 692885 w 702410"/>
                <a:gd name="connsiteY7" fmla="*/ 0 h 386136"/>
                <a:gd name="connsiteX8" fmla="*/ 702410 w 702410"/>
                <a:gd name="connsiteY8" fmla="*/ 21431 h 386136"/>
                <a:gd name="connsiteX9" fmla="*/ 635735 w 702410"/>
                <a:gd name="connsiteY9" fmla="*/ 71438 h 386136"/>
                <a:gd name="connsiteX10" fmla="*/ 561916 w 702410"/>
                <a:gd name="connsiteY10" fmla="*/ 111919 h 386136"/>
                <a:gd name="connsiteX11" fmla="*/ 457141 w 702410"/>
                <a:gd name="connsiteY11" fmla="*/ 178594 h 386136"/>
                <a:gd name="connsiteX12" fmla="*/ 390961 w 702410"/>
                <a:gd name="connsiteY12" fmla="*/ 226591 h 386136"/>
                <a:gd name="connsiteX13" fmla="*/ 302360 w 702410"/>
                <a:gd name="connsiteY13" fmla="*/ 280988 h 386136"/>
                <a:gd name="connsiteX14" fmla="*/ 238437 w 702410"/>
                <a:gd name="connsiteY14" fmla="*/ 328613 h 386136"/>
                <a:gd name="connsiteX15" fmla="*/ 66305 w 702410"/>
                <a:gd name="connsiteY15" fmla="*/ 386136 h 386136"/>
                <a:gd name="connsiteX16" fmla="*/ 0 w 702410"/>
                <a:gd name="connsiteY16" fmla="*/ 381124 h 386136"/>
                <a:gd name="connsiteX0" fmla="*/ 0 w 747499"/>
                <a:gd name="connsiteY0" fmla="*/ 381124 h 386136"/>
                <a:gd name="connsiteX1" fmla="*/ 264353 w 747499"/>
                <a:gd name="connsiteY1" fmla="*/ 311077 h 386136"/>
                <a:gd name="connsiteX2" fmla="*/ 392693 w 747499"/>
                <a:gd name="connsiteY2" fmla="*/ 226219 h 386136"/>
                <a:gd name="connsiteX3" fmla="*/ 478418 w 747499"/>
                <a:gd name="connsiteY3" fmla="*/ 178594 h 386136"/>
                <a:gd name="connsiteX4" fmla="*/ 583193 w 747499"/>
                <a:gd name="connsiteY4" fmla="*/ 109538 h 386136"/>
                <a:gd name="connsiteX5" fmla="*/ 661774 w 747499"/>
                <a:gd name="connsiteY5" fmla="*/ 69056 h 386136"/>
                <a:gd name="connsiteX6" fmla="*/ 711780 w 747499"/>
                <a:gd name="connsiteY6" fmla="*/ 30956 h 386136"/>
                <a:gd name="connsiteX7" fmla="*/ 737974 w 747499"/>
                <a:gd name="connsiteY7" fmla="*/ 0 h 386136"/>
                <a:gd name="connsiteX8" fmla="*/ 747499 w 747499"/>
                <a:gd name="connsiteY8" fmla="*/ 21431 h 386136"/>
                <a:gd name="connsiteX9" fmla="*/ 680824 w 747499"/>
                <a:gd name="connsiteY9" fmla="*/ 71438 h 386136"/>
                <a:gd name="connsiteX10" fmla="*/ 607005 w 747499"/>
                <a:gd name="connsiteY10" fmla="*/ 111919 h 386136"/>
                <a:gd name="connsiteX11" fmla="*/ 502230 w 747499"/>
                <a:gd name="connsiteY11" fmla="*/ 178594 h 386136"/>
                <a:gd name="connsiteX12" fmla="*/ 436050 w 747499"/>
                <a:gd name="connsiteY12" fmla="*/ 226591 h 386136"/>
                <a:gd name="connsiteX13" fmla="*/ 347449 w 747499"/>
                <a:gd name="connsiteY13" fmla="*/ 280988 h 386136"/>
                <a:gd name="connsiteX14" fmla="*/ 283526 w 747499"/>
                <a:gd name="connsiteY14" fmla="*/ 328613 h 386136"/>
                <a:gd name="connsiteX15" fmla="*/ 111394 w 747499"/>
                <a:gd name="connsiteY15" fmla="*/ 386136 h 386136"/>
                <a:gd name="connsiteX16" fmla="*/ 0 w 747499"/>
                <a:gd name="connsiteY16" fmla="*/ 381124 h 386136"/>
                <a:gd name="connsiteX0" fmla="*/ 0 w 747499"/>
                <a:gd name="connsiteY0" fmla="*/ 381124 h 381125"/>
                <a:gd name="connsiteX1" fmla="*/ 264353 w 747499"/>
                <a:gd name="connsiteY1" fmla="*/ 31107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14754 w 747499"/>
                <a:gd name="connsiteY11" fmla="*/ 181098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117861 w 747499"/>
                <a:gd name="connsiteY1" fmla="*/ 33915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5919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75477 w 747499"/>
                <a:gd name="connsiteY16" fmla="*/ 349171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27279 w 747499"/>
                <a:gd name="connsiteY12" fmla="*/ 183603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499" h="381125">
                  <a:moveTo>
                    <a:pt x="0" y="381124"/>
                  </a:moveTo>
                  <a:cubicBezTo>
                    <a:pt x="5670" y="374128"/>
                    <a:pt x="74638" y="360011"/>
                    <a:pt x="115357" y="346666"/>
                  </a:cubicBezTo>
                  <a:cubicBezTo>
                    <a:pt x="156076" y="333322"/>
                    <a:pt x="198090" y="321131"/>
                    <a:pt x="244313" y="301057"/>
                  </a:cubicBezTo>
                  <a:cubicBezTo>
                    <a:pt x="290536" y="280983"/>
                    <a:pt x="353676" y="246630"/>
                    <a:pt x="392693" y="226219"/>
                  </a:cubicBezTo>
                  <a:cubicBezTo>
                    <a:pt x="431711" y="205809"/>
                    <a:pt x="449843" y="194469"/>
                    <a:pt x="478418" y="178594"/>
                  </a:cubicBezTo>
                  <a:lnTo>
                    <a:pt x="583193" y="109538"/>
                  </a:lnTo>
                  <a:lnTo>
                    <a:pt x="661774" y="69056"/>
                  </a:lnTo>
                  <a:lnTo>
                    <a:pt x="711780" y="30956"/>
                  </a:lnTo>
                  <a:lnTo>
                    <a:pt x="737974" y="0"/>
                  </a:lnTo>
                  <a:lnTo>
                    <a:pt x="747499" y="21431"/>
                  </a:lnTo>
                  <a:lnTo>
                    <a:pt x="680824" y="71438"/>
                  </a:lnTo>
                  <a:lnTo>
                    <a:pt x="614521" y="119434"/>
                  </a:lnTo>
                  <a:cubicBezTo>
                    <a:pt x="583771" y="142494"/>
                    <a:pt x="558029" y="160543"/>
                    <a:pt x="527279" y="183603"/>
                  </a:cubicBezTo>
                  <a:cubicBezTo>
                    <a:pt x="498787" y="202715"/>
                    <a:pt x="466022" y="210360"/>
                    <a:pt x="436050" y="226591"/>
                  </a:cubicBezTo>
                  <a:cubicBezTo>
                    <a:pt x="406078" y="242822"/>
                    <a:pt x="372870" y="263984"/>
                    <a:pt x="347449" y="280988"/>
                  </a:cubicBezTo>
                  <a:cubicBezTo>
                    <a:pt x="322028" y="297992"/>
                    <a:pt x="293401" y="311403"/>
                    <a:pt x="263486" y="323602"/>
                  </a:cubicBezTo>
                  <a:cubicBezTo>
                    <a:pt x="233571" y="335801"/>
                    <a:pt x="197902" y="344595"/>
                    <a:pt x="167961" y="354182"/>
                  </a:cubicBezTo>
                  <a:cubicBezTo>
                    <a:pt x="138020" y="363769"/>
                    <a:pt x="113085" y="375800"/>
                    <a:pt x="83839" y="381125"/>
                  </a:cubicBezTo>
                  <a:lnTo>
                    <a:pt x="0" y="381124"/>
                  </a:lnTo>
                  <a:close/>
                </a:path>
              </a:pathLst>
            </a:custGeom>
            <a:solidFill>
              <a:srgbClr val="FA80A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69" name="TextBox 1024"/>
            <p:cNvSpPr txBox="1">
              <a:spLocks noChangeArrowheads="1"/>
            </p:cNvSpPr>
            <p:nvPr/>
          </p:nvSpPr>
          <p:spPr bwMode="auto">
            <a:xfrm>
              <a:off x="-90177" y="609323"/>
              <a:ext cx="452690" cy="2285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b="1" dirty="0">
                  <a:latin typeface="Calibri" pitchFamily="34" charset="0"/>
                </a:rPr>
                <a:t>masl</a:t>
              </a:r>
            </a:p>
          </p:txBody>
        </p:sp>
        <p:sp>
          <p:nvSpPr>
            <p:cNvPr id="71" name="Freeform 70"/>
            <p:cNvSpPr/>
            <p:nvPr/>
          </p:nvSpPr>
          <p:spPr bwMode="auto">
            <a:xfrm>
              <a:off x="3576436" y="564918"/>
              <a:ext cx="281714" cy="673047"/>
            </a:xfrm>
            <a:custGeom>
              <a:avLst/>
              <a:gdLst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336" h="983456">
                  <a:moveTo>
                    <a:pt x="141736" y="983456"/>
                  </a:moveTo>
                  <a:cubicBezTo>
                    <a:pt x="123480" y="929481"/>
                    <a:pt x="109589" y="885428"/>
                    <a:pt x="86967" y="821531"/>
                  </a:cubicBezTo>
                  <a:cubicBezTo>
                    <a:pt x="64345" y="757634"/>
                    <a:pt x="18308" y="666353"/>
                    <a:pt x="6005" y="600075"/>
                  </a:cubicBezTo>
                  <a:cubicBezTo>
                    <a:pt x="-6298" y="533797"/>
                    <a:pt x="2433" y="475456"/>
                    <a:pt x="13149" y="423862"/>
                  </a:cubicBezTo>
                  <a:cubicBezTo>
                    <a:pt x="23865" y="372268"/>
                    <a:pt x="43709" y="336550"/>
                    <a:pt x="70299" y="290512"/>
                  </a:cubicBezTo>
                  <a:cubicBezTo>
                    <a:pt x="96890" y="244475"/>
                    <a:pt x="134989" y="189706"/>
                    <a:pt x="172692" y="147637"/>
                  </a:cubicBezTo>
                  <a:cubicBezTo>
                    <a:pt x="210395" y="105568"/>
                    <a:pt x="264767" y="62706"/>
                    <a:pt x="296517" y="38100"/>
                  </a:cubicBezTo>
                  <a:cubicBezTo>
                    <a:pt x="328267" y="13494"/>
                    <a:pt x="350889" y="5953"/>
                    <a:pt x="363192" y="0"/>
                  </a:cubicBezTo>
                  <a:lnTo>
                    <a:pt x="370336" y="2381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cxnSp>
          <p:nvCxnSpPr>
            <p:cNvPr id="73" name="Straight Arrow Connector 72"/>
            <p:cNvCxnSpPr/>
            <p:nvPr/>
          </p:nvCxnSpPr>
          <p:spPr bwMode="auto">
            <a:xfrm rot="11220000">
              <a:off x="2450758" y="599832"/>
              <a:ext cx="53042" cy="160306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 bwMode="auto">
            <a:xfrm rot="600000">
              <a:off x="2552128" y="603369"/>
              <a:ext cx="53042" cy="161484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 bwMode="auto">
            <a:xfrm rot="11580000">
              <a:off x="3791738" y="366325"/>
              <a:ext cx="54221" cy="13248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 bwMode="auto">
            <a:xfrm rot="960000">
              <a:off x="3882691" y="369964"/>
              <a:ext cx="58936" cy="133457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 bwMode="auto">
            <a:xfrm rot="11880000">
              <a:off x="4159901" y="605946"/>
              <a:ext cx="53042" cy="13248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 bwMode="auto">
            <a:xfrm rot="1080000">
              <a:off x="4236519" y="611942"/>
              <a:ext cx="54221" cy="133457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 bwMode="auto">
            <a:xfrm rot="12120000">
              <a:off x="5015650" y="562326"/>
              <a:ext cx="54221" cy="13248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 bwMode="auto">
            <a:xfrm rot="1320000">
              <a:off x="5093447" y="565862"/>
              <a:ext cx="53042" cy="13248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Freeform 80"/>
            <p:cNvSpPr/>
            <p:nvPr/>
          </p:nvSpPr>
          <p:spPr bwMode="auto">
            <a:xfrm>
              <a:off x="4893065" y="865491"/>
              <a:ext cx="198026" cy="258139"/>
            </a:xfrm>
            <a:custGeom>
              <a:avLst/>
              <a:gdLst>
                <a:gd name="connsiteX0" fmla="*/ 0 w 252412"/>
                <a:gd name="connsiteY0" fmla="*/ 438150 h 438150"/>
                <a:gd name="connsiteX1" fmla="*/ 54769 w 252412"/>
                <a:gd name="connsiteY1" fmla="*/ 271462 h 438150"/>
                <a:gd name="connsiteX2" fmla="*/ 114300 w 252412"/>
                <a:gd name="connsiteY2" fmla="*/ 116681 h 438150"/>
                <a:gd name="connsiteX3" fmla="*/ 157162 w 252412"/>
                <a:gd name="connsiteY3" fmla="*/ 14287 h 438150"/>
                <a:gd name="connsiteX4" fmla="*/ 190500 w 252412"/>
                <a:gd name="connsiteY4" fmla="*/ 0 h 438150"/>
                <a:gd name="connsiteX5" fmla="*/ 214312 w 252412"/>
                <a:gd name="connsiteY5" fmla="*/ 14287 h 438150"/>
                <a:gd name="connsiteX6" fmla="*/ 252412 w 252412"/>
                <a:gd name="connsiteY6" fmla="*/ 59531 h 438150"/>
                <a:gd name="connsiteX0" fmla="*/ 0 w 252412"/>
                <a:gd name="connsiteY0" fmla="*/ 438770 h 438770"/>
                <a:gd name="connsiteX1" fmla="*/ 54769 w 252412"/>
                <a:gd name="connsiteY1" fmla="*/ 272082 h 438770"/>
                <a:gd name="connsiteX2" fmla="*/ 114300 w 252412"/>
                <a:gd name="connsiteY2" fmla="*/ 117301 h 438770"/>
                <a:gd name="connsiteX3" fmla="*/ 157162 w 252412"/>
                <a:gd name="connsiteY3" fmla="*/ 14907 h 438770"/>
                <a:gd name="connsiteX4" fmla="*/ 190500 w 252412"/>
                <a:gd name="connsiteY4" fmla="*/ 620 h 438770"/>
                <a:gd name="connsiteX5" fmla="*/ 214312 w 252412"/>
                <a:gd name="connsiteY5" fmla="*/ 14907 h 438770"/>
                <a:gd name="connsiteX6" fmla="*/ 252412 w 252412"/>
                <a:gd name="connsiteY6" fmla="*/ 60151 h 438770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197643"/>
                <a:gd name="connsiteY0" fmla="*/ 274197 h 274197"/>
                <a:gd name="connsiteX1" fmla="*/ 59531 w 197643"/>
                <a:gd name="connsiteY1" fmla="*/ 119416 h 274197"/>
                <a:gd name="connsiteX2" fmla="*/ 102393 w 197643"/>
                <a:gd name="connsiteY2" fmla="*/ 17022 h 274197"/>
                <a:gd name="connsiteX3" fmla="*/ 135731 w 197643"/>
                <a:gd name="connsiteY3" fmla="*/ 2735 h 274197"/>
                <a:gd name="connsiteX4" fmla="*/ 159543 w 197643"/>
                <a:gd name="connsiteY4" fmla="*/ 17022 h 274197"/>
                <a:gd name="connsiteX5" fmla="*/ 197643 w 197643"/>
                <a:gd name="connsiteY5" fmla="*/ 62266 h 274197"/>
                <a:gd name="connsiteX0" fmla="*/ 0 w 264318"/>
                <a:gd name="connsiteY0" fmla="*/ 274197 h 274197"/>
                <a:gd name="connsiteX1" fmla="*/ 59531 w 264318"/>
                <a:gd name="connsiteY1" fmla="*/ 119416 h 274197"/>
                <a:gd name="connsiteX2" fmla="*/ 102393 w 264318"/>
                <a:gd name="connsiteY2" fmla="*/ 17022 h 274197"/>
                <a:gd name="connsiteX3" fmla="*/ 135731 w 264318"/>
                <a:gd name="connsiteY3" fmla="*/ 2735 h 274197"/>
                <a:gd name="connsiteX4" fmla="*/ 159543 w 264318"/>
                <a:gd name="connsiteY4" fmla="*/ 17022 h 274197"/>
                <a:gd name="connsiteX5" fmla="*/ 264318 w 264318"/>
                <a:gd name="connsiteY5" fmla="*/ 131322 h 274197"/>
                <a:gd name="connsiteX0" fmla="*/ 0 w 271462"/>
                <a:gd name="connsiteY0" fmla="*/ 369447 h 369447"/>
                <a:gd name="connsiteX1" fmla="*/ 66675 w 271462"/>
                <a:gd name="connsiteY1" fmla="*/ 119416 h 369447"/>
                <a:gd name="connsiteX2" fmla="*/ 109537 w 271462"/>
                <a:gd name="connsiteY2" fmla="*/ 17022 h 369447"/>
                <a:gd name="connsiteX3" fmla="*/ 142875 w 271462"/>
                <a:gd name="connsiteY3" fmla="*/ 2735 h 369447"/>
                <a:gd name="connsiteX4" fmla="*/ 166687 w 271462"/>
                <a:gd name="connsiteY4" fmla="*/ 17022 h 369447"/>
                <a:gd name="connsiteX5" fmla="*/ 271462 w 271462"/>
                <a:gd name="connsiteY5" fmla="*/ 131322 h 369447"/>
                <a:gd name="connsiteX0" fmla="*/ 0 w 271462"/>
                <a:gd name="connsiteY0" fmla="*/ 366712 h 366712"/>
                <a:gd name="connsiteX1" fmla="*/ 66675 w 271462"/>
                <a:gd name="connsiteY1" fmla="*/ 116681 h 366712"/>
                <a:gd name="connsiteX2" fmla="*/ 142875 w 271462"/>
                <a:gd name="connsiteY2" fmla="*/ 0 h 366712"/>
                <a:gd name="connsiteX3" fmla="*/ 166687 w 271462"/>
                <a:gd name="connsiteY3" fmla="*/ 14287 h 366712"/>
                <a:gd name="connsiteX4" fmla="*/ 271462 w 271462"/>
                <a:gd name="connsiteY4" fmla="*/ 128587 h 366712"/>
                <a:gd name="connsiteX0" fmla="*/ 0 w 271462"/>
                <a:gd name="connsiteY0" fmla="*/ 355609 h 355609"/>
                <a:gd name="connsiteX1" fmla="*/ 66675 w 271462"/>
                <a:gd name="connsiteY1" fmla="*/ 105578 h 355609"/>
                <a:gd name="connsiteX2" fmla="*/ 119062 w 271462"/>
                <a:gd name="connsiteY2" fmla="*/ 26997 h 355609"/>
                <a:gd name="connsiteX3" fmla="*/ 166687 w 271462"/>
                <a:gd name="connsiteY3" fmla="*/ 3184 h 355609"/>
                <a:gd name="connsiteX4" fmla="*/ 271462 w 271462"/>
                <a:gd name="connsiteY4" fmla="*/ 117484 h 355609"/>
                <a:gd name="connsiteX0" fmla="*/ 0 w 271462"/>
                <a:gd name="connsiteY0" fmla="*/ 336656 h 336656"/>
                <a:gd name="connsiteX1" fmla="*/ 66675 w 271462"/>
                <a:gd name="connsiteY1" fmla="*/ 86625 h 336656"/>
                <a:gd name="connsiteX2" fmla="*/ 119062 w 271462"/>
                <a:gd name="connsiteY2" fmla="*/ 8044 h 336656"/>
                <a:gd name="connsiteX3" fmla="*/ 180975 w 271462"/>
                <a:gd name="connsiteY3" fmla="*/ 12806 h 336656"/>
                <a:gd name="connsiteX4" fmla="*/ 271462 w 271462"/>
                <a:gd name="connsiteY4" fmla="*/ 98531 h 336656"/>
                <a:gd name="connsiteX0" fmla="*/ 0 w 263990"/>
                <a:gd name="connsiteY0" fmla="*/ 341419 h 341419"/>
                <a:gd name="connsiteX1" fmla="*/ 59203 w 263990"/>
                <a:gd name="connsiteY1" fmla="*/ 86625 h 341419"/>
                <a:gd name="connsiteX2" fmla="*/ 111590 w 263990"/>
                <a:gd name="connsiteY2" fmla="*/ 8044 h 341419"/>
                <a:gd name="connsiteX3" fmla="*/ 173503 w 263990"/>
                <a:gd name="connsiteY3" fmla="*/ 12806 h 341419"/>
                <a:gd name="connsiteX4" fmla="*/ 263990 w 263990"/>
                <a:gd name="connsiteY4" fmla="*/ 98531 h 341419"/>
                <a:gd name="connsiteX0" fmla="*/ 0 w 266480"/>
                <a:gd name="connsiteY0" fmla="*/ 348563 h 348563"/>
                <a:gd name="connsiteX1" fmla="*/ 61693 w 266480"/>
                <a:gd name="connsiteY1" fmla="*/ 86625 h 348563"/>
                <a:gd name="connsiteX2" fmla="*/ 114080 w 266480"/>
                <a:gd name="connsiteY2" fmla="*/ 8044 h 348563"/>
                <a:gd name="connsiteX3" fmla="*/ 175993 w 266480"/>
                <a:gd name="connsiteY3" fmla="*/ 12806 h 348563"/>
                <a:gd name="connsiteX4" fmla="*/ 266480 w 266480"/>
                <a:gd name="connsiteY4" fmla="*/ 98531 h 348563"/>
                <a:gd name="connsiteX0" fmla="*/ 0 w 289797"/>
                <a:gd name="connsiteY0" fmla="*/ 348563 h 348563"/>
                <a:gd name="connsiteX1" fmla="*/ 61693 w 289797"/>
                <a:gd name="connsiteY1" fmla="*/ 86625 h 348563"/>
                <a:gd name="connsiteX2" fmla="*/ 114080 w 289797"/>
                <a:gd name="connsiteY2" fmla="*/ 8044 h 348563"/>
                <a:gd name="connsiteX3" fmla="*/ 175993 w 289797"/>
                <a:gd name="connsiteY3" fmla="*/ 12806 h 348563"/>
                <a:gd name="connsiteX4" fmla="*/ 289797 w 289797"/>
                <a:gd name="connsiteY4" fmla="*/ 162195 h 348563"/>
                <a:gd name="connsiteX0" fmla="*/ 0 w 279805"/>
                <a:gd name="connsiteY0" fmla="*/ 348563 h 348563"/>
                <a:gd name="connsiteX1" fmla="*/ 61693 w 279805"/>
                <a:gd name="connsiteY1" fmla="*/ 86625 h 348563"/>
                <a:gd name="connsiteX2" fmla="*/ 114080 w 279805"/>
                <a:gd name="connsiteY2" fmla="*/ 8044 h 348563"/>
                <a:gd name="connsiteX3" fmla="*/ 175993 w 279805"/>
                <a:gd name="connsiteY3" fmla="*/ 12806 h 348563"/>
                <a:gd name="connsiteX4" fmla="*/ 279805 w 279805"/>
                <a:gd name="connsiteY4" fmla="*/ 152645 h 348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805" h="348563">
                  <a:moveTo>
                    <a:pt x="0" y="348563"/>
                  </a:moveTo>
                  <a:cubicBezTo>
                    <a:pt x="19050" y="294985"/>
                    <a:pt x="42680" y="143378"/>
                    <a:pt x="61693" y="86625"/>
                  </a:cubicBezTo>
                  <a:cubicBezTo>
                    <a:pt x="80706" y="29872"/>
                    <a:pt x="95030" y="20347"/>
                    <a:pt x="114080" y="8044"/>
                  </a:cubicBezTo>
                  <a:cubicBezTo>
                    <a:pt x="133130" y="-4259"/>
                    <a:pt x="150593" y="-2275"/>
                    <a:pt x="175993" y="12806"/>
                  </a:cubicBezTo>
                  <a:cubicBezTo>
                    <a:pt x="201393" y="27887"/>
                    <a:pt x="267105" y="137564"/>
                    <a:pt x="279805" y="152645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82" name="Freeform 81"/>
            <p:cNvSpPr/>
            <p:nvPr/>
          </p:nvSpPr>
          <p:spPr bwMode="auto">
            <a:xfrm>
              <a:off x="1283828" y="2254021"/>
              <a:ext cx="148519" cy="41255"/>
            </a:xfrm>
            <a:custGeom>
              <a:avLst/>
              <a:gdLst>
                <a:gd name="connsiteX0" fmla="*/ 0 w 104775"/>
                <a:gd name="connsiteY0" fmla="*/ 28575 h 30956"/>
                <a:gd name="connsiteX1" fmla="*/ 104775 w 104775"/>
                <a:gd name="connsiteY1" fmla="*/ 30956 h 30956"/>
                <a:gd name="connsiteX2" fmla="*/ 85725 w 104775"/>
                <a:gd name="connsiteY2" fmla="*/ 4762 h 30956"/>
                <a:gd name="connsiteX3" fmla="*/ 54769 w 104775"/>
                <a:gd name="connsiteY3" fmla="*/ 0 h 30956"/>
                <a:gd name="connsiteX4" fmla="*/ 0 w 104775"/>
                <a:gd name="connsiteY4" fmla="*/ 28575 h 30956"/>
                <a:gd name="connsiteX0" fmla="*/ 950 w 105725"/>
                <a:gd name="connsiteY0" fmla="*/ 30271 h 32652"/>
                <a:gd name="connsiteX1" fmla="*/ 105725 w 105725"/>
                <a:gd name="connsiteY1" fmla="*/ 32652 h 32652"/>
                <a:gd name="connsiteX2" fmla="*/ 86675 w 105725"/>
                <a:gd name="connsiteY2" fmla="*/ 6458 h 32652"/>
                <a:gd name="connsiteX3" fmla="*/ 55719 w 105725"/>
                <a:gd name="connsiteY3" fmla="*/ 1696 h 32652"/>
                <a:gd name="connsiteX4" fmla="*/ 950 w 105725"/>
                <a:gd name="connsiteY4" fmla="*/ 30271 h 32652"/>
                <a:gd name="connsiteX0" fmla="*/ 950 w 110047"/>
                <a:gd name="connsiteY0" fmla="*/ 30271 h 32652"/>
                <a:gd name="connsiteX1" fmla="*/ 105725 w 110047"/>
                <a:gd name="connsiteY1" fmla="*/ 32652 h 32652"/>
                <a:gd name="connsiteX2" fmla="*/ 86675 w 110047"/>
                <a:gd name="connsiteY2" fmla="*/ 6458 h 32652"/>
                <a:gd name="connsiteX3" fmla="*/ 55719 w 110047"/>
                <a:gd name="connsiteY3" fmla="*/ 1696 h 32652"/>
                <a:gd name="connsiteX4" fmla="*/ 950 w 110047"/>
                <a:gd name="connsiteY4" fmla="*/ 30271 h 32652"/>
                <a:gd name="connsiteX0" fmla="*/ 950 w 136892"/>
                <a:gd name="connsiteY0" fmla="*/ 30132 h 30132"/>
                <a:gd name="connsiteX1" fmla="*/ 134300 w 136892"/>
                <a:gd name="connsiteY1" fmla="*/ 27751 h 30132"/>
                <a:gd name="connsiteX2" fmla="*/ 86675 w 136892"/>
                <a:gd name="connsiteY2" fmla="*/ 6319 h 30132"/>
                <a:gd name="connsiteX3" fmla="*/ 55719 w 136892"/>
                <a:gd name="connsiteY3" fmla="*/ 1557 h 30132"/>
                <a:gd name="connsiteX4" fmla="*/ 950 w 136892"/>
                <a:gd name="connsiteY4" fmla="*/ 30132 h 30132"/>
                <a:gd name="connsiteX0" fmla="*/ 950 w 157723"/>
                <a:gd name="connsiteY0" fmla="*/ 30429 h 37573"/>
                <a:gd name="connsiteX1" fmla="*/ 155731 w 157723"/>
                <a:gd name="connsiteY1" fmla="*/ 37573 h 37573"/>
                <a:gd name="connsiteX2" fmla="*/ 86675 w 157723"/>
                <a:gd name="connsiteY2" fmla="*/ 6616 h 37573"/>
                <a:gd name="connsiteX3" fmla="*/ 55719 w 157723"/>
                <a:gd name="connsiteY3" fmla="*/ 1854 h 37573"/>
                <a:gd name="connsiteX4" fmla="*/ 950 w 157723"/>
                <a:gd name="connsiteY4" fmla="*/ 30429 h 37573"/>
                <a:gd name="connsiteX0" fmla="*/ 987 w 155379"/>
                <a:gd name="connsiteY0" fmla="*/ 53550 h 53756"/>
                <a:gd name="connsiteX1" fmla="*/ 153387 w 155379"/>
                <a:gd name="connsiteY1" fmla="*/ 39167 h 53756"/>
                <a:gd name="connsiteX2" fmla="*/ 84331 w 155379"/>
                <a:gd name="connsiteY2" fmla="*/ 8210 h 53756"/>
                <a:gd name="connsiteX3" fmla="*/ 53375 w 155379"/>
                <a:gd name="connsiteY3" fmla="*/ 3448 h 53756"/>
                <a:gd name="connsiteX4" fmla="*/ 987 w 155379"/>
                <a:gd name="connsiteY4" fmla="*/ 53550 h 53756"/>
                <a:gd name="connsiteX0" fmla="*/ 987 w 164686"/>
                <a:gd name="connsiteY0" fmla="*/ 53550 h 56780"/>
                <a:gd name="connsiteX1" fmla="*/ 162912 w 164686"/>
                <a:gd name="connsiteY1" fmla="*/ 56780 h 56780"/>
                <a:gd name="connsiteX2" fmla="*/ 84331 w 164686"/>
                <a:gd name="connsiteY2" fmla="*/ 8210 h 56780"/>
                <a:gd name="connsiteX3" fmla="*/ 53375 w 164686"/>
                <a:gd name="connsiteY3" fmla="*/ 3448 h 56780"/>
                <a:gd name="connsiteX4" fmla="*/ 987 w 164686"/>
                <a:gd name="connsiteY4" fmla="*/ 53550 h 56780"/>
                <a:gd name="connsiteX0" fmla="*/ 1032 w 164731"/>
                <a:gd name="connsiteY0" fmla="*/ 48371 h 51601"/>
                <a:gd name="connsiteX1" fmla="*/ 162957 w 164731"/>
                <a:gd name="connsiteY1" fmla="*/ 51601 h 51601"/>
                <a:gd name="connsiteX2" fmla="*/ 84376 w 164731"/>
                <a:gd name="connsiteY2" fmla="*/ 3031 h 51601"/>
                <a:gd name="connsiteX3" fmla="*/ 51039 w 164731"/>
                <a:gd name="connsiteY3" fmla="*/ 8055 h 51601"/>
                <a:gd name="connsiteX4" fmla="*/ 1032 w 164731"/>
                <a:gd name="connsiteY4" fmla="*/ 48371 h 51601"/>
                <a:gd name="connsiteX0" fmla="*/ 1040 w 164788"/>
                <a:gd name="connsiteY0" fmla="*/ 42480 h 45710"/>
                <a:gd name="connsiteX1" fmla="*/ 162965 w 164788"/>
                <a:gd name="connsiteY1" fmla="*/ 45710 h 45710"/>
                <a:gd name="connsiteX2" fmla="*/ 86765 w 164788"/>
                <a:gd name="connsiteY2" fmla="*/ 8881 h 45710"/>
                <a:gd name="connsiteX3" fmla="*/ 51047 w 164788"/>
                <a:gd name="connsiteY3" fmla="*/ 2164 h 45710"/>
                <a:gd name="connsiteX4" fmla="*/ 1040 w 164788"/>
                <a:gd name="connsiteY4" fmla="*/ 42480 h 45710"/>
                <a:gd name="connsiteX0" fmla="*/ 1040 w 199965"/>
                <a:gd name="connsiteY0" fmla="*/ 42480 h 45710"/>
                <a:gd name="connsiteX1" fmla="*/ 198684 w 199965"/>
                <a:gd name="connsiteY1" fmla="*/ 45710 h 45710"/>
                <a:gd name="connsiteX2" fmla="*/ 86765 w 199965"/>
                <a:gd name="connsiteY2" fmla="*/ 8881 h 45710"/>
                <a:gd name="connsiteX3" fmla="*/ 51047 w 199965"/>
                <a:gd name="connsiteY3" fmla="*/ 2164 h 45710"/>
                <a:gd name="connsiteX4" fmla="*/ 1040 w 199965"/>
                <a:gd name="connsiteY4" fmla="*/ 42480 h 45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965" h="45710">
                  <a:moveTo>
                    <a:pt x="1040" y="42480"/>
                  </a:moveTo>
                  <a:cubicBezTo>
                    <a:pt x="52634" y="44861"/>
                    <a:pt x="147090" y="43329"/>
                    <a:pt x="198684" y="45710"/>
                  </a:cubicBezTo>
                  <a:cubicBezTo>
                    <a:pt x="212971" y="41741"/>
                    <a:pt x="103434" y="14834"/>
                    <a:pt x="86765" y="8881"/>
                  </a:cubicBezTo>
                  <a:cubicBezTo>
                    <a:pt x="70096" y="2928"/>
                    <a:pt x="65335" y="-3436"/>
                    <a:pt x="51047" y="2164"/>
                  </a:cubicBezTo>
                  <a:cubicBezTo>
                    <a:pt x="36760" y="7764"/>
                    <a:pt x="-7294" y="37321"/>
                    <a:pt x="1040" y="42480"/>
                  </a:cubicBez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pic>
          <p:nvPicPr>
            <p:cNvPr id="118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60855" y="862318"/>
              <a:ext cx="58435" cy="1418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9" name="Freeform 118"/>
            <p:cNvSpPr>
              <a:spLocks noChangeAspect="1"/>
            </p:cNvSpPr>
            <p:nvPr/>
          </p:nvSpPr>
          <p:spPr>
            <a:xfrm>
              <a:off x="1187038" y="1079539"/>
              <a:ext cx="67244" cy="32558"/>
            </a:xfrm>
            <a:custGeom>
              <a:avLst/>
              <a:gdLst>
                <a:gd name="connsiteX0" fmla="*/ 0 w 92869"/>
                <a:gd name="connsiteY0" fmla="*/ 0 h 57150"/>
                <a:gd name="connsiteX1" fmla="*/ 73819 w 92869"/>
                <a:gd name="connsiteY1" fmla="*/ 19050 h 57150"/>
                <a:gd name="connsiteX2" fmla="*/ 92869 w 92869"/>
                <a:gd name="connsiteY2" fmla="*/ 21431 h 57150"/>
                <a:gd name="connsiteX3" fmla="*/ 80963 w 92869"/>
                <a:gd name="connsiteY3" fmla="*/ 45244 h 57150"/>
                <a:gd name="connsiteX4" fmla="*/ 42863 w 92869"/>
                <a:gd name="connsiteY4" fmla="*/ 57150 h 57150"/>
                <a:gd name="connsiteX5" fmla="*/ 0 w 92869"/>
                <a:gd name="connsiteY5" fmla="*/ 0 h 57150"/>
                <a:gd name="connsiteX0" fmla="*/ 521 w 93390"/>
                <a:gd name="connsiteY0" fmla="*/ 0 h 59382"/>
                <a:gd name="connsiteX1" fmla="*/ 74340 w 93390"/>
                <a:gd name="connsiteY1" fmla="*/ 19050 h 59382"/>
                <a:gd name="connsiteX2" fmla="*/ 93390 w 93390"/>
                <a:gd name="connsiteY2" fmla="*/ 21431 h 59382"/>
                <a:gd name="connsiteX3" fmla="*/ 81484 w 93390"/>
                <a:gd name="connsiteY3" fmla="*/ 45244 h 59382"/>
                <a:gd name="connsiteX4" fmla="*/ 43384 w 93390"/>
                <a:gd name="connsiteY4" fmla="*/ 57150 h 59382"/>
                <a:gd name="connsiteX5" fmla="*/ 521 w 93390"/>
                <a:gd name="connsiteY5" fmla="*/ 0 h 59382"/>
                <a:gd name="connsiteX0" fmla="*/ 521 w 93571"/>
                <a:gd name="connsiteY0" fmla="*/ 0 h 59382"/>
                <a:gd name="connsiteX1" fmla="*/ 74340 w 93571"/>
                <a:gd name="connsiteY1" fmla="*/ 19050 h 59382"/>
                <a:gd name="connsiteX2" fmla="*/ 93390 w 93571"/>
                <a:gd name="connsiteY2" fmla="*/ 21431 h 59382"/>
                <a:gd name="connsiteX3" fmla="*/ 81484 w 93571"/>
                <a:gd name="connsiteY3" fmla="*/ 45244 h 59382"/>
                <a:gd name="connsiteX4" fmla="*/ 43384 w 93571"/>
                <a:gd name="connsiteY4" fmla="*/ 57150 h 59382"/>
                <a:gd name="connsiteX5" fmla="*/ 521 w 93571"/>
                <a:gd name="connsiteY5" fmla="*/ 0 h 59382"/>
                <a:gd name="connsiteX0" fmla="*/ 16854 w 109904"/>
                <a:gd name="connsiteY0" fmla="*/ 1146 h 60068"/>
                <a:gd name="connsiteX1" fmla="*/ 90673 w 109904"/>
                <a:gd name="connsiteY1" fmla="*/ 20196 h 60068"/>
                <a:gd name="connsiteX2" fmla="*/ 109723 w 109904"/>
                <a:gd name="connsiteY2" fmla="*/ 22577 h 60068"/>
                <a:gd name="connsiteX3" fmla="*/ 97817 w 109904"/>
                <a:gd name="connsiteY3" fmla="*/ 46390 h 60068"/>
                <a:gd name="connsiteX4" fmla="*/ 59717 w 109904"/>
                <a:gd name="connsiteY4" fmla="*/ 58296 h 60068"/>
                <a:gd name="connsiteX5" fmla="*/ 2567 w 109904"/>
                <a:gd name="connsiteY5" fmla="*/ 8290 h 60068"/>
                <a:gd name="connsiteX6" fmla="*/ 16854 w 109904"/>
                <a:gd name="connsiteY6" fmla="*/ 1146 h 60068"/>
                <a:gd name="connsiteX0" fmla="*/ 16854 w 124070"/>
                <a:gd name="connsiteY0" fmla="*/ 1146 h 60068"/>
                <a:gd name="connsiteX1" fmla="*/ 90673 w 124070"/>
                <a:gd name="connsiteY1" fmla="*/ 20196 h 60068"/>
                <a:gd name="connsiteX2" fmla="*/ 124010 w 124070"/>
                <a:gd name="connsiteY2" fmla="*/ 22577 h 60068"/>
                <a:gd name="connsiteX3" fmla="*/ 97817 w 124070"/>
                <a:gd name="connsiteY3" fmla="*/ 46390 h 60068"/>
                <a:gd name="connsiteX4" fmla="*/ 59717 w 124070"/>
                <a:gd name="connsiteY4" fmla="*/ 58296 h 60068"/>
                <a:gd name="connsiteX5" fmla="*/ 2567 w 124070"/>
                <a:gd name="connsiteY5" fmla="*/ 8290 h 60068"/>
                <a:gd name="connsiteX6" fmla="*/ 16854 w 124070"/>
                <a:gd name="connsiteY6" fmla="*/ 1146 h 60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0" h="60068">
                  <a:moveTo>
                    <a:pt x="16854" y="1146"/>
                  </a:moveTo>
                  <a:lnTo>
                    <a:pt x="90673" y="20196"/>
                  </a:lnTo>
                  <a:lnTo>
                    <a:pt x="124010" y="22577"/>
                  </a:lnTo>
                  <a:cubicBezTo>
                    <a:pt x="125201" y="26943"/>
                    <a:pt x="108532" y="40437"/>
                    <a:pt x="97817" y="46390"/>
                  </a:cubicBezTo>
                  <a:cubicBezTo>
                    <a:pt x="87102" y="52343"/>
                    <a:pt x="75592" y="64646"/>
                    <a:pt x="59717" y="58296"/>
                  </a:cubicBezTo>
                  <a:cubicBezTo>
                    <a:pt x="43842" y="51946"/>
                    <a:pt x="9711" y="17815"/>
                    <a:pt x="2567" y="8290"/>
                  </a:cubicBezTo>
                  <a:cubicBezTo>
                    <a:pt x="-4577" y="-1235"/>
                    <a:pt x="4154" y="-838"/>
                    <a:pt x="16854" y="1146"/>
                  </a:cubicBez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0" name="Freeform 119"/>
            <p:cNvSpPr/>
            <p:nvPr/>
          </p:nvSpPr>
          <p:spPr>
            <a:xfrm>
              <a:off x="1872717" y="1091545"/>
              <a:ext cx="42919" cy="21222"/>
            </a:xfrm>
            <a:custGeom>
              <a:avLst/>
              <a:gdLst>
                <a:gd name="connsiteX0" fmla="*/ 0 w 109538"/>
                <a:gd name="connsiteY0" fmla="*/ 0 h 78581"/>
                <a:gd name="connsiteX1" fmla="*/ 42863 w 109538"/>
                <a:gd name="connsiteY1" fmla="*/ 78581 h 78581"/>
                <a:gd name="connsiteX2" fmla="*/ 69056 w 109538"/>
                <a:gd name="connsiteY2" fmla="*/ 42862 h 78581"/>
                <a:gd name="connsiteX3" fmla="*/ 109538 w 109538"/>
                <a:gd name="connsiteY3" fmla="*/ 2381 h 78581"/>
                <a:gd name="connsiteX4" fmla="*/ 0 w 109538"/>
                <a:gd name="connsiteY4" fmla="*/ 0 h 78581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69056 w 109538"/>
                <a:gd name="connsiteY2" fmla="*/ 42862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73818 w 109538"/>
                <a:gd name="connsiteY2" fmla="*/ 33337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12058"/>
                <a:gd name="connsiteY0" fmla="*/ 0 h 49022"/>
                <a:gd name="connsiteX1" fmla="*/ 38100 w 112058"/>
                <a:gd name="connsiteY1" fmla="*/ 47625 h 49022"/>
                <a:gd name="connsiteX2" fmla="*/ 73818 w 112058"/>
                <a:gd name="connsiteY2" fmla="*/ 33337 h 49022"/>
                <a:gd name="connsiteX3" fmla="*/ 109538 w 112058"/>
                <a:gd name="connsiteY3" fmla="*/ 2381 h 49022"/>
                <a:gd name="connsiteX4" fmla="*/ 0 w 112058"/>
                <a:gd name="connsiteY4" fmla="*/ 0 h 49022"/>
                <a:gd name="connsiteX0" fmla="*/ 2294 w 114352"/>
                <a:gd name="connsiteY0" fmla="*/ 0 h 49022"/>
                <a:gd name="connsiteX1" fmla="*/ 40394 w 114352"/>
                <a:gd name="connsiteY1" fmla="*/ 47625 h 49022"/>
                <a:gd name="connsiteX2" fmla="*/ 76112 w 114352"/>
                <a:gd name="connsiteY2" fmla="*/ 33337 h 49022"/>
                <a:gd name="connsiteX3" fmla="*/ 111832 w 114352"/>
                <a:gd name="connsiteY3" fmla="*/ 2381 h 49022"/>
                <a:gd name="connsiteX4" fmla="*/ 2294 w 114352"/>
                <a:gd name="connsiteY4" fmla="*/ 0 h 49022"/>
                <a:gd name="connsiteX0" fmla="*/ 5558 w 84279"/>
                <a:gd name="connsiteY0" fmla="*/ 0 h 49022"/>
                <a:gd name="connsiteX1" fmla="*/ 10321 w 84279"/>
                <a:gd name="connsiteY1" fmla="*/ 47625 h 49022"/>
                <a:gd name="connsiteX2" fmla="*/ 46039 w 84279"/>
                <a:gd name="connsiteY2" fmla="*/ 33337 h 49022"/>
                <a:gd name="connsiteX3" fmla="*/ 81759 w 84279"/>
                <a:gd name="connsiteY3" fmla="*/ 2381 h 49022"/>
                <a:gd name="connsiteX4" fmla="*/ 5558 w 84279"/>
                <a:gd name="connsiteY4" fmla="*/ 0 h 49022"/>
                <a:gd name="connsiteX0" fmla="*/ 5558 w 64464"/>
                <a:gd name="connsiteY0" fmla="*/ 0 h 49022"/>
                <a:gd name="connsiteX1" fmla="*/ 10321 w 64464"/>
                <a:gd name="connsiteY1" fmla="*/ 47625 h 49022"/>
                <a:gd name="connsiteX2" fmla="*/ 46039 w 64464"/>
                <a:gd name="connsiteY2" fmla="*/ 33337 h 49022"/>
                <a:gd name="connsiteX3" fmla="*/ 60327 w 64464"/>
                <a:gd name="connsiteY3" fmla="*/ 2381 h 49022"/>
                <a:gd name="connsiteX4" fmla="*/ 5558 w 64464"/>
                <a:gd name="connsiteY4" fmla="*/ 0 h 49022"/>
                <a:gd name="connsiteX0" fmla="*/ 6133 w 60913"/>
                <a:gd name="connsiteY0" fmla="*/ 0 h 47628"/>
                <a:gd name="connsiteX1" fmla="*/ 10896 w 60913"/>
                <a:gd name="connsiteY1" fmla="*/ 47625 h 47628"/>
                <a:gd name="connsiteX2" fmla="*/ 60902 w 60913"/>
                <a:gd name="connsiteY2" fmla="*/ 2381 h 47628"/>
                <a:gd name="connsiteX3" fmla="*/ 6133 w 60913"/>
                <a:gd name="connsiteY3" fmla="*/ 0 h 47628"/>
                <a:gd name="connsiteX0" fmla="*/ 3015 w 57804"/>
                <a:gd name="connsiteY0" fmla="*/ 0 h 28581"/>
                <a:gd name="connsiteX1" fmla="*/ 26828 w 57804"/>
                <a:gd name="connsiteY1" fmla="*/ 28575 h 28581"/>
                <a:gd name="connsiteX2" fmla="*/ 57784 w 57804"/>
                <a:gd name="connsiteY2" fmla="*/ 2381 h 28581"/>
                <a:gd name="connsiteX3" fmla="*/ 3015 w 57804"/>
                <a:gd name="connsiteY3" fmla="*/ 0 h 2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04" h="28581">
                  <a:moveTo>
                    <a:pt x="3015" y="0"/>
                  </a:moveTo>
                  <a:cubicBezTo>
                    <a:pt x="-8891" y="7541"/>
                    <a:pt x="17700" y="28178"/>
                    <a:pt x="26828" y="28575"/>
                  </a:cubicBezTo>
                  <a:cubicBezTo>
                    <a:pt x="35956" y="28972"/>
                    <a:pt x="58578" y="10318"/>
                    <a:pt x="57784" y="2381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1" name="Freeform 120"/>
            <p:cNvSpPr>
              <a:spLocks noChangeAspect="1"/>
            </p:cNvSpPr>
            <p:nvPr/>
          </p:nvSpPr>
          <p:spPr>
            <a:xfrm>
              <a:off x="1547372" y="1104843"/>
              <a:ext cx="31141" cy="16762"/>
            </a:xfrm>
            <a:custGeom>
              <a:avLst/>
              <a:gdLst>
                <a:gd name="connsiteX0" fmla="*/ 0 w 200025"/>
                <a:gd name="connsiteY0" fmla="*/ 0 h 126206"/>
                <a:gd name="connsiteX1" fmla="*/ 200025 w 200025"/>
                <a:gd name="connsiteY1" fmla="*/ 0 h 126206"/>
                <a:gd name="connsiteX2" fmla="*/ 138113 w 200025"/>
                <a:gd name="connsiteY2" fmla="*/ 121444 h 126206"/>
                <a:gd name="connsiteX3" fmla="*/ 88106 w 200025"/>
                <a:gd name="connsiteY3" fmla="*/ 126206 h 126206"/>
                <a:gd name="connsiteX4" fmla="*/ 0 w 200025"/>
                <a:gd name="connsiteY4" fmla="*/ 0 h 126206"/>
                <a:gd name="connsiteX0" fmla="*/ 2687 w 202712"/>
                <a:gd name="connsiteY0" fmla="*/ 0 h 139475"/>
                <a:gd name="connsiteX1" fmla="*/ 202712 w 202712"/>
                <a:gd name="connsiteY1" fmla="*/ 0 h 139475"/>
                <a:gd name="connsiteX2" fmla="*/ 140800 w 202712"/>
                <a:gd name="connsiteY2" fmla="*/ 121444 h 139475"/>
                <a:gd name="connsiteX3" fmla="*/ 90793 w 202712"/>
                <a:gd name="connsiteY3" fmla="*/ 126206 h 139475"/>
                <a:gd name="connsiteX4" fmla="*/ 2687 w 202712"/>
                <a:gd name="connsiteY4" fmla="*/ 0 h 139475"/>
                <a:gd name="connsiteX0" fmla="*/ 2687 w 207510"/>
                <a:gd name="connsiteY0" fmla="*/ 0 h 139475"/>
                <a:gd name="connsiteX1" fmla="*/ 202712 w 207510"/>
                <a:gd name="connsiteY1" fmla="*/ 0 h 139475"/>
                <a:gd name="connsiteX2" fmla="*/ 140800 w 207510"/>
                <a:gd name="connsiteY2" fmla="*/ 121444 h 139475"/>
                <a:gd name="connsiteX3" fmla="*/ 90793 w 207510"/>
                <a:gd name="connsiteY3" fmla="*/ 126206 h 139475"/>
                <a:gd name="connsiteX4" fmla="*/ 2687 w 207510"/>
                <a:gd name="connsiteY4" fmla="*/ 0 h 139475"/>
                <a:gd name="connsiteX0" fmla="*/ 3236 w 208213"/>
                <a:gd name="connsiteY0" fmla="*/ 0 h 129395"/>
                <a:gd name="connsiteX1" fmla="*/ 203261 w 208213"/>
                <a:gd name="connsiteY1" fmla="*/ 0 h 129395"/>
                <a:gd name="connsiteX2" fmla="*/ 141349 w 208213"/>
                <a:gd name="connsiteY2" fmla="*/ 121444 h 129395"/>
                <a:gd name="connsiteX3" fmla="*/ 74673 w 208213"/>
                <a:gd name="connsiteY3" fmla="*/ 104775 h 129395"/>
                <a:gd name="connsiteX4" fmla="*/ 3236 w 208213"/>
                <a:gd name="connsiteY4" fmla="*/ 0 h 129395"/>
                <a:gd name="connsiteX0" fmla="*/ 3266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182333"/>
                <a:gd name="connsiteY0" fmla="*/ 0 h 119261"/>
                <a:gd name="connsiteX1" fmla="*/ 174716 w 182333"/>
                <a:gd name="connsiteY1" fmla="*/ 0 h 119261"/>
                <a:gd name="connsiteX2" fmla="*/ 146141 w 182333"/>
                <a:gd name="connsiteY2" fmla="*/ 107156 h 119261"/>
                <a:gd name="connsiteX3" fmla="*/ 74703 w 182333"/>
                <a:gd name="connsiteY3" fmla="*/ 104775 h 119261"/>
                <a:gd name="connsiteX4" fmla="*/ 3266 w 182333"/>
                <a:gd name="connsiteY4" fmla="*/ 0 h 119261"/>
                <a:gd name="connsiteX5" fmla="*/ 84228 w 182333"/>
                <a:gd name="connsiteY5" fmla="*/ 0 h 119261"/>
                <a:gd name="connsiteX0" fmla="*/ 9525 w 107630"/>
                <a:gd name="connsiteY0" fmla="*/ 0 h 119261"/>
                <a:gd name="connsiteX1" fmla="*/ 100013 w 107630"/>
                <a:gd name="connsiteY1" fmla="*/ 0 h 119261"/>
                <a:gd name="connsiteX2" fmla="*/ 71438 w 107630"/>
                <a:gd name="connsiteY2" fmla="*/ 107156 h 119261"/>
                <a:gd name="connsiteX3" fmla="*/ 0 w 107630"/>
                <a:gd name="connsiteY3" fmla="*/ 104775 h 119261"/>
                <a:gd name="connsiteX4" fmla="*/ 9525 w 107630"/>
                <a:gd name="connsiteY4" fmla="*/ 0 h 119261"/>
                <a:gd name="connsiteX0" fmla="*/ 16138 w 115831"/>
                <a:gd name="connsiteY0" fmla="*/ 0 h 107351"/>
                <a:gd name="connsiteX1" fmla="*/ 106626 w 115831"/>
                <a:gd name="connsiteY1" fmla="*/ 0 h 107351"/>
                <a:gd name="connsiteX2" fmla="*/ 87576 w 115831"/>
                <a:gd name="connsiteY2" fmla="*/ 69056 h 107351"/>
                <a:gd name="connsiteX3" fmla="*/ 6613 w 115831"/>
                <a:gd name="connsiteY3" fmla="*/ 104775 h 107351"/>
                <a:gd name="connsiteX4" fmla="*/ 16138 w 115831"/>
                <a:gd name="connsiteY4" fmla="*/ 0 h 107351"/>
                <a:gd name="connsiteX0" fmla="*/ 6113 w 105087"/>
                <a:gd name="connsiteY0" fmla="*/ 0 h 71381"/>
                <a:gd name="connsiteX1" fmla="*/ 96601 w 105087"/>
                <a:gd name="connsiteY1" fmla="*/ 0 h 71381"/>
                <a:gd name="connsiteX2" fmla="*/ 77551 w 105087"/>
                <a:gd name="connsiteY2" fmla="*/ 69056 h 71381"/>
                <a:gd name="connsiteX3" fmla="*/ 22782 w 105087"/>
                <a:gd name="connsiteY3" fmla="*/ 50006 h 71381"/>
                <a:gd name="connsiteX4" fmla="*/ 6113 w 105087"/>
                <a:gd name="connsiteY4" fmla="*/ 0 h 71381"/>
                <a:gd name="connsiteX0" fmla="*/ 5660 w 102234"/>
                <a:gd name="connsiteY0" fmla="*/ 0 h 55025"/>
                <a:gd name="connsiteX1" fmla="*/ 96148 w 102234"/>
                <a:gd name="connsiteY1" fmla="*/ 0 h 55025"/>
                <a:gd name="connsiteX2" fmla="*/ 58048 w 102234"/>
                <a:gd name="connsiteY2" fmla="*/ 47625 h 55025"/>
                <a:gd name="connsiteX3" fmla="*/ 22329 w 102234"/>
                <a:gd name="connsiteY3" fmla="*/ 50006 h 55025"/>
                <a:gd name="connsiteX4" fmla="*/ 5660 w 102234"/>
                <a:gd name="connsiteY4" fmla="*/ 0 h 5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34" h="55025">
                  <a:moveTo>
                    <a:pt x="5660" y="0"/>
                  </a:moveTo>
                  <a:lnTo>
                    <a:pt x="96148" y="0"/>
                  </a:lnTo>
                  <a:cubicBezTo>
                    <a:pt x="119167" y="20241"/>
                    <a:pt x="70351" y="39291"/>
                    <a:pt x="58048" y="47625"/>
                  </a:cubicBezTo>
                  <a:cubicBezTo>
                    <a:pt x="45745" y="55959"/>
                    <a:pt x="31060" y="57943"/>
                    <a:pt x="22329" y="50006"/>
                  </a:cubicBezTo>
                  <a:cubicBezTo>
                    <a:pt x="13598" y="42069"/>
                    <a:pt x="-11009" y="17463"/>
                    <a:pt x="5660" y="0"/>
                  </a:cubicBezTo>
                  <a:close/>
                </a:path>
              </a:pathLst>
            </a:custGeom>
            <a:solidFill>
              <a:srgbClr val="67C5D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27" name="TextBox 138"/>
            <p:cNvSpPr txBox="1">
              <a:spLocks noChangeArrowheads="1"/>
            </p:cNvSpPr>
            <p:nvPr/>
          </p:nvSpPr>
          <p:spPr bwMode="auto">
            <a:xfrm rot="4860000">
              <a:off x="3624599" y="733259"/>
              <a:ext cx="774585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solidFill>
                    <a:srgbClr val="1F30D1"/>
                  </a:solidFill>
                  <a:latin typeface="Calibri" pitchFamily="34" charset="0"/>
                </a:rPr>
                <a:t>Kango Fault</a:t>
              </a:r>
            </a:p>
          </p:txBody>
        </p:sp>
        <p:sp>
          <p:nvSpPr>
            <p:cNvPr id="239" name="Freeform 238"/>
            <p:cNvSpPr/>
            <p:nvPr/>
          </p:nvSpPr>
          <p:spPr>
            <a:xfrm rot="21540000">
              <a:off x="6508306" y="1275539"/>
              <a:ext cx="330557" cy="107743"/>
            </a:xfrm>
            <a:custGeom>
              <a:avLst/>
              <a:gdLst>
                <a:gd name="connsiteX0" fmla="*/ 0 w 330994"/>
                <a:gd name="connsiteY0" fmla="*/ 0 h 95250"/>
                <a:gd name="connsiteX1" fmla="*/ 57150 w 330994"/>
                <a:gd name="connsiteY1" fmla="*/ 28575 h 95250"/>
                <a:gd name="connsiteX2" fmla="*/ 121444 w 330994"/>
                <a:gd name="connsiteY2" fmla="*/ 30956 h 95250"/>
                <a:gd name="connsiteX3" fmla="*/ 176212 w 330994"/>
                <a:gd name="connsiteY3" fmla="*/ 35719 h 95250"/>
                <a:gd name="connsiteX4" fmla="*/ 209550 w 330994"/>
                <a:gd name="connsiteY4" fmla="*/ 35719 h 95250"/>
                <a:gd name="connsiteX5" fmla="*/ 238125 w 330994"/>
                <a:gd name="connsiteY5" fmla="*/ 30956 h 95250"/>
                <a:gd name="connsiteX6" fmla="*/ 259556 w 330994"/>
                <a:gd name="connsiteY6" fmla="*/ 23812 h 95250"/>
                <a:gd name="connsiteX7" fmla="*/ 292894 w 330994"/>
                <a:gd name="connsiteY7" fmla="*/ 23812 h 95250"/>
                <a:gd name="connsiteX8" fmla="*/ 316706 w 330994"/>
                <a:gd name="connsiteY8" fmla="*/ 21431 h 95250"/>
                <a:gd name="connsiteX9" fmla="*/ 326231 w 330994"/>
                <a:gd name="connsiteY9" fmla="*/ 66675 h 95250"/>
                <a:gd name="connsiteX10" fmla="*/ 330994 w 330994"/>
                <a:gd name="connsiteY10" fmla="*/ 90487 h 95250"/>
                <a:gd name="connsiteX11" fmla="*/ 309562 w 330994"/>
                <a:gd name="connsiteY11" fmla="*/ 95250 h 95250"/>
                <a:gd name="connsiteX12" fmla="*/ 292894 w 330994"/>
                <a:gd name="connsiteY12" fmla="*/ 85725 h 95250"/>
                <a:gd name="connsiteX13" fmla="*/ 254794 w 330994"/>
                <a:gd name="connsiteY13" fmla="*/ 85725 h 95250"/>
                <a:gd name="connsiteX14" fmla="*/ 204787 w 330994"/>
                <a:gd name="connsiteY14" fmla="*/ 95250 h 95250"/>
                <a:gd name="connsiteX15" fmla="*/ 166687 w 330994"/>
                <a:gd name="connsiteY15" fmla="*/ 80962 h 95250"/>
                <a:gd name="connsiteX16" fmla="*/ 119062 w 330994"/>
                <a:gd name="connsiteY16" fmla="*/ 80962 h 95250"/>
                <a:gd name="connsiteX17" fmla="*/ 80962 w 330994"/>
                <a:gd name="connsiteY17" fmla="*/ 83344 h 95250"/>
                <a:gd name="connsiteX18" fmla="*/ 71437 w 330994"/>
                <a:gd name="connsiteY18" fmla="*/ 83344 h 95250"/>
                <a:gd name="connsiteX19" fmla="*/ 42862 w 330994"/>
                <a:gd name="connsiteY19" fmla="*/ 52387 h 95250"/>
                <a:gd name="connsiteX20" fmla="*/ 0 w 330994"/>
                <a:gd name="connsiteY20" fmla="*/ 0 h 95250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71437 w 342900"/>
                <a:gd name="connsiteY18" fmla="*/ 83344 h 102393"/>
                <a:gd name="connsiteX19" fmla="*/ 42862 w 342900"/>
                <a:gd name="connsiteY19" fmla="*/ 52387 h 102393"/>
                <a:gd name="connsiteX20" fmla="*/ 0 w 342900"/>
                <a:gd name="connsiteY20" fmla="*/ 0 h 102393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42862 w 342900"/>
                <a:gd name="connsiteY18" fmla="*/ 52387 h 102393"/>
                <a:gd name="connsiteX19" fmla="*/ 0 w 342900"/>
                <a:gd name="connsiteY19" fmla="*/ 0 h 102393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3238"/>
                <a:gd name="connsiteY0" fmla="*/ 391 h 104136"/>
                <a:gd name="connsiteX1" fmla="*/ 57150 w 343238"/>
                <a:gd name="connsiteY1" fmla="*/ 28966 h 104136"/>
                <a:gd name="connsiteX2" fmla="*/ 121444 w 343238"/>
                <a:gd name="connsiteY2" fmla="*/ 31347 h 104136"/>
                <a:gd name="connsiteX3" fmla="*/ 176212 w 343238"/>
                <a:gd name="connsiteY3" fmla="*/ 36110 h 104136"/>
                <a:gd name="connsiteX4" fmla="*/ 209550 w 343238"/>
                <a:gd name="connsiteY4" fmla="*/ 36110 h 104136"/>
                <a:gd name="connsiteX5" fmla="*/ 238125 w 343238"/>
                <a:gd name="connsiteY5" fmla="*/ 31347 h 104136"/>
                <a:gd name="connsiteX6" fmla="*/ 259556 w 343238"/>
                <a:gd name="connsiteY6" fmla="*/ 24203 h 104136"/>
                <a:gd name="connsiteX7" fmla="*/ 292894 w 343238"/>
                <a:gd name="connsiteY7" fmla="*/ 24203 h 104136"/>
                <a:gd name="connsiteX8" fmla="*/ 316706 w 343238"/>
                <a:gd name="connsiteY8" fmla="*/ 21822 h 104136"/>
                <a:gd name="connsiteX9" fmla="*/ 326231 w 343238"/>
                <a:gd name="connsiteY9" fmla="*/ 67066 h 104136"/>
                <a:gd name="connsiteX10" fmla="*/ 342900 w 343238"/>
                <a:gd name="connsiteY10" fmla="*/ 102784 h 104136"/>
                <a:gd name="connsiteX11" fmla="*/ 309562 w 343238"/>
                <a:gd name="connsiteY11" fmla="*/ 95641 h 104136"/>
                <a:gd name="connsiteX12" fmla="*/ 292894 w 343238"/>
                <a:gd name="connsiteY12" fmla="*/ 86116 h 104136"/>
                <a:gd name="connsiteX13" fmla="*/ 254794 w 343238"/>
                <a:gd name="connsiteY13" fmla="*/ 86116 h 104136"/>
                <a:gd name="connsiteX14" fmla="*/ 204787 w 343238"/>
                <a:gd name="connsiteY14" fmla="*/ 95641 h 104136"/>
                <a:gd name="connsiteX15" fmla="*/ 166687 w 343238"/>
                <a:gd name="connsiteY15" fmla="*/ 81353 h 104136"/>
                <a:gd name="connsiteX16" fmla="*/ 119062 w 343238"/>
                <a:gd name="connsiteY16" fmla="*/ 81353 h 104136"/>
                <a:gd name="connsiteX17" fmla="*/ 80962 w 343238"/>
                <a:gd name="connsiteY17" fmla="*/ 83735 h 104136"/>
                <a:gd name="connsiteX18" fmla="*/ 42862 w 343238"/>
                <a:gd name="connsiteY18" fmla="*/ 52778 h 104136"/>
                <a:gd name="connsiteX19" fmla="*/ 0 w 343238"/>
                <a:gd name="connsiteY19" fmla="*/ 391 h 10413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425 h 103210"/>
                <a:gd name="connsiteX1" fmla="*/ 69057 w 343961"/>
                <a:gd name="connsiteY1" fmla="*/ 26619 h 103210"/>
                <a:gd name="connsiteX2" fmla="*/ 121444 w 343961"/>
                <a:gd name="connsiteY2" fmla="*/ 31381 h 103210"/>
                <a:gd name="connsiteX3" fmla="*/ 176212 w 343961"/>
                <a:gd name="connsiteY3" fmla="*/ 36144 h 103210"/>
                <a:gd name="connsiteX4" fmla="*/ 209550 w 343961"/>
                <a:gd name="connsiteY4" fmla="*/ 36144 h 103210"/>
                <a:gd name="connsiteX5" fmla="*/ 238125 w 343961"/>
                <a:gd name="connsiteY5" fmla="*/ 31381 h 103210"/>
                <a:gd name="connsiteX6" fmla="*/ 259556 w 343961"/>
                <a:gd name="connsiteY6" fmla="*/ 24237 h 103210"/>
                <a:gd name="connsiteX7" fmla="*/ 292894 w 343961"/>
                <a:gd name="connsiteY7" fmla="*/ 24237 h 103210"/>
                <a:gd name="connsiteX8" fmla="*/ 316706 w 343961"/>
                <a:gd name="connsiteY8" fmla="*/ 21856 h 103210"/>
                <a:gd name="connsiteX9" fmla="*/ 326231 w 343961"/>
                <a:gd name="connsiteY9" fmla="*/ 67100 h 103210"/>
                <a:gd name="connsiteX10" fmla="*/ 342900 w 343961"/>
                <a:gd name="connsiteY10" fmla="*/ 102818 h 103210"/>
                <a:gd name="connsiteX11" fmla="*/ 292894 w 343961"/>
                <a:gd name="connsiteY11" fmla="*/ 86150 h 103210"/>
                <a:gd name="connsiteX12" fmla="*/ 254794 w 343961"/>
                <a:gd name="connsiteY12" fmla="*/ 86150 h 103210"/>
                <a:gd name="connsiteX13" fmla="*/ 204787 w 343961"/>
                <a:gd name="connsiteY13" fmla="*/ 95675 h 103210"/>
                <a:gd name="connsiteX14" fmla="*/ 166687 w 343961"/>
                <a:gd name="connsiteY14" fmla="*/ 81387 h 103210"/>
                <a:gd name="connsiteX15" fmla="*/ 119062 w 343961"/>
                <a:gd name="connsiteY15" fmla="*/ 81387 h 103210"/>
                <a:gd name="connsiteX16" fmla="*/ 80962 w 343961"/>
                <a:gd name="connsiteY16" fmla="*/ 83769 h 103210"/>
                <a:gd name="connsiteX17" fmla="*/ 42862 w 343961"/>
                <a:gd name="connsiteY17" fmla="*/ 52812 h 103210"/>
                <a:gd name="connsiteX18" fmla="*/ 0 w 343961"/>
                <a:gd name="connsiteY18" fmla="*/ 425 h 103210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6687 w 343622"/>
                <a:gd name="connsiteY14" fmla="*/ 81387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9068 w 343622"/>
                <a:gd name="connsiteY14" fmla="*/ 90912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9550 w 343622"/>
                <a:gd name="connsiteY4" fmla="*/ 36144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35718 w 343622"/>
                <a:gd name="connsiteY17" fmla="*/ 59955 h 103797"/>
                <a:gd name="connsiteX18" fmla="*/ 0 w 343622"/>
                <a:gd name="connsiteY18" fmla="*/ 425 h 103797"/>
                <a:gd name="connsiteX0" fmla="*/ 0 w 343622"/>
                <a:gd name="connsiteY0" fmla="*/ 512 h 103884"/>
                <a:gd name="connsiteX1" fmla="*/ 80963 w 343622"/>
                <a:gd name="connsiteY1" fmla="*/ 21943 h 103884"/>
                <a:gd name="connsiteX2" fmla="*/ 121444 w 343622"/>
                <a:gd name="connsiteY2" fmla="*/ 31468 h 103884"/>
                <a:gd name="connsiteX3" fmla="*/ 164306 w 343622"/>
                <a:gd name="connsiteY3" fmla="*/ 31468 h 103884"/>
                <a:gd name="connsiteX4" fmla="*/ 204787 w 343622"/>
                <a:gd name="connsiteY4" fmla="*/ 29087 h 103884"/>
                <a:gd name="connsiteX5" fmla="*/ 238125 w 343622"/>
                <a:gd name="connsiteY5" fmla="*/ 31468 h 103884"/>
                <a:gd name="connsiteX6" fmla="*/ 259556 w 343622"/>
                <a:gd name="connsiteY6" fmla="*/ 24324 h 103884"/>
                <a:gd name="connsiteX7" fmla="*/ 292894 w 343622"/>
                <a:gd name="connsiteY7" fmla="*/ 24324 h 103884"/>
                <a:gd name="connsiteX8" fmla="*/ 316706 w 343622"/>
                <a:gd name="connsiteY8" fmla="*/ 21943 h 103884"/>
                <a:gd name="connsiteX9" fmla="*/ 326231 w 343622"/>
                <a:gd name="connsiteY9" fmla="*/ 67187 h 103884"/>
                <a:gd name="connsiteX10" fmla="*/ 342900 w 343622"/>
                <a:gd name="connsiteY10" fmla="*/ 102905 h 103884"/>
                <a:gd name="connsiteX11" fmla="*/ 300037 w 343622"/>
                <a:gd name="connsiteY11" fmla="*/ 93381 h 103884"/>
                <a:gd name="connsiteX12" fmla="*/ 261937 w 343622"/>
                <a:gd name="connsiteY12" fmla="*/ 88618 h 103884"/>
                <a:gd name="connsiteX13" fmla="*/ 204787 w 343622"/>
                <a:gd name="connsiteY13" fmla="*/ 95762 h 103884"/>
                <a:gd name="connsiteX14" fmla="*/ 169068 w 343622"/>
                <a:gd name="connsiteY14" fmla="*/ 90999 h 103884"/>
                <a:gd name="connsiteX15" fmla="*/ 119062 w 343622"/>
                <a:gd name="connsiteY15" fmla="*/ 81474 h 103884"/>
                <a:gd name="connsiteX16" fmla="*/ 80962 w 343622"/>
                <a:gd name="connsiteY16" fmla="*/ 83856 h 103884"/>
                <a:gd name="connsiteX17" fmla="*/ 35718 w 343622"/>
                <a:gd name="connsiteY17" fmla="*/ 60042 h 103884"/>
                <a:gd name="connsiteX18" fmla="*/ 0 w 343622"/>
                <a:gd name="connsiteY18" fmla="*/ 512 h 103884"/>
                <a:gd name="connsiteX0" fmla="*/ 0 w 343419"/>
                <a:gd name="connsiteY0" fmla="*/ 512 h 108993"/>
                <a:gd name="connsiteX1" fmla="*/ 80963 w 343419"/>
                <a:gd name="connsiteY1" fmla="*/ 21943 h 108993"/>
                <a:gd name="connsiteX2" fmla="*/ 121444 w 343419"/>
                <a:gd name="connsiteY2" fmla="*/ 31468 h 108993"/>
                <a:gd name="connsiteX3" fmla="*/ 164306 w 343419"/>
                <a:gd name="connsiteY3" fmla="*/ 31468 h 108993"/>
                <a:gd name="connsiteX4" fmla="*/ 204787 w 343419"/>
                <a:gd name="connsiteY4" fmla="*/ 29087 h 108993"/>
                <a:gd name="connsiteX5" fmla="*/ 238125 w 343419"/>
                <a:gd name="connsiteY5" fmla="*/ 31468 h 108993"/>
                <a:gd name="connsiteX6" fmla="*/ 259556 w 343419"/>
                <a:gd name="connsiteY6" fmla="*/ 24324 h 108993"/>
                <a:gd name="connsiteX7" fmla="*/ 292894 w 343419"/>
                <a:gd name="connsiteY7" fmla="*/ 24324 h 108993"/>
                <a:gd name="connsiteX8" fmla="*/ 316706 w 343419"/>
                <a:gd name="connsiteY8" fmla="*/ 21943 h 108993"/>
                <a:gd name="connsiteX9" fmla="*/ 326231 w 343419"/>
                <a:gd name="connsiteY9" fmla="*/ 67187 h 108993"/>
                <a:gd name="connsiteX10" fmla="*/ 342900 w 343419"/>
                <a:gd name="connsiteY10" fmla="*/ 102905 h 108993"/>
                <a:gd name="connsiteX11" fmla="*/ 304799 w 343419"/>
                <a:gd name="connsiteY11" fmla="*/ 107668 h 108993"/>
                <a:gd name="connsiteX12" fmla="*/ 261937 w 343419"/>
                <a:gd name="connsiteY12" fmla="*/ 88618 h 108993"/>
                <a:gd name="connsiteX13" fmla="*/ 204787 w 343419"/>
                <a:gd name="connsiteY13" fmla="*/ 95762 h 108993"/>
                <a:gd name="connsiteX14" fmla="*/ 169068 w 343419"/>
                <a:gd name="connsiteY14" fmla="*/ 90999 h 108993"/>
                <a:gd name="connsiteX15" fmla="*/ 119062 w 343419"/>
                <a:gd name="connsiteY15" fmla="*/ 81474 h 108993"/>
                <a:gd name="connsiteX16" fmla="*/ 80962 w 343419"/>
                <a:gd name="connsiteY16" fmla="*/ 83856 h 108993"/>
                <a:gd name="connsiteX17" fmla="*/ 35718 w 343419"/>
                <a:gd name="connsiteY17" fmla="*/ 60042 h 108993"/>
                <a:gd name="connsiteX18" fmla="*/ 0 w 343419"/>
                <a:gd name="connsiteY18" fmla="*/ 512 h 108993"/>
                <a:gd name="connsiteX0" fmla="*/ 0 w 333896"/>
                <a:gd name="connsiteY0" fmla="*/ 516 h 108831"/>
                <a:gd name="connsiteX1" fmla="*/ 71440 w 333896"/>
                <a:gd name="connsiteY1" fmla="*/ 21781 h 108831"/>
                <a:gd name="connsiteX2" fmla="*/ 111921 w 333896"/>
                <a:gd name="connsiteY2" fmla="*/ 31306 h 108831"/>
                <a:gd name="connsiteX3" fmla="*/ 154783 w 333896"/>
                <a:gd name="connsiteY3" fmla="*/ 31306 h 108831"/>
                <a:gd name="connsiteX4" fmla="*/ 195264 w 333896"/>
                <a:gd name="connsiteY4" fmla="*/ 28925 h 108831"/>
                <a:gd name="connsiteX5" fmla="*/ 228602 w 333896"/>
                <a:gd name="connsiteY5" fmla="*/ 31306 h 108831"/>
                <a:gd name="connsiteX6" fmla="*/ 250033 w 333896"/>
                <a:gd name="connsiteY6" fmla="*/ 24162 h 108831"/>
                <a:gd name="connsiteX7" fmla="*/ 283371 w 333896"/>
                <a:gd name="connsiteY7" fmla="*/ 24162 h 108831"/>
                <a:gd name="connsiteX8" fmla="*/ 307183 w 333896"/>
                <a:gd name="connsiteY8" fmla="*/ 21781 h 108831"/>
                <a:gd name="connsiteX9" fmla="*/ 316708 w 333896"/>
                <a:gd name="connsiteY9" fmla="*/ 67025 h 108831"/>
                <a:gd name="connsiteX10" fmla="*/ 333377 w 333896"/>
                <a:gd name="connsiteY10" fmla="*/ 102743 h 108831"/>
                <a:gd name="connsiteX11" fmla="*/ 295276 w 333896"/>
                <a:gd name="connsiteY11" fmla="*/ 107506 h 108831"/>
                <a:gd name="connsiteX12" fmla="*/ 252414 w 333896"/>
                <a:gd name="connsiteY12" fmla="*/ 88456 h 108831"/>
                <a:gd name="connsiteX13" fmla="*/ 195264 w 333896"/>
                <a:gd name="connsiteY13" fmla="*/ 95600 h 108831"/>
                <a:gd name="connsiteX14" fmla="*/ 159545 w 333896"/>
                <a:gd name="connsiteY14" fmla="*/ 90837 h 108831"/>
                <a:gd name="connsiteX15" fmla="*/ 109539 w 333896"/>
                <a:gd name="connsiteY15" fmla="*/ 81312 h 108831"/>
                <a:gd name="connsiteX16" fmla="*/ 71439 w 333896"/>
                <a:gd name="connsiteY16" fmla="*/ 83694 h 108831"/>
                <a:gd name="connsiteX17" fmla="*/ 26195 w 333896"/>
                <a:gd name="connsiteY17" fmla="*/ 59880 h 108831"/>
                <a:gd name="connsiteX18" fmla="*/ 0 w 333896"/>
                <a:gd name="connsiteY18" fmla="*/ 516 h 1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896" h="108831">
                  <a:moveTo>
                    <a:pt x="0" y="516"/>
                  </a:moveTo>
                  <a:cubicBezTo>
                    <a:pt x="2381" y="-3453"/>
                    <a:pt x="52787" y="16649"/>
                    <a:pt x="71440" y="21781"/>
                  </a:cubicBezTo>
                  <a:cubicBezTo>
                    <a:pt x="90093" y="26913"/>
                    <a:pt x="98030" y="29718"/>
                    <a:pt x="111921" y="31306"/>
                  </a:cubicBezTo>
                  <a:cubicBezTo>
                    <a:pt x="125812" y="32894"/>
                    <a:pt x="140893" y="31703"/>
                    <a:pt x="154783" y="31306"/>
                  </a:cubicBezTo>
                  <a:cubicBezTo>
                    <a:pt x="168673" y="30909"/>
                    <a:pt x="184945" y="29719"/>
                    <a:pt x="195264" y="28925"/>
                  </a:cubicBezTo>
                  <a:lnTo>
                    <a:pt x="228602" y="31306"/>
                  </a:lnTo>
                  <a:cubicBezTo>
                    <a:pt x="236936" y="29322"/>
                    <a:pt x="240905" y="25353"/>
                    <a:pt x="250033" y="24162"/>
                  </a:cubicBezTo>
                  <a:cubicBezTo>
                    <a:pt x="259161" y="22971"/>
                    <a:pt x="273846" y="24559"/>
                    <a:pt x="283371" y="24162"/>
                  </a:cubicBezTo>
                  <a:lnTo>
                    <a:pt x="307183" y="21781"/>
                  </a:lnTo>
                  <a:lnTo>
                    <a:pt x="316708" y="67025"/>
                  </a:lnTo>
                  <a:cubicBezTo>
                    <a:pt x="321074" y="80519"/>
                    <a:pt x="336949" y="95996"/>
                    <a:pt x="333377" y="102743"/>
                  </a:cubicBezTo>
                  <a:cubicBezTo>
                    <a:pt x="329805" y="109490"/>
                    <a:pt x="308770" y="109887"/>
                    <a:pt x="295276" y="107506"/>
                  </a:cubicBezTo>
                  <a:cubicBezTo>
                    <a:pt x="281782" y="105125"/>
                    <a:pt x="269083" y="90440"/>
                    <a:pt x="252414" y="88456"/>
                  </a:cubicBezTo>
                  <a:cubicBezTo>
                    <a:pt x="235745" y="86472"/>
                    <a:pt x="210742" y="95203"/>
                    <a:pt x="195264" y="95600"/>
                  </a:cubicBezTo>
                  <a:cubicBezTo>
                    <a:pt x="179786" y="95997"/>
                    <a:pt x="175420" y="90837"/>
                    <a:pt x="159545" y="90837"/>
                  </a:cubicBezTo>
                  <a:lnTo>
                    <a:pt x="109539" y="81312"/>
                  </a:lnTo>
                  <a:cubicBezTo>
                    <a:pt x="95252" y="81709"/>
                    <a:pt x="85330" y="87266"/>
                    <a:pt x="71439" y="83694"/>
                  </a:cubicBezTo>
                  <a:cubicBezTo>
                    <a:pt x="57548" y="80122"/>
                    <a:pt x="40482" y="77342"/>
                    <a:pt x="26195" y="59880"/>
                  </a:cubicBezTo>
                  <a:cubicBezTo>
                    <a:pt x="14289" y="40037"/>
                    <a:pt x="11906" y="20359"/>
                    <a:pt x="0" y="516"/>
                  </a:cubicBez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6" name="Freeform 245"/>
            <p:cNvSpPr/>
            <p:nvPr/>
          </p:nvSpPr>
          <p:spPr>
            <a:xfrm>
              <a:off x="6062798" y="1278567"/>
              <a:ext cx="276492" cy="85162"/>
            </a:xfrm>
            <a:custGeom>
              <a:avLst/>
              <a:gdLst>
                <a:gd name="connsiteX0" fmla="*/ 0 w 280987"/>
                <a:gd name="connsiteY0" fmla="*/ 35719 h 85725"/>
                <a:gd name="connsiteX1" fmla="*/ 71437 w 280987"/>
                <a:gd name="connsiteY1" fmla="*/ 42863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3813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7852 w 281677"/>
                <a:gd name="connsiteY3" fmla="*/ 33338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1022 w 282009"/>
                <a:gd name="connsiteY0" fmla="*/ 35719 h 86166"/>
                <a:gd name="connsiteX1" fmla="*/ 58172 w 282009"/>
                <a:gd name="connsiteY1" fmla="*/ 30957 h 86166"/>
                <a:gd name="connsiteX2" fmla="*/ 89128 w 282009"/>
                <a:gd name="connsiteY2" fmla="*/ 38100 h 86166"/>
                <a:gd name="connsiteX3" fmla="*/ 158184 w 282009"/>
                <a:gd name="connsiteY3" fmla="*/ 33338 h 86166"/>
                <a:gd name="connsiteX4" fmla="*/ 198666 w 282009"/>
                <a:gd name="connsiteY4" fmla="*/ 23813 h 86166"/>
                <a:gd name="connsiteX5" fmla="*/ 236765 w 282009"/>
                <a:gd name="connsiteY5" fmla="*/ 11907 h 86166"/>
                <a:gd name="connsiteX6" fmla="*/ 272484 w 282009"/>
                <a:gd name="connsiteY6" fmla="*/ 0 h 86166"/>
                <a:gd name="connsiteX7" fmla="*/ 282009 w 282009"/>
                <a:gd name="connsiteY7" fmla="*/ 23813 h 86166"/>
                <a:gd name="connsiteX8" fmla="*/ 282009 w 282009"/>
                <a:gd name="connsiteY8" fmla="*/ 42863 h 86166"/>
                <a:gd name="connsiteX9" fmla="*/ 251053 w 282009"/>
                <a:gd name="connsiteY9" fmla="*/ 66675 h 86166"/>
                <a:gd name="connsiteX10" fmla="*/ 189141 w 282009"/>
                <a:gd name="connsiteY10" fmla="*/ 83344 h 86166"/>
                <a:gd name="connsiteX11" fmla="*/ 110559 w 282009"/>
                <a:gd name="connsiteY11" fmla="*/ 85725 h 86166"/>
                <a:gd name="connsiteX12" fmla="*/ 24834 w 282009"/>
                <a:gd name="connsiteY12" fmla="*/ 78581 h 86166"/>
                <a:gd name="connsiteX13" fmla="*/ 1022 w 282009"/>
                <a:gd name="connsiteY13" fmla="*/ 35719 h 86166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89128 w 282009"/>
                <a:gd name="connsiteY2" fmla="*/ 38100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60565 w 282009"/>
                <a:gd name="connsiteY3" fmla="*/ 26194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176 w 279782"/>
                <a:gd name="connsiteY0" fmla="*/ 28575 h 86022"/>
                <a:gd name="connsiteX1" fmla="*/ 55945 w 279782"/>
                <a:gd name="connsiteY1" fmla="*/ 30957 h 86022"/>
                <a:gd name="connsiteX2" fmla="*/ 94045 w 279782"/>
                <a:gd name="connsiteY2" fmla="*/ 30956 h 86022"/>
                <a:gd name="connsiteX3" fmla="*/ 158338 w 279782"/>
                <a:gd name="connsiteY3" fmla="*/ 26194 h 86022"/>
                <a:gd name="connsiteX4" fmla="*/ 198820 w 279782"/>
                <a:gd name="connsiteY4" fmla="*/ 16669 h 86022"/>
                <a:gd name="connsiteX5" fmla="*/ 229775 w 279782"/>
                <a:gd name="connsiteY5" fmla="*/ 4764 h 86022"/>
                <a:gd name="connsiteX6" fmla="*/ 270257 w 279782"/>
                <a:gd name="connsiteY6" fmla="*/ 0 h 86022"/>
                <a:gd name="connsiteX7" fmla="*/ 279782 w 279782"/>
                <a:gd name="connsiteY7" fmla="*/ 23813 h 86022"/>
                <a:gd name="connsiteX8" fmla="*/ 279782 w 279782"/>
                <a:gd name="connsiteY8" fmla="*/ 42863 h 86022"/>
                <a:gd name="connsiteX9" fmla="*/ 260733 w 279782"/>
                <a:gd name="connsiteY9" fmla="*/ 71437 h 86022"/>
                <a:gd name="connsiteX10" fmla="*/ 186914 w 279782"/>
                <a:gd name="connsiteY10" fmla="*/ 83344 h 86022"/>
                <a:gd name="connsiteX11" fmla="*/ 108332 w 279782"/>
                <a:gd name="connsiteY11" fmla="*/ 85725 h 86022"/>
                <a:gd name="connsiteX12" fmla="*/ 22607 w 279782"/>
                <a:gd name="connsiteY12" fmla="*/ 78581 h 86022"/>
                <a:gd name="connsiteX13" fmla="*/ 1176 w 279782"/>
                <a:gd name="connsiteY13" fmla="*/ 28575 h 86022"/>
                <a:gd name="connsiteX0" fmla="*/ 679 w 279285"/>
                <a:gd name="connsiteY0" fmla="*/ 28575 h 86022"/>
                <a:gd name="connsiteX1" fmla="*/ 55448 w 279285"/>
                <a:gd name="connsiteY1" fmla="*/ 30957 h 86022"/>
                <a:gd name="connsiteX2" fmla="*/ 93548 w 279285"/>
                <a:gd name="connsiteY2" fmla="*/ 30956 h 86022"/>
                <a:gd name="connsiteX3" fmla="*/ 157841 w 279285"/>
                <a:gd name="connsiteY3" fmla="*/ 26194 h 86022"/>
                <a:gd name="connsiteX4" fmla="*/ 198323 w 279285"/>
                <a:gd name="connsiteY4" fmla="*/ 16669 h 86022"/>
                <a:gd name="connsiteX5" fmla="*/ 229278 w 279285"/>
                <a:gd name="connsiteY5" fmla="*/ 4764 h 86022"/>
                <a:gd name="connsiteX6" fmla="*/ 269760 w 279285"/>
                <a:gd name="connsiteY6" fmla="*/ 0 h 86022"/>
                <a:gd name="connsiteX7" fmla="*/ 279285 w 279285"/>
                <a:gd name="connsiteY7" fmla="*/ 23813 h 86022"/>
                <a:gd name="connsiteX8" fmla="*/ 279285 w 279285"/>
                <a:gd name="connsiteY8" fmla="*/ 42863 h 86022"/>
                <a:gd name="connsiteX9" fmla="*/ 260236 w 279285"/>
                <a:gd name="connsiteY9" fmla="*/ 71437 h 86022"/>
                <a:gd name="connsiteX10" fmla="*/ 186417 w 279285"/>
                <a:gd name="connsiteY10" fmla="*/ 83344 h 86022"/>
                <a:gd name="connsiteX11" fmla="*/ 107835 w 279285"/>
                <a:gd name="connsiteY11" fmla="*/ 85725 h 86022"/>
                <a:gd name="connsiteX12" fmla="*/ 31635 w 279285"/>
                <a:gd name="connsiteY12" fmla="*/ 78581 h 86022"/>
                <a:gd name="connsiteX13" fmla="*/ 679 w 279285"/>
                <a:gd name="connsiteY13" fmla="*/ 28575 h 8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285" h="86022">
                  <a:moveTo>
                    <a:pt x="679" y="28575"/>
                  </a:moveTo>
                  <a:cubicBezTo>
                    <a:pt x="5045" y="20638"/>
                    <a:pt x="39970" y="30560"/>
                    <a:pt x="55448" y="30957"/>
                  </a:cubicBezTo>
                  <a:cubicBezTo>
                    <a:pt x="70926" y="31354"/>
                    <a:pt x="76483" y="31750"/>
                    <a:pt x="93548" y="30956"/>
                  </a:cubicBezTo>
                  <a:cubicBezTo>
                    <a:pt x="110613" y="30162"/>
                    <a:pt x="140379" y="28575"/>
                    <a:pt x="157841" y="26194"/>
                  </a:cubicBezTo>
                  <a:cubicBezTo>
                    <a:pt x="175303" y="23813"/>
                    <a:pt x="186417" y="20241"/>
                    <a:pt x="198323" y="16669"/>
                  </a:cubicBezTo>
                  <a:cubicBezTo>
                    <a:pt x="210229" y="13097"/>
                    <a:pt x="217372" y="7542"/>
                    <a:pt x="229278" y="4764"/>
                  </a:cubicBezTo>
                  <a:cubicBezTo>
                    <a:pt x="241184" y="1986"/>
                    <a:pt x="260235" y="4763"/>
                    <a:pt x="269760" y="0"/>
                  </a:cubicBezTo>
                  <a:lnTo>
                    <a:pt x="279285" y="23813"/>
                  </a:lnTo>
                  <a:lnTo>
                    <a:pt x="279285" y="42863"/>
                  </a:lnTo>
                  <a:cubicBezTo>
                    <a:pt x="274126" y="50007"/>
                    <a:pt x="275714" y="64690"/>
                    <a:pt x="260236" y="71437"/>
                  </a:cubicBezTo>
                  <a:cubicBezTo>
                    <a:pt x="244758" y="78184"/>
                    <a:pt x="211817" y="80963"/>
                    <a:pt x="186417" y="83344"/>
                  </a:cubicBezTo>
                  <a:cubicBezTo>
                    <a:pt x="161017" y="85725"/>
                    <a:pt x="133632" y="86519"/>
                    <a:pt x="107835" y="85725"/>
                  </a:cubicBezTo>
                  <a:cubicBezTo>
                    <a:pt x="82038" y="84931"/>
                    <a:pt x="49494" y="88106"/>
                    <a:pt x="31635" y="78581"/>
                  </a:cubicBezTo>
                  <a:cubicBezTo>
                    <a:pt x="13776" y="69056"/>
                    <a:pt x="-3687" y="36512"/>
                    <a:pt x="679" y="28575"/>
                  </a:cubicBez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7" name="Freeform 246"/>
            <p:cNvSpPr/>
            <p:nvPr/>
          </p:nvSpPr>
          <p:spPr>
            <a:xfrm>
              <a:off x="5744881" y="1302926"/>
              <a:ext cx="184214" cy="113385"/>
            </a:xfrm>
            <a:custGeom>
              <a:avLst/>
              <a:gdLst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73819 w 176213"/>
                <a:gd name="connsiteY2" fmla="*/ 23813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88106 w 176213"/>
                <a:gd name="connsiteY2" fmla="*/ 21432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40493 w 176224"/>
                <a:gd name="connsiteY12" fmla="*/ 55887 h 113037"/>
                <a:gd name="connsiteX13" fmla="*/ 11 w 176224"/>
                <a:gd name="connsiteY13" fmla="*/ 3499 h 113037"/>
                <a:gd name="connsiteX0" fmla="*/ 11 w 180986"/>
                <a:gd name="connsiteY0" fmla="*/ 3499 h 113037"/>
                <a:gd name="connsiteX1" fmla="*/ 54780 w 180986"/>
                <a:gd name="connsiteY1" fmla="*/ 8262 h 113037"/>
                <a:gd name="connsiteX2" fmla="*/ 88117 w 180986"/>
                <a:gd name="connsiteY2" fmla="*/ 24931 h 113037"/>
                <a:gd name="connsiteX3" fmla="*/ 109549 w 180986"/>
                <a:gd name="connsiteY3" fmla="*/ 24930 h 113037"/>
                <a:gd name="connsiteX4" fmla="*/ 126218 w 180986"/>
                <a:gd name="connsiteY4" fmla="*/ 77318 h 113037"/>
                <a:gd name="connsiteX5" fmla="*/ 133361 w 180986"/>
                <a:gd name="connsiteY5" fmla="*/ 36837 h 113037"/>
                <a:gd name="connsiteX6" fmla="*/ 180986 w 180986"/>
                <a:gd name="connsiteY6" fmla="*/ 17787 h 113037"/>
                <a:gd name="connsiteX7" fmla="*/ 176224 w 180986"/>
                <a:gd name="connsiteY7" fmla="*/ 55887 h 113037"/>
                <a:gd name="connsiteX8" fmla="*/ 157174 w 180986"/>
                <a:gd name="connsiteY8" fmla="*/ 98749 h 113037"/>
                <a:gd name="connsiteX9" fmla="*/ 128599 w 180986"/>
                <a:gd name="connsiteY9" fmla="*/ 113037 h 113037"/>
                <a:gd name="connsiteX10" fmla="*/ 95261 w 180986"/>
                <a:gd name="connsiteY10" fmla="*/ 86843 h 113037"/>
                <a:gd name="connsiteX11" fmla="*/ 73830 w 180986"/>
                <a:gd name="connsiteY11" fmla="*/ 79700 h 113037"/>
                <a:gd name="connsiteX12" fmla="*/ 40493 w 180986"/>
                <a:gd name="connsiteY12" fmla="*/ 55887 h 113037"/>
                <a:gd name="connsiteX13" fmla="*/ 11 w 180986"/>
                <a:gd name="connsiteY13" fmla="*/ 3499 h 113037"/>
                <a:gd name="connsiteX0" fmla="*/ 10 w 180985"/>
                <a:gd name="connsiteY0" fmla="*/ 4058 h 113596"/>
                <a:gd name="connsiteX1" fmla="*/ 64304 w 180985"/>
                <a:gd name="connsiteY1" fmla="*/ 6440 h 113596"/>
                <a:gd name="connsiteX2" fmla="*/ 88116 w 180985"/>
                <a:gd name="connsiteY2" fmla="*/ 25490 h 113596"/>
                <a:gd name="connsiteX3" fmla="*/ 109548 w 180985"/>
                <a:gd name="connsiteY3" fmla="*/ 25489 h 113596"/>
                <a:gd name="connsiteX4" fmla="*/ 126217 w 180985"/>
                <a:gd name="connsiteY4" fmla="*/ 77877 h 113596"/>
                <a:gd name="connsiteX5" fmla="*/ 133360 w 180985"/>
                <a:gd name="connsiteY5" fmla="*/ 37396 h 113596"/>
                <a:gd name="connsiteX6" fmla="*/ 180985 w 180985"/>
                <a:gd name="connsiteY6" fmla="*/ 18346 h 113596"/>
                <a:gd name="connsiteX7" fmla="*/ 176223 w 180985"/>
                <a:gd name="connsiteY7" fmla="*/ 56446 h 113596"/>
                <a:gd name="connsiteX8" fmla="*/ 157173 w 180985"/>
                <a:gd name="connsiteY8" fmla="*/ 99308 h 113596"/>
                <a:gd name="connsiteX9" fmla="*/ 128598 w 180985"/>
                <a:gd name="connsiteY9" fmla="*/ 113596 h 113596"/>
                <a:gd name="connsiteX10" fmla="*/ 95260 w 180985"/>
                <a:gd name="connsiteY10" fmla="*/ 87402 h 113596"/>
                <a:gd name="connsiteX11" fmla="*/ 73829 w 180985"/>
                <a:gd name="connsiteY11" fmla="*/ 80259 h 113596"/>
                <a:gd name="connsiteX12" fmla="*/ 40492 w 180985"/>
                <a:gd name="connsiteY12" fmla="*/ 56446 h 113596"/>
                <a:gd name="connsiteX13" fmla="*/ 10 w 180985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6075"/>
                <a:gd name="connsiteY0" fmla="*/ 4058 h 113943"/>
                <a:gd name="connsiteX1" fmla="*/ 64631 w 186075"/>
                <a:gd name="connsiteY1" fmla="*/ 6440 h 113943"/>
                <a:gd name="connsiteX2" fmla="*/ 88443 w 186075"/>
                <a:gd name="connsiteY2" fmla="*/ 25490 h 113943"/>
                <a:gd name="connsiteX3" fmla="*/ 109875 w 186075"/>
                <a:gd name="connsiteY3" fmla="*/ 25489 h 113943"/>
                <a:gd name="connsiteX4" fmla="*/ 126544 w 186075"/>
                <a:gd name="connsiteY4" fmla="*/ 77877 h 113943"/>
                <a:gd name="connsiteX5" fmla="*/ 133687 w 186075"/>
                <a:gd name="connsiteY5" fmla="*/ 37396 h 113943"/>
                <a:gd name="connsiteX6" fmla="*/ 181312 w 186075"/>
                <a:gd name="connsiteY6" fmla="*/ 18346 h 113943"/>
                <a:gd name="connsiteX7" fmla="*/ 186075 w 186075"/>
                <a:gd name="connsiteY7" fmla="*/ 56446 h 113943"/>
                <a:gd name="connsiteX8" fmla="*/ 157500 w 186075"/>
                <a:gd name="connsiteY8" fmla="*/ 99308 h 113943"/>
                <a:gd name="connsiteX9" fmla="*/ 128925 w 186075"/>
                <a:gd name="connsiteY9" fmla="*/ 113596 h 113943"/>
                <a:gd name="connsiteX10" fmla="*/ 95587 w 186075"/>
                <a:gd name="connsiteY10" fmla="*/ 87402 h 113943"/>
                <a:gd name="connsiteX11" fmla="*/ 74156 w 186075"/>
                <a:gd name="connsiteY11" fmla="*/ 80259 h 113943"/>
                <a:gd name="connsiteX12" fmla="*/ 40819 w 186075"/>
                <a:gd name="connsiteY12" fmla="*/ 56446 h 113943"/>
                <a:gd name="connsiteX13" fmla="*/ 337 w 186075"/>
                <a:gd name="connsiteY13" fmla="*/ 4058 h 113943"/>
                <a:gd name="connsiteX0" fmla="*/ 337 w 186075"/>
                <a:gd name="connsiteY0" fmla="*/ 4058 h 114619"/>
                <a:gd name="connsiteX1" fmla="*/ 64631 w 186075"/>
                <a:gd name="connsiteY1" fmla="*/ 6440 h 114619"/>
                <a:gd name="connsiteX2" fmla="*/ 88443 w 186075"/>
                <a:gd name="connsiteY2" fmla="*/ 25490 h 114619"/>
                <a:gd name="connsiteX3" fmla="*/ 109875 w 186075"/>
                <a:gd name="connsiteY3" fmla="*/ 25489 h 114619"/>
                <a:gd name="connsiteX4" fmla="*/ 126544 w 186075"/>
                <a:gd name="connsiteY4" fmla="*/ 77877 h 114619"/>
                <a:gd name="connsiteX5" fmla="*/ 133687 w 186075"/>
                <a:gd name="connsiteY5" fmla="*/ 37396 h 114619"/>
                <a:gd name="connsiteX6" fmla="*/ 181312 w 186075"/>
                <a:gd name="connsiteY6" fmla="*/ 18346 h 114619"/>
                <a:gd name="connsiteX7" fmla="*/ 186075 w 186075"/>
                <a:gd name="connsiteY7" fmla="*/ 56446 h 114619"/>
                <a:gd name="connsiteX8" fmla="*/ 174169 w 186075"/>
                <a:gd name="connsiteY8" fmla="*/ 104071 h 114619"/>
                <a:gd name="connsiteX9" fmla="*/ 128925 w 186075"/>
                <a:gd name="connsiteY9" fmla="*/ 113596 h 114619"/>
                <a:gd name="connsiteX10" fmla="*/ 95587 w 186075"/>
                <a:gd name="connsiteY10" fmla="*/ 87402 h 114619"/>
                <a:gd name="connsiteX11" fmla="*/ 74156 w 186075"/>
                <a:gd name="connsiteY11" fmla="*/ 80259 h 114619"/>
                <a:gd name="connsiteX12" fmla="*/ 40819 w 186075"/>
                <a:gd name="connsiteY12" fmla="*/ 56446 h 114619"/>
                <a:gd name="connsiteX13" fmla="*/ 337 w 186075"/>
                <a:gd name="connsiteY13" fmla="*/ 4058 h 114619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6544 w 186075"/>
                <a:gd name="connsiteY4" fmla="*/ 77788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4163 w 186075"/>
                <a:gd name="connsiteY4" fmla="*/ 70645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075" h="114530">
                  <a:moveTo>
                    <a:pt x="337" y="3969"/>
                  </a:moveTo>
                  <a:cubicBezTo>
                    <a:pt x="-457" y="-4762"/>
                    <a:pt x="48756" y="3176"/>
                    <a:pt x="64631" y="6351"/>
                  </a:cubicBezTo>
                  <a:cubicBezTo>
                    <a:pt x="80506" y="9526"/>
                    <a:pt x="88046" y="19845"/>
                    <a:pt x="95587" y="23020"/>
                  </a:cubicBezTo>
                  <a:cubicBezTo>
                    <a:pt x="103128" y="26195"/>
                    <a:pt x="102731" y="25400"/>
                    <a:pt x="109875" y="25400"/>
                  </a:cubicBezTo>
                  <a:cubicBezTo>
                    <a:pt x="116225" y="34131"/>
                    <a:pt x="120194" y="68661"/>
                    <a:pt x="124163" y="70645"/>
                  </a:cubicBezTo>
                  <a:cubicBezTo>
                    <a:pt x="128132" y="72629"/>
                    <a:pt x="124162" y="46038"/>
                    <a:pt x="133687" y="37307"/>
                  </a:cubicBezTo>
                  <a:cubicBezTo>
                    <a:pt x="143212" y="28576"/>
                    <a:pt x="165437" y="24607"/>
                    <a:pt x="181312" y="18257"/>
                  </a:cubicBezTo>
                  <a:lnTo>
                    <a:pt x="186075" y="56357"/>
                  </a:lnTo>
                  <a:cubicBezTo>
                    <a:pt x="182106" y="69851"/>
                    <a:pt x="183694" y="94457"/>
                    <a:pt x="174169" y="103982"/>
                  </a:cubicBezTo>
                  <a:cubicBezTo>
                    <a:pt x="164644" y="113507"/>
                    <a:pt x="142022" y="116285"/>
                    <a:pt x="128925" y="113507"/>
                  </a:cubicBezTo>
                  <a:cubicBezTo>
                    <a:pt x="115828" y="110729"/>
                    <a:pt x="104715" y="92869"/>
                    <a:pt x="95587" y="87313"/>
                  </a:cubicBezTo>
                  <a:cubicBezTo>
                    <a:pt x="86459" y="81757"/>
                    <a:pt x="83284" y="85329"/>
                    <a:pt x="74156" y="80170"/>
                  </a:cubicBezTo>
                  <a:cubicBezTo>
                    <a:pt x="65028" y="75011"/>
                    <a:pt x="53122" y="69057"/>
                    <a:pt x="40819" y="56357"/>
                  </a:cubicBezTo>
                  <a:cubicBezTo>
                    <a:pt x="28516" y="43657"/>
                    <a:pt x="-3632" y="12303"/>
                    <a:pt x="337" y="3969"/>
                  </a:cubicBez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8" name="Freeform 247"/>
            <p:cNvSpPr/>
            <p:nvPr/>
          </p:nvSpPr>
          <p:spPr>
            <a:xfrm>
              <a:off x="5700424" y="1304498"/>
              <a:ext cx="333069" cy="153998"/>
            </a:xfrm>
            <a:custGeom>
              <a:avLst/>
              <a:gdLst>
                <a:gd name="connsiteX0" fmla="*/ 0 w 321469"/>
                <a:gd name="connsiteY0" fmla="*/ 0 h 154781"/>
                <a:gd name="connsiteX1" fmla="*/ 54769 w 321469"/>
                <a:gd name="connsiteY1" fmla="*/ 78581 h 154781"/>
                <a:gd name="connsiteX2" fmla="*/ 90488 w 321469"/>
                <a:gd name="connsiteY2" fmla="*/ 109537 h 154781"/>
                <a:gd name="connsiteX3" fmla="*/ 130969 w 321469"/>
                <a:gd name="connsiteY3" fmla="*/ 121444 h 154781"/>
                <a:gd name="connsiteX4" fmla="*/ 180975 w 321469"/>
                <a:gd name="connsiteY4" fmla="*/ 154781 h 154781"/>
                <a:gd name="connsiteX5" fmla="*/ 230981 w 321469"/>
                <a:gd name="connsiteY5" fmla="*/ 135731 h 154781"/>
                <a:gd name="connsiteX6" fmla="*/ 283369 w 321469"/>
                <a:gd name="connsiteY6" fmla="*/ 88106 h 154781"/>
                <a:gd name="connsiteX7" fmla="*/ 319088 w 321469"/>
                <a:gd name="connsiteY7" fmla="*/ 45244 h 154781"/>
                <a:gd name="connsiteX8" fmla="*/ 321469 w 321469"/>
                <a:gd name="connsiteY8" fmla="*/ 0 h 154781"/>
                <a:gd name="connsiteX9" fmla="*/ 292894 w 321469"/>
                <a:gd name="connsiteY9" fmla="*/ 7144 h 154781"/>
                <a:gd name="connsiteX10" fmla="*/ 276225 w 321469"/>
                <a:gd name="connsiteY10" fmla="*/ 28575 h 154781"/>
                <a:gd name="connsiteX11" fmla="*/ 261938 w 321469"/>
                <a:gd name="connsiteY11" fmla="*/ 30956 h 154781"/>
                <a:gd name="connsiteX12" fmla="*/ 242888 w 321469"/>
                <a:gd name="connsiteY12" fmla="*/ 42862 h 154781"/>
                <a:gd name="connsiteX13" fmla="*/ 226219 w 321469"/>
                <a:gd name="connsiteY13" fmla="*/ 35719 h 154781"/>
                <a:gd name="connsiteX14" fmla="*/ 219075 w 321469"/>
                <a:gd name="connsiteY14" fmla="*/ 78581 h 154781"/>
                <a:gd name="connsiteX15" fmla="*/ 197644 w 321469"/>
                <a:gd name="connsiteY15" fmla="*/ 100012 h 154781"/>
                <a:gd name="connsiteX16" fmla="*/ 161925 w 321469"/>
                <a:gd name="connsiteY16" fmla="*/ 97631 h 154781"/>
                <a:gd name="connsiteX17" fmla="*/ 133350 w 321469"/>
                <a:gd name="connsiteY17" fmla="*/ 78581 h 154781"/>
                <a:gd name="connsiteX18" fmla="*/ 90488 w 321469"/>
                <a:gd name="connsiteY18" fmla="*/ 47625 h 154781"/>
                <a:gd name="connsiteX19" fmla="*/ 57150 w 321469"/>
                <a:gd name="connsiteY19" fmla="*/ 19050 h 154781"/>
                <a:gd name="connsiteX20" fmla="*/ 0 w 321469"/>
                <a:gd name="connsiteY20" fmla="*/ 0 h 154781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30969 w 321469"/>
                <a:gd name="connsiteY3" fmla="*/ 130969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33350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42888 w 326423"/>
                <a:gd name="connsiteY11" fmla="*/ 52387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7657 w 326423"/>
                <a:gd name="connsiteY9" fmla="*/ 9525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31185"/>
                <a:gd name="connsiteY0" fmla="*/ 4762 h 165416"/>
                <a:gd name="connsiteX1" fmla="*/ 59531 w 331185"/>
                <a:gd name="connsiteY1" fmla="*/ 88106 h 165416"/>
                <a:gd name="connsiteX2" fmla="*/ 95250 w 331185"/>
                <a:gd name="connsiteY2" fmla="*/ 119062 h 165416"/>
                <a:gd name="connsiteX3" fmla="*/ 130968 w 331185"/>
                <a:gd name="connsiteY3" fmla="*/ 140494 h 165416"/>
                <a:gd name="connsiteX4" fmla="*/ 185737 w 331185"/>
                <a:gd name="connsiteY4" fmla="*/ 164306 h 165416"/>
                <a:gd name="connsiteX5" fmla="*/ 235743 w 331185"/>
                <a:gd name="connsiteY5" fmla="*/ 145256 h 165416"/>
                <a:gd name="connsiteX6" fmla="*/ 288131 w 331185"/>
                <a:gd name="connsiteY6" fmla="*/ 97631 h 165416"/>
                <a:gd name="connsiteX7" fmla="*/ 323850 w 331185"/>
                <a:gd name="connsiteY7" fmla="*/ 54769 h 165416"/>
                <a:gd name="connsiteX8" fmla="*/ 326231 w 331185"/>
                <a:gd name="connsiteY8" fmla="*/ 9525 h 165416"/>
                <a:gd name="connsiteX9" fmla="*/ 302419 w 331185"/>
                <a:gd name="connsiteY9" fmla="*/ 9525 h 165416"/>
                <a:gd name="connsiteX10" fmla="*/ 276225 w 331185"/>
                <a:gd name="connsiteY10" fmla="*/ 26193 h 165416"/>
                <a:gd name="connsiteX11" fmla="*/ 254794 w 331185"/>
                <a:gd name="connsiteY11" fmla="*/ 40481 h 165416"/>
                <a:gd name="connsiteX12" fmla="*/ 230981 w 331185"/>
                <a:gd name="connsiteY12" fmla="*/ 45244 h 165416"/>
                <a:gd name="connsiteX13" fmla="*/ 223837 w 331185"/>
                <a:gd name="connsiteY13" fmla="*/ 88106 h 165416"/>
                <a:gd name="connsiteX14" fmla="*/ 202406 w 331185"/>
                <a:gd name="connsiteY14" fmla="*/ 109537 h 165416"/>
                <a:gd name="connsiteX15" fmla="*/ 166687 w 331185"/>
                <a:gd name="connsiteY15" fmla="*/ 107156 h 165416"/>
                <a:gd name="connsiteX16" fmla="*/ 145256 w 331185"/>
                <a:gd name="connsiteY16" fmla="*/ 88106 h 165416"/>
                <a:gd name="connsiteX17" fmla="*/ 95250 w 331185"/>
                <a:gd name="connsiteY17" fmla="*/ 57150 h 165416"/>
                <a:gd name="connsiteX18" fmla="*/ 47625 w 331185"/>
                <a:gd name="connsiteY18" fmla="*/ 0 h 165416"/>
                <a:gd name="connsiteX19" fmla="*/ 0 w 331185"/>
                <a:gd name="connsiteY19" fmla="*/ 4762 h 165416"/>
                <a:gd name="connsiteX0" fmla="*/ 0 w 331185"/>
                <a:gd name="connsiteY0" fmla="*/ 4762 h 164816"/>
                <a:gd name="connsiteX1" fmla="*/ 59531 w 331185"/>
                <a:gd name="connsiteY1" fmla="*/ 88106 h 164816"/>
                <a:gd name="connsiteX2" fmla="*/ 95250 w 331185"/>
                <a:gd name="connsiteY2" fmla="*/ 119062 h 164816"/>
                <a:gd name="connsiteX3" fmla="*/ 130968 w 331185"/>
                <a:gd name="connsiteY3" fmla="*/ 140494 h 164816"/>
                <a:gd name="connsiteX4" fmla="*/ 185737 w 331185"/>
                <a:gd name="connsiteY4" fmla="*/ 164306 h 164816"/>
                <a:gd name="connsiteX5" fmla="*/ 235743 w 331185"/>
                <a:gd name="connsiteY5" fmla="*/ 145256 h 164816"/>
                <a:gd name="connsiteX6" fmla="*/ 288131 w 331185"/>
                <a:gd name="connsiteY6" fmla="*/ 97631 h 164816"/>
                <a:gd name="connsiteX7" fmla="*/ 323850 w 331185"/>
                <a:gd name="connsiteY7" fmla="*/ 54769 h 164816"/>
                <a:gd name="connsiteX8" fmla="*/ 326231 w 331185"/>
                <a:gd name="connsiteY8" fmla="*/ 9525 h 164816"/>
                <a:gd name="connsiteX9" fmla="*/ 302419 w 331185"/>
                <a:gd name="connsiteY9" fmla="*/ 9525 h 164816"/>
                <a:gd name="connsiteX10" fmla="*/ 276225 w 331185"/>
                <a:gd name="connsiteY10" fmla="*/ 26193 h 164816"/>
                <a:gd name="connsiteX11" fmla="*/ 254794 w 331185"/>
                <a:gd name="connsiteY11" fmla="*/ 40481 h 164816"/>
                <a:gd name="connsiteX12" fmla="*/ 230981 w 331185"/>
                <a:gd name="connsiteY12" fmla="*/ 45244 h 164816"/>
                <a:gd name="connsiteX13" fmla="*/ 223837 w 331185"/>
                <a:gd name="connsiteY13" fmla="*/ 88106 h 164816"/>
                <a:gd name="connsiteX14" fmla="*/ 202406 w 331185"/>
                <a:gd name="connsiteY14" fmla="*/ 109537 h 164816"/>
                <a:gd name="connsiteX15" fmla="*/ 166687 w 331185"/>
                <a:gd name="connsiteY15" fmla="*/ 107156 h 164816"/>
                <a:gd name="connsiteX16" fmla="*/ 145256 w 331185"/>
                <a:gd name="connsiteY16" fmla="*/ 88106 h 164816"/>
                <a:gd name="connsiteX17" fmla="*/ 95250 w 331185"/>
                <a:gd name="connsiteY17" fmla="*/ 57150 h 164816"/>
                <a:gd name="connsiteX18" fmla="*/ 47625 w 331185"/>
                <a:gd name="connsiteY18" fmla="*/ 0 h 164816"/>
                <a:gd name="connsiteX19" fmla="*/ 0 w 331185"/>
                <a:gd name="connsiteY19" fmla="*/ 4762 h 164816"/>
                <a:gd name="connsiteX0" fmla="*/ 0 w 336959"/>
                <a:gd name="connsiteY0" fmla="*/ 4762 h 164816"/>
                <a:gd name="connsiteX1" fmla="*/ 59531 w 336959"/>
                <a:gd name="connsiteY1" fmla="*/ 88106 h 164816"/>
                <a:gd name="connsiteX2" fmla="*/ 95250 w 336959"/>
                <a:gd name="connsiteY2" fmla="*/ 119062 h 164816"/>
                <a:gd name="connsiteX3" fmla="*/ 130968 w 336959"/>
                <a:gd name="connsiteY3" fmla="*/ 140494 h 164816"/>
                <a:gd name="connsiteX4" fmla="*/ 185737 w 336959"/>
                <a:gd name="connsiteY4" fmla="*/ 164306 h 164816"/>
                <a:gd name="connsiteX5" fmla="*/ 235743 w 336959"/>
                <a:gd name="connsiteY5" fmla="*/ 145256 h 164816"/>
                <a:gd name="connsiteX6" fmla="*/ 288131 w 336959"/>
                <a:gd name="connsiteY6" fmla="*/ 97631 h 164816"/>
                <a:gd name="connsiteX7" fmla="*/ 323850 w 336959"/>
                <a:gd name="connsiteY7" fmla="*/ 54769 h 164816"/>
                <a:gd name="connsiteX8" fmla="*/ 335756 w 336959"/>
                <a:gd name="connsiteY8" fmla="*/ 9525 h 164816"/>
                <a:gd name="connsiteX9" fmla="*/ 302419 w 336959"/>
                <a:gd name="connsiteY9" fmla="*/ 9525 h 164816"/>
                <a:gd name="connsiteX10" fmla="*/ 276225 w 336959"/>
                <a:gd name="connsiteY10" fmla="*/ 26193 h 164816"/>
                <a:gd name="connsiteX11" fmla="*/ 254794 w 336959"/>
                <a:gd name="connsiteY11" fmla="*/ 40481 h 164816"/>
                <a:gd name="connsiteX12" fmla="*/ 230981 w 336959"/>
                <a:gd name="connsiteY12" fmla="*/ 45244 h 164816"/>
                <a:gd name="connsiteX13" fmla="*/ 223837 w 336959"/>
                <a:gd name="connsiteY13" fmla="*/ 88106 h 164816"/>
                <a:gd name="connsiteX14" fmla="*/ 202406 w 336959"/>
                <a:gd name="connsiteY14" fmla="*/ 109537 h 164816"/>
                <a:gd name="connsiteX15" fmla="*/ 166687 w 336959"/>
                <a:gd name="connsiteY15" fmla="*/ 107156 h 164816"/>
                <a:gd name="connsiteX16" fmla="*/ 145256 w 336959"/>
                <a:gd name="connsiteY16" fmla="*/ 88106 h 164816"/>
                <a:gd name="connsiteX17" fmla="*/ 95250 w 336959"/>
                <a:gd name="connsiteY17" fmla="*/ 57150 h 164816"/>
                <a:gd name="connsiteX18" fmla="*/ 47625 w 336959"/>
                <a:gd name="connsiteY18" fmla="*/ 0 h 164816"/>
                <a:gd name="connsiteX19" fmla="*/ 0 w 336959"/>
                <a:gd name="connsiteY19" fmla="*/ 4762 h 164816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76225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64319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302419 w 336433"/>
                <a:gd name="connsiteY9" fmla="*/ 9525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297657 w 336433"/>
                <a:gd name="connsiteY9" fmla="*/ 0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433" h="155554">
                  <a:moveTo>
                    <a:pt x="0" y="4762"/>
                  </a:moveTo>
                  <a:cubicBezTo>
                    <a:pt x="1984" y="19446"/>
                    <a:pt x="43656" y="69056"/>
                    <a:pt x="59531" y="88106"/>
                  </a:cubicBezTo>
                  <a:cubicBezTo>
                    <a:pt x="75406" y="107156"/>
                    <a:pt x="83344" y="111918"/>
                    <a:pt x="95250" y="119062"/>
                  </a:cubicBezTo>
                  <a:cubicBezTo>
                    <a:pt x="107156" y="126206"/>
                    <a:pt x="115887" y="134541"/>
                    <a:pt x="130968" y="140494"/>
                  </a:cubicBezTo>
                  <a:cubicBezTo>
                    <a:pt x="146049" y="146447"/>
                    <a:pt x="180974" y="158750"/>
                    <a:pt x="185737" y="154781"/>
                  </a:cubicBezTo>
                  <a:cubicBezTo>
                    <a:pt x="190500" y="150812"/>
                    <a:pt x="218677" y="154781"/>
                    <a:pt x="235743" y="145256"/>
                  </a:cubicBezTo>
                  <a:cubicBezTo>
                    <a:pt x="252809" y="135731"/>
                    <a:pt x="275034" y="112712"/>
                    <a:pt x="288131" y="97631"/>
                  </a:cubicBezTo>
                  <a:cubicBezTo>
                    <a:pt x="301228" y="82550"/>
                    <a:pt x="306388" y="69453"/>
                    <a:pt x="314325" y="54769"/>
                  </a:cubicBezTo>
                  <a:cubicBezTo>
                    <a:pt x="322263" y="40085"/>
                    <a:pt x="340122" y="15875"/>
                    <a:pt x="335756" y="9525"/>
                  </a:cubicBezTo>
                  <a:lnTo>
                    <a:pt x="297657" y="0"/>
                  </a:lnTo>
                  <a:lnTo>
                    <a:pt x="264319" y="26193"/>
                  </a:lnTo>
                  <a:lnTo>
                    <a:pt x="254794" y="40481"/>
                  </a:lnTo>
                  <a:lnTo>
                    <a:pt x="230981" y="45244"/>
                  </a:lnTo>
                  <a:cubicBezTo>
                    <a:pt x="227012" y="51197"/>
                    <a:pt x="228599" y="77391"/>
                    <a:pt x="223837" y="88106"/>
                  </a:cubicBezTo>
                  <a:cubicBezTo>
                    <a:pt x="219075" y="98821"/>
                    <a:pt x="211931" y="106362"/>
                    <a:pt x="202406" y="109537"/>
                  </a:cubicBezTo>
                  <a:cubicBezTo>
                    <a:pt x="192881" y="112712"/>
                    <a:pt x="176212" y="110728"/>
                    <a:pt x="166687" y="107156"/>
                  </a:cubicBezTo>
                  <a:lnTo>
                    <a:pt x="145256" y="88106"/>
                  </a:lnTo>
                  <a:lnTo>
                    <a:pt x="95250" y="57150"/>
                  </a:lnTo>
                  <a:lnTo>
                    <a:pt x="47625" y="0"/>
                  </a:lnTo>
                  <a:lnTo>
                    <a:pt x="0" y="4762"/>
                  </a:lnTo>
                  <a:close/>
                </a:path>
              </a:pathLst>
            </a:custGeom>
            <a:solidFill>
              <a:srgbClr val="9899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1" name="Freeform 240"/>
            <p:cNvSpPr/>
            <p:nvPr/>
          </p:nvSpPr>
          <p:spPr>
            <a:xfrm rot="120000">
              <a:off x="6422875" y="1208785"/>
              <a:ext cx="510900" cy="228952"/>
            </a:xfrm>
            <a:custGeom>
              <a:avLst/>
              <a:gdLst>
                <a:gd name="connsiteX0" fmla="*/ 423862 w 476250"/>
                <a:gd name="connsiteY0" fmla="*/ 45244 h 219075"/>
                <a:gd name="connsiteX1" fmla="*/ 457200 w 476250"/>
                <a:gd name="connsiteY1" fmla="*/ 123825 h 219075"/>
                <a:gd name="connsiteX2" fmla="*/ 476250 w 476250"/>
                <a:gd name="connsiteY2" fmla="*/ 185738 h 219075"/>
                <a:gd name="connsiteX3" fmla="*/ 452437 w 476250"/>
                <a:gd name="connsiteY3" fmla="*/ 209550 h 219075"/>
                <a:gd name="connsiteX4" fmla="*/ 407193 w 476250"/>
                <a:gd name="connsiteY4" fmla="*/ 207169 h 219075"/>
                <a:gd name="connsiteX5" fmla="*/ 352425 w 476250"/>
                <a:gd name="connsiteY5" fmla="*/ 204788 h 219075"/>
                <a:gd name="connsiteX6" fmla="*/ 266700 w 476250"/>
                <a:gd name="connsiteY6" fmla="*/ 219075 h 219075"/>
                <a:gd name="connsiteX7" fmla="*/ 197643 w 476250"/>
                <a:gd name="connsiteY7" fmla="*/ 195263 h 219075"/>
                <a:gd name="connsiteX8" fmla="*/ 161925 w 476250"/>
                <a:gd name="connsiteY8" fmla="*/ 209550 h 219075"/>
                <a:gd name="connsiteX9" fmla="*/ 92868 w 476250"/>
                <a:gd name="connsiteY9" fmla="*/ 183356 h 219075"/>
                <a:gd name="connsiteX10" fmla="*/ 42862 w 476250"/>
                <a:gd name="connsiteY10" fmla="*/ 135731 h 219075"/>
                <a:gd name="connsiteX11" fmla="*/ 21431 w 476250"/>
                <a:gd name="connsiteY11" fmla="*/ 83344 h 219075"/>
                <a:gd name="connsiteX12" fmla="*/ 0 w 476250"/>
                <a:gd name="connsiteY12" fmla="*/ 0 h 219075"/>
                <a:gd name="connsiteX13" fmla="*/ 50006 w 476250"/>
                <a:gd name="connsiteY13" fmla="*/ 61913 h 219075"/>
                <a:gd name="connsiteX14" fmla="*/ 92868 w 476250"/>
                <a:gd name="connsiteY14" fmla="*/ 107156 h 219075"/>
                <a:gd name="connsiteX15" fmla="*/ 121443 w 476250"/>
                <a:gd name="connsiteY15" fmla="*/ 138113 h 219075"/>
                <a:gd name="connsiteX16" fmla="*/ 164306 w 476250"/>
                <a:gd name="connsiteY16" fmla="*/ 140494 h 219075"/>
                <a:gd name="connsiteX17" fmla="*/ 221456 w 476250"/>
                <a:gd name="connsiteY17" fmla="*/ 138113 h 219075"/>
                <a:gd name="connsiteX18" fmla="*/ 242887 w 476250"/>
                <a:gd name="connsiteY18" fmla="*/ 147638 h 219075"/>
                <a:gd name="connsiteX19" fmla="*/ 283368 w 476250"/>
                <a:gd name="connsiteY19" fmla="*/ 147638 h 219075"/>
                <a:gd name="connsiteX20" fmla="*/ 359568 w 476250"/>
                <a:gd name="connsiteY20" fmla="*/ 147638 h 219075"/>
                <a:gd name="connsiteX21" fmla="*/ 378618 w 476250"/>
                <a:gd name="connsiteY21" fmla="*/ 154781 h 219075"/>
                <a:gd name="connsiteX22" fmla="*/ 366712 w 476250"/>
                <a:gd name="connsiteY22" fmla="*/ 69056 h 219075"/>
                <a:gd name="connsiteX23" fmla="*/ 423862 w 47625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637"/>
                <a:gd name="connsiteX1" fmla="*/ 457200 w 476290"/>
                <a:gd name="connsiteY1" fmla="*/ 123825 h 219637"/>
                <a:gd name="connsiteX2" fmla="*/ 476250 w 476290"/>
                <a:gd name="connsiteY2" fmla="*/ 185738 h 219637"/>
                <a:gd name="connsiteX3" fmla="*/ 452437 w 476290"/>
                <a:gd name="connsiteY3" fmla="*/ 209550 h 219637"/>
                <a:gd name="connsiteX4" fmla="*/ 407193 w 476290"/>
                <a:gd name="connsiteY4" fmla="*/ 207169 h 219637"/>
                <a:gd name="connsiteX5" fmla="*/ 352425 w 476290"/>
                <a:gd name="connsiteY5" fmla="*/ 204788 h 219637"/>
                <a:gd name="connsiteX6" fmla="*/ 266700 w 476290"/>
                <a:gd name="connsiteY6" fmla="*/ 219075 h 219637"/>
                <a:gd name="connsiteX7" fmla="*/ 197643 w 476290"/>
                <a:gd name="connsiteY7" fmla="*/ 195263 h 219637"/>
                <a:gd name="connsiteX8" fmla="*/ 161925 w 476290"/>
                <a:gd name="connsiteY8" fmla="*/ 209550 h 219637"/>
                <a:gd name="connsiteX9" fmla="*/ 92868 w 476290"/>
                <a:gd name="connsiteY9" fmla="*/ 183356 h 219637"/>
                <a:gd name="connsiteX10" fmla="*/ 42862 w 476290"/>
                <a:gd name="connsiteY10" fmla="*/ 135731 h 219637"/>
                <a:gd name="connsiteX11" fmla="*/ 21431 w 476290"/>
                <a:gd name="connsiteY11" fmla="*/ 83344 h 219637"/>
                <a:gd name="connsiteX12" fmla="*/ 0 w 476290"/>
                <a:gd name="connsiteY12" fmla="*/ 0 h 219637"/>
                <a:gd name="connsiteX13" fmla="*/ 50006 w 476290"/>
                <a:gd name="connsiteY13" fmla="*/ 61913 h 219637"/>
                <a:gd name="connsiteX14" fmla="*/ 92868 w 476290"/>
                <a:gd name="connsiteY14" fmla="*/ 107156 h 219637"/>
                <a:gd name="connsiteX15" fmla="*/ 121443 w 476290"/>
                <a:gd name="connsiteY15" fmla="*/ 138113 h 219637"/>
                <a:gd name="connsiteX16" fmla="*/ 164306 w 476290"/>
                <a:gd name="connsiteY16" fmla="*/ 140494 h 219637"/>
                <a:gd name="connsiteX17" fmla="*/ 221456 w 476290"/>
                <a:gd name="connsiteY17" fmla="*/ 138113 h 219637"/>
                <a:gd name="connsiteX18" fmla="*/ 242887 w 476290"/>
                <a:gd name="connsiteY18" fmla="*/ 147638 h 219637"/>
                <a:gd name="connsiteX19" fmla="*/ 283368 w 476290"/>
                <a:gd name="connsiteY19" fmla="*/ 147638 h 219637"/>
                <a:gd name="connsiteX20" fmla="*/ 359568 w 476290"/>
                <a:gd name="connsiteY20" fmla="*/ 147638 h 219637"/>
                <a:gd name="connsiteX21" fmla="*/ 378618 w 476290"/>
                <a:gd name="connsiteY21" fmla="*/ 154781 h 219637"/>
                <a:gd name="connsiteX22" fmla="*/ 366712 w 476290"/>
                <a:gd name="connsiteY22" fmla="*/ 69056 h 219637"/>
                <a:gd name="connsiteX23" fmla="*/ 423862 w 476290"/>
                <a:gd name="connsiteY23" fmla="*/ 45244 h 219637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35756 w 476290"/>
                <a:gd name="connsiteY20" fmla="*/ 138113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0993 w 476290"/>
                <a:gd name="connsiteY19" fmla="*/ 142876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2868 w 476290"/>
                <a:gd name="connsiteY9" fmla="*/ 183356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0487 w 476290"/>
                <a:gd name="connsiteY9" fmla="*/ 195262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21949"/>
                <a:gd name="connsiteX1" fmla="*/ 457200 w 476290"/>
                <a:gd name="connsiteY1" fmla="*/ 123825 h 221949"/>
                <a:gd name="connsiteX2" fmla="*/ 476250 w 476290"/>
                <a:gd name="connsiteY2" fmla="*/ 185738 h 221949"/>
                <a:gd name="connsiteX3" fmla="*/ 452437 w 476290"/>
                <a:gd name="connsiteY3" fmla="*/ 209550 h 221949"/>
                <a:gd name="connsiteX4" fmla="*/ 407193 w 476290"/>
                <a:gd name="connsiteY4" fmla="*/ 207169 h 221949"/>
                <a:gd name="connsiteX5" fmla="*/ 354806 w 476290"/>
                <a:gd name="connsiteY5" fmla="*/ 219075 h 221949"/>
                <a:gd name="connsiteX6" fmla="*/ 266700 w 476290"/>
                <a:gd name="connsiteY6" fmla="*/ 219075 h 221949"/>
                <a:gd name="connsiteX7" fmla="*/ 204787 w 476290"/>
                <a:gd name="connsiteY7" fmla="*/ 202407 h 221949"/>
                <a:gd name="connsiteX8" fmla="*/ 161925 w 476290"/>
                <a:gd name="connsiteY8" fmla="*/ 209550 h 221949"/>
                <a:gd name="connsiteX9" fmla="*/ 90487 w 476290"/>
                <a:gd name="connsiteY9" fmla="*/ 195262 h 221949"/>
                <a:gd name="connsiteX10" fmla="*/ 42862 w 476290"/>
                <a:gd name="connsiteY10" fmla="*/ 135731 h 221949"/>
                <a:gd name="connsiteX11" fmla="*/ 21431 w 476290"/>
                <a:gd name="connsiteY11" fmla="*/ 83344 h 221949"/>
                <a:gd name="connsiteX12" fmla="*/ 0 w 476290"/>
                <a:gd name="connsiteY12" fmla="*/ 0 h 221949"/>
                <a:gd name="connsiteX13" fmla="*/ 50006 w 476290"/>
                <a:gd name="connsiteY13" fmla="*/ 61913 h 221949"/>
                <a:gd name="connsiteX14" fmla="*/ 92868 w 476290"/>
                <a:gd name="connsiteY14" fmla="*/ 107156 h 221949"/>
                <a:gd name="connsiteX15" fmla="*/ 130968 w 476290"/>
                <a:gd name="connsiteY15" fmla="*/ 130969 h 221949"/>
                <a:gd name="connsiteX16" fmla="*/ 164306 w 476290"/>
                <a:gd name="connsiteY16" fmla="*/ 133350 h 221949"/>
                <a:gd name="connsiteX17" fmla="*/ 221456 w 476290"/>
                <a:gd name="connsiteY17" fmla="*/ 138113 h 221949"/>
                <a:gd name="connsiteX18" fmla="*/ 283368 w 476290"/>
                <a:gd name="connsiteY18" fmla="*/ 140494 h 221949"/>
                <a:gd name="connsiteX19" fmla="*/ 342899 w 476290"/>
                <a:gd name="connsiteY19" fmla="*/ 140495 h 221949"/>
                <a:gd name="connsiteX20" fmla="*/ 378618 w 476290"/>
                <a:gd name="connsiteY20" fmla="*/ 147637 h 221949"/>
                <a:gd name="connsiteX21" fmla="*/ 366712 w 476290"/>
                <a:gd name="connsiteY21" fmla="*/ 69056 h 221949"/>
                <a:gd name="connsiteX22" fmla="*/ 423862 w 476290"/>
                <a:gd name="connsiteY22" fmla="*/ 45244 h 221949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4787 w 476290"/>
                <a:gd name="connsiteY7" fmla="*/ 202407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7168 w 476290"/>
                <a:gd name="connsiteY7" fmla="*/ 216695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42862 w 469146"/>
                <a:gd name="connsiteY13" fmla="*/ 69057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2017 w 469146"/>
                <a:gd name="connsiteY13" fmla="*/ 61833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69146" h="231265">
                  <a:moveTo>
                    <a:pt x="416718" y="52388"/>
                  </a:moveTo>
                  <a:lnTo>
                    <a:pt x="450056" y="130969"/>
                  </a:lnTo>
                  <a:cubicBezTo>
                    <a:pt x="458787" y="154385"/>
                    <a:pt x="469900" y="178595"/>
                    <a:pt x="469106" y="192882"/>
                  </a:cubicBezTo>
                  <a:cubicBezTo>
                    <a:pt x="468312" y="207169"/>
                    <a:pt x="455612" y="210344"/>
                    <a:pt x="445293" y="216694"/>
                  </a:cubicBezTo>
                  <a:cubicBezTo>
                    <a:pt x="434974" y="223044"/>
                    <a:pt x="423465" y="229395"/>
                    <a:pt x="407193" y="230982"/>
                  </a:cubicBezTo>
                  <a:cubicBezTo>
                    <a:pt x="390921" y="232570"/>
                    <a:pt x="372268" y="227013"/>
                    <a:pt x="347662" y="226219"/>
                  </a:cubicBezTo>
                  <a:cubicBezTo>
                    <a:pt x="323056" y="225425"/>
                    <a:pt x="284162" y="226616"/>
                    <a:pt x="259556" y="226219"/>
                  </a:cubicBezTo>
                  <a:cubicBezTo>
                    <a:pt x="234950" y="225822"/>
                    <a:pt x="211930" y="219077"/>
                    <a:pt x="200024" y="223839"/>
                  </a:cubicBezTo>
                  <a:cubicBezTo>
                    <a:pt x="185737" y="226220"/>
                    <a:pt x="174228" y="220266"/>
                    <a:pt x="154781" y="216694"/>
                  </a:cubicBezTo>
                  <a:cubicBezTo>
                    <a:pt x="135334" y="213122"/>
                    <a:pt x="100012" y="218281"/>
                    <a:pt x="83343" y="202406"/>
                  </a:cubicBezTo>
                  <a:cubicBezTo>
                    <a:pt x="67468" y="182562"/>
                    <a:pt x="47227" y="161528"/>
                    <a:pt x="35718" y="142875"/>
                  </a:cubicBezTo>
                  <a:cubicBezTo>
                    <a:pt x="24209" y="124222"/>
                    <a:pt x="21431" y="118269"/>
                    <a:pt x="14287" y="90488"/>
                  </a:cubicBezTo>
                  <a:lnTo>
                    <a:pt x="0" y="0"/>
                  </a:lnTo>
                  <a:cubicBezTo>
                    <a:pt x="16669" y="20638"/>
                    <a:pt x="35348" y="41195"/>
                    <a:pt x="52017" y="61833"/>
                  </a:cubicBezTo>
                  <a:cubicBezTo>
                    <a:pt x="67495" y="79692"/>
                    <a:pt x="79188" y="68021"/>
                    <a:pt x="91156" y="80734"/>
                  </a:cubicBezTo>
                  <a:cubicBezTo>
                    <a:pt x="103124" y="93447"/>
                    <a:pt x="112823" y="128153"/>
                    <a:pt x="123824" y="138113"/>
                  </a:cubicBezTo>
                  <a:cubicBezTo>
                    <a:pt x="134825" y="148073"/>
                    <a:pt x="138112" y="138906"/>
                    <a:pt x="157162" y="140494"/>
                  </a:cubicBezTo>
                  <a:lnTo>
                    <a:pt x="214312" y="145257"/>
                  </a:lnTo>
                  <a:lnTo>
                    <a:pt x="276224" y="147638"/>
                  </a:lnTo>
                  <a:cubicBezTo>
                    <a:pt x="296464" y="148035"/>
                    <a:pt x="318292" y="150814"/>
                    <a:pt x="335755" y="147639"/>
                  </a:cubicBezTo>
                  <a:lnTo>
                    <a:pt x="371474" y="154781"/>
                  </a:lnTo>
                  <a:cubicBezTo>
                    <a:pt x="383380" y="157162"/>
                    <a:pt x="352027" y="93266"/>
                    <a:pt x="359568" y="76200"/>
                  </a:cubicBezTo>
                  <a:lnTo>
                    <a:pt x="416718" y="52388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2" name="Freeform 1"/>
            <p:cNvSpPr/>
            <p:nvPr/>
          </p:nvSpPr>
          <p:spPr>
            <a:xfrm>
              <a:off x="5501651" y="1236720"/>
              <a:ext cx="874201" cy="270514"/>
            </a:xfrm>
            <a:custGeom>
              <a:avLst/>
              <a:gdLst>
                <a:gd name="connsiteX0" fmla="*/ 0 w 1151353"/>
                <a:gd name="connsiteY0" fmla="*/ 0 h 400050"/>
                <a:gd name="connsiteX1" fmla="*/ 30957 w 1151353"/>
                <a:gd name="connsiteY1" fmla="*/ 26194 h 400050"/>
                <a:gd name="connsiteX2" fmla="*/ 50007 w 1151353"/>
                <a:gd name="connsiteY2" fmla="*/ 102394 h 400050"/>
                <a:gd name="connsiteX3" fmla="*/ 66675 w 1151353"/>
                <a:gd name="connsiteY3" fmla="*/ 121444 h 400050"/>
                <a:gd name="connsiteX4" fmla="*/ 92869 w 1151353"/>
                <a:gd name="connsiteY4" fmla="*/ 147638 h 400050"/>
                <a:gd name="connsiteX5" fmla="*/ 104775 w 1151353"/>
                <a:gd name="connsiteY5" fmla="*/ 164307 h 400050"/>
                <a:gd name="connsiteX6" fmla="*/ 121444 w 1151353"/>
                <a:gd name="connsiteY6" fmla="*/ 180975 h 400050"/>
                <a:gd name="connsiteX7" fmla="*/ 145257 w 1151353"/>
                <a:gd name="connsiteY7" fmla="*/ 171450 h 400050"/>
                <a:gd name="connsiteX8" fmla="*/ 183357 w 1151353"/>
                <a:gd name="connsiteY8" fmla="*/ 152400 h 400050"/>
                <a:gd name="connsiteX9" fmla="*/ 204788 w 1151353"/>
                <a:gd name="connsiteY9" fmla="*/ 147638 h 400050"/>
                <a:gd name="connsiteX10" fmla="*/ 238125 w 1151353"/>
                <a:gd name="connsiteY10" fmla="*/ 140494 h 400050"/>
                <a:gd name="connsiteX11" fmla="*/ 259557 w 1151353"/>
                <a:gd name="connsiteY11" fmla="*/ 188119 h 400050"/>
                <a:gd name="connsiteX12" fmla="*/ 290513 w 1151353"/>
                <a:gd name="connsiteY12" fmla="*/ 161925 h 400050"/>
                <a:gd name="connsiteX13" fmla="*/ 379781 w 1151353"/>
                <a:gd name="connsiteY13" fmla="*/ 159896 h 400050"/>
                <a:gd name="connsiteX14" fmla="*/ 378621 w 1151353"/>
                <a:gd name="connsiteY14" fmla="*/ 150019 h 400050"/>
                <a:gd name="connsiteX15" fmla="*/ 395081 w 1151353"/>
                <a:gd name="connsiteY15" fmla="*/ 159549 h 400050"/>
                <a:gd name="connsiteX16" fmla="*/ 395286 w 1151353"/>
                <a:gd name="connsiteY16" fmla="*/ 159544 h 400050"/>
                <a:gd name="connsiteX17" fmla="*/ 395579 w 1151353"/>
                <a:gd name="connsiteY17" fmla="*/ 159837 h 400050"/>
                <a:gd name="connsiteX18" fmla="*/ 423865 w 1151353"/>
                <a:gd name="connsiteY18" fmla="*/ 176213 h 400050"/>
                <a:gd name="connsiteX19" fmla="*/ 476251 w 1151353"/>
                <a:gd name="connsiteY19" fmla="*/ 197645 h 400050"/>
                <a:gd name="connsiteX20" fmla="*/ 504826 w 1151353"/>
                <a:gd name="connsiteY20" fmla="*/ 247650 h 400050"/>
                <a:gd name="connsiteX21" fmla="*/ 547689 w 1151353"/>
                <a:gd name="connsiteY21" fmla="*/ 290513 h 400050"/>
                <a:gd name="connsiteX22" fmla="*/ 592933 w 1151353"/>
                <a:gd name="connsiteY22" fmla="*/ 333375 h 400050"/>
                <a:gd name="connsiteX23" fmla="*/ 645320 w 1151353"/>
                <a:gd name="connsiteY23" fmla="*/ 345282 h 400050"/>
                <a:gd name="connsiteX24" fmla="*/ 704851 w 1151353"/>
                <a:gd name="connsiteY24" fmla="*/ 340519 h 400050"/>
                <a:gd name="connsiteX25" fmla="*/ 757239 w 1151353"/>
                <a:gd name="connsiteY25" fmla="*/ 297657 h 400050"/>
                <a:gd name="connsiteX26" fmla="*/ 792958 w 1151353"/>
                <a:gd name="connsiteY26" fmla="*/ 250031 h 400050"/>
                <a:gd name="connsiteX27" fmla="*/ 802483 w 1151353"/>
                <a:gd name="connsiteY27" fmla="*/ 207169 h 400050"/>
                <a:gd name="connsiteX28" fmla="*/ 831058 w 1151353"/>
                <a:gd name="connsiteY28" fmla="*/ 202407 h 400050"/>
                <a:gd name="connsiteX29" fmla="*/ 857251 w 1151353"/>
                <a:gd name="connsiteY29" fmla="*/ 235745 h 400050"/>
                <a:gd name="connsiteX30" fmla="*/ 892970 w 1151353"/>
                <a:gd name="connsiteY30" fmla="*/ 247650 h 400050"/>
                <a:gd name="connsiteX31" fmla="*/ 973933 w 1151353"/>
                <a:gd name="connsiteY31" fmla="*/ 254795 h 400050"/>
                <a:gd name="connsiteX32" fmla="*/ 1016795 w 1151353"/>
                <a:gd name="connsiteY32" fmla="*/ 250032 h 400050"/>
                <a:gd name="connsiteX33" fmla="*/ 1076326 w 1151353"/>
                <a:gd name="connsiteY33" fmla="*/ 238125 h 400050"/>
                <a:gd name="connsiteX34" fmla="*/ 1104901 w 1151353"/>
                <a:gd name="connsiteY34" fmla="*/ 228600 h 400050"/>
                <a:gd name="connsiteX35" fmla="*/ 1112045 w 1151353"/>
                <a:gd name="connsiteY35" fmla="*/ 161925 h 400050"/>
                <a:gd name="connsiteX36" fmla="*/ 1131095 w 1151353"/>
                <a:gd name="connsiteY36" fmla="*/ 161925 h 400050"/>
                <a:gd name="connsiteX37" fmla="*/ 1150145 w 1151353"/>
                <a:gd name="connsiteY37" fmla="*/ 226219 h 400050"/>
                <a:gd name="connsiteX38" fmla="*/ 1133476 w 1151353"/>
                <a:gd name="connsiteY38" fmla="*/ 297656 h 400050"/>
                <a:gd name="connsiteX39" fmla="*/ 1031083 w 1151353"/>
                <a:gd name="connsiteY39" fmla="*/ 321470 h 400050"/>
                <a:gd name="connsiteX40" fmla="*/ 919164 w 1151353"/>
                <a:gd name="connsiteY40" fmla="*/ 309563 h 400050"/>
                <a:gd name="connsiteX41" fmla="*/ 883445 w 1151353"/>
                <a:gd name="connsiteY41" fmla="*/ 292894 h 400050"/>
                <a:gd name="connsiteX42" fmla="*/ 840582 w 1151353"/>
                <a:gd name="connsiteY42" fmla="*/ 261939 h 400050"/>
                <a:gd name="connsiteX43" fmla="*/ 819150 w 1151353"/>
                <a:gd name="connsiteY43" fmla="*/ 295274 h 400050"/>
                <a:gd name="connsiteX44" fmla="*/ 769145 w 1151353"/>
                <a:gd name="connsiteY44" fmla="*/ 340519 h 400050"/>
                <a:gd name="connsiteX45" fmla="*/ 735807 w 1151353"/>
                <a:gd name="connsiteY45" fmla="*/ 366712 h 400050"/>
                <a:gd name="connsiteX46" fmla="*/ 666751 w 1151353"/>
                <a:gd name="connsiteY46" fmla="*/ 400050 h 400050"/>
                <a:gd name="connsiteX47" fmla="*/ 604839 w 1151353"/>
                <a:gd name="connsiteY47" fmla="*/ 400050 h 400050"/>
                <a:gd name="connsiteX48" fmla="*/ 547689 w 1151353"/>
                <a:gd name="connsiteY48" fmla="*/ 366713 h 400050"/>
                <a:gd name="connsiteX49" fmla="*/ 502445 w 1151353"/>
                <a:gd name="connsiteY49" fmla="*/ 328613 h 400050"/>
                <a:gd name="connsiteX50" fmla="*/ 452439 w 1151353"/>
                <a:gd name="connsiteY50" fmla="*/ 261938 h 400050"/>
                <a:gd name="connsiteX51" fmla="*/ 404814 w 1151353"/>
                <a:gd name="connsiteY51" fmla="*/ 216694 h 400050"/>
                <a:gd name="connsiteX52" fmla="*/ 401175 w 1151353"/>
                <a:gd name="connsiteY52" fmla="*/ 210108 h 400050"/>
                <a:gd name="connsiteX53" fmla="*/ 326232 w 1151353"/>
                <a:gd name="connsiteY53" fmla="*/ 207169 h 400050"/>
                <a:gd name="connsiteX54" fmla="*/ 307182 w 1151353"/>
                <a:gd name="connsiteY54" fmla="*/ 228600 h 400050"/>
                <a:gd name="connsiteX55" fmla="*/ 269082 w 1151353"/>
                <a:gd name="connsiteY55" fmla="*/ 245269 h 400050"/>
                <a:gd name="connsiteX56" fmla="*/ 235744 w 1151353"/>
                <a:gd name="connsiteY56" fmla="*/ 240507 h 400050"/>
                <a:gd name="connsiteX57" fmla="*/ 214313 w 1151353"/>
                <a:gd name="connsiteY57" fmla="*/ 221457 h 400050"/>
                <a:gd name="connsiteX58" fmla="*/ 173832 w 1151353"/>
                <a:gd name="connsiteY58" fmla="*/ 250032 h 400050"/>
                <a:gd name="connsiteX59" fmla="*/ 133350 w 1151353"/>
                <a:gd name="connsiteY59" fmla="*/ 266700 h 400050"/>
                <a:gd name="connsiteX60" fmla="*/ 88107 w 1151353"/>
                <a:gd name="connsiteY60" fmla="*/ 264319 h 400050"/>
                <a:gd name="connsiteX61" fmla="*/ 61913 w 1151353"/>
                <a:gd name="connsiteY61" fmla="*/ 254794 h 400050"/>
                <a:gd name="connsiteX62" fmla="*/ 42863 w 1151353"/>
                <a:gd name="connsiteY62" fmla="*/ 204788 h 400050"/>
                <a:gd name="connsiteX63" fmla="*/ 26194 w 1151353"/>
                <a:gd name="connsiteY63" fmla="*/ 166688 h 400050"/>
                <a:gd name="connsiteX64" fmla="*/ 11907 w 1151353"/>
                <a:gd name="connsiteY64" fmla="*/ 57150 h 400050"/>
                <a:gd name="connsiteX65" fmla="*/ 0 w 1151353"/>
                <a:gd name="connsiteY65" fmla="*/ 0 h 400050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50046 w 1151353"/>
                <a:gd name="connsiteY14" fmla="*/ 141563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36918 w 1151353"/>
                <a:gd name="connsiteY13" fmla="*/ 156202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65376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96412 w 1151353"/>
                <a:gd name="connsiteY50" fmla="*/ 223083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29657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44209"/>
                <a:gd name="connsiteY0" fmla="*/ 50006 h 373856"/>
                <a:gd name="connsiteX1" fmla="*/ 23813 w 1144209"/>
                <a:gd name="connsiteY1" fmla="*/ 0 h 373856"/>
                <a:gd name="connsiteX2" fmla="*/ 50007 w 1144209"/>
                <a:gd name="connsiteY2" fmla="*/ 76200 h 373856"/>
                <a:gd name="connsiteX3" fmla="*/ 69056 w 1144209"/>
                <a:gd name="connsiteY3" fmla="*/ 95250 h 373856"/>
                <a:gd name="connsiteX4" fmla="*/ 97631 w 1144209"/>
                <a:gd name="connsiteY4" fmla="*/ 123825 h 373856"/>
                <a:gd name="connsiteX5" fmla="*/ 114300 w 1144209"/>
                <a:gd name="connsiteY5" fmla="*/ 154781 h 373856"/>
                <a:gd name="connsiteX6" fmla="*/ 138113 w 1144209"/>
                <a:gd name="connsiteY6" fmla="*/ 135731 h 373856"/>
                <a:gd name="connsiteX7" fmla="*/ 176213 w 1144209"/>
                <a:gd name="connsiteY7" fmla="*/ 126206 h 373856"/>
                <a:gd name="connsiteX8" fmla="*/ 197644 w 1144209"/>
                <a:gd name="connsiteY8" fmla="*/ 121444 h 373856"/>
                <a:gd name="connsiteX9" fmla="*/ 230981 w 1144209"/>
                <a:gd name="connsiteY9" fmla="*/ 102394 h 373856"/>
                <a:gd name="connsiteX10" fmla="*/ 254794 w 1144209"/>
                <a:gd name="connsiteY10" fmla="*/ 142874 h 373856"/>
                <a:gd name="connsiteX11" fmla="*/ 283369 w 1144209"/>
                <a:gd name="connsiteY11" fmla="*/ 135731 h 373856"/>
                <a:gd name="connsiteX12" fmla="*/ 348824 w 1144209"/>
                <a:gd name="connsiteY12" fmla="*/ 102745 h 373856"/>
                <a:gd name="connsiteX13" fmla="*/ 387937 w 1144209"/>
                <a:gd name="connsiteY13" fmla="*/ 133355 h 373856"/>
                <a:gd name="connsiteX14" fmla="*/ 388142 w 1144209"/>
                <a:gd name="connsiteY14" fmla="*/ 133350 h 373856"/>
                <a:gd name="connsiteX15" fmla="*/ 388435 w 1144209"/>
                <a:gd name="connsiteY15" fmla="*/ 133643 h 373856"/>
                <a:gd name="connsiteX16" fmla="*/ 416721 w 1144209"/>
                <a:gd name="connsiteY16" fmla="*/ 150019 h 373856"/>
                <a:gd name="connsiteX17" fmla="*/ 469107 w 1144209"/>
                <a:gd name="connsiteY17" fmla="*/ 171451 h 373856"/>
                <a:gd name="connsiteX18" fmla="*/ 497682 w 1144209"/>
                <a:gd name="connsiteY18" fmla="*/ 221456 h 373856"/>
                <a:gd name="connsiteX19" fmla="*/ 540545 w 1144209"/>
                <a:gd name="connsiteY19" fmla="*/ 264319 h 373856"/>
                <a:gd name="connsiteX20" fmla="*/ 585789 w 1144209"/>
                <a:gd name="connsiteY20" fmla="*/ 307181 h 373856"/>
                <a:gd name="connsiteX21" fmla="*/ 638176 w 1144209"/>
                <a:gd name="connsiteY21" fmla="*/ 319088 h 373856"/>
                <a:gd name="connsiteX22" fmla="*/ 697707 w 1144209"/>
                <a:gd name="connsiteY22" fmla="*/ 314325 h 373856"/>
                <a:gd name="connsiteX23" fmla="*/ 750095 w 1144209"/>
                <a:gd name="connsiteY23" fmla="*/ 271463 h 373856"/>
                <a:gd name="connsiteX24" fmla="*/ 785814 w 1144209"/>
                <a:gd name="connsiteY24" fmla="*/ 223837 h 373856"/>
                <a:gd name="connsiteX25" fmla="*/ 795339 w 1144209"/>
                <a:gd name="connsiteY25" fmla="*/ 180975 h 373856"/>
                <a:gd name="connsiteX26" fmla="*/ 823914 w 1144209"/>
                <a:gd name="connsiteY26" fmla="*/ 176213 h 373856"/>
                <a:gd name="connsiteX27" fmla="*/ 850107 w 1144209"/>
                <a:gd name="connsiteY27" fmla="*/ 209551 h 373856"/>
                <a:gd name="connsiteX28" fmla="*/ 885826 w 1144209"/>
                <a:gd name="connsiteY28" fmla="*/ 221456 h 373856"/>
                <a:gd name="connsiteX29" fmla="*/ 966789 w 1144209"/>
                <a:gd name="connsiteY29" fmla="*/ 228601 h 373856"/>
                <a:gd name="connsiteX30" fmla="*/ 1009651 w 1144209"/>
                <a:gd name="connsiteY30" fmla="*/ 223838 h 373856"/>
                <a:gd name="connsiteX31" fmla="*/ 1069182 w 1144209"/>
                <a:gd name="connsiteY31" fmla="*/ 211931 h 373856"/>
                <a:gd name="connsiteX32" fmla="*/ 1097757 w 1144209"/>
                <a:gd name="connsiteY32" fmla="*/ 202406 h 373856"/>
                <a:gd name="connsiteX33" fmla="*/ 1104901 w 1144209"/>
                <a:gd name="connsiteY33" fmla="*/ 135731 h 373856"/>
                <a:gd name="connsiteX34" fmla="*/ 1123951 w 1144209"/>
                <a:gd name="connsiteY34" fmla="*/ 135731 h 373856"/>
                <a:gd name="connsiteX35" fmla="*/ 1143001 w 1144209"/>
                <a:gd name="connsiteY35" fmla="*/ 200025 h 373856"/>
                <a:gd name="connsiteX36" fmla="*/ 1126332 w 1144209"/>
                <a:gd name="connsiteY36" fmla="*/ 271462 h 373856"/>
                <a:gd name="connsiteX37" fmla="*/ 1023939 w 1144209"/>
                <a:gd name="connsiteY37" fmla="*/ 295276 h 373856"/>
                <a:gd name="connsiteX38" fmla="*/ 912020 w 1144209"/>
                <a:gd name="connsiteY38" fmla="*/ 283369 h 373856"/>
                <a:gd name="connsiteX39" fmla="*/ 876301 w 1144209"/>
                <a:gd name="connsiteY39" fmla="*/ 266700 h 373856"/>
                <a:gd name="connsiteX40" fmla="*/ 833438 w 1144209"/>
                <a:gd name="connsiteY40" fmla="*/ 235745 h 373856"/>
                <a:gd name="connsiteX41" fmla="*/ 812006 w 1144209"/>
                <a:gd name="connsiteY41" fmla="*/ 269080 h 373856"/>
                <a:gd name="connsiteX42" fmla="*/ 762001 w 1144209"/>
                <a:gd name="connsiteY42" fmla="*/ 314325 h 373856"/>
                <a:gd name="connsiteX43" fmla="*/ 728663 w 1144209"/>
                <a:gd name="connsiteY43" fmla="*/ 340518 h 373856"/>
                <a:gd name="connsiteX44" fmla="*/ 659607 w 1144209"/>
                <a:gd name="connsiteY44" fmla="*/ 373856 h 373856"/>
                <a:gd name="connsiteX45" fmla="*/ 597695 w 1144209"/>
                <a:gd name="connsiteY45" fmla="*/ 373856 h 373856"/>
                <a:gd name="connsiteX46" fmla="*/ 540545 w 1144209"/>
                <a:gd name="connsiteY46" fmla="*/ 340519 h 373856"/>
                <a:gd name="connsiteX47" fmla="*/ 495301 w 1144209"/>
                <a:gd name="connsiteY47" fmla="*/ 302419 h 373856"/>
                <a:gd name="connsiteX48" fmla="*/ 445295 w 1144209"/>
                <a:gd name="connsiteY48" fmla="*/ 235744 h 373856"/>
                <a:gd name="connsiteX49" fmla="*/ 392907 w 1144209"/>
                <a:gd name="connsiteY49" fmla="*/ 200025 h 373856"/>
                <a:gd name="connsiteX50" fmla="*/ 319088 w 1144209"/>
                <a:gd name="connsiteY50" fmla="*/ 180975 h 373856"/>
                <a:gd name="connsiteX51" fmla="*/ 300038 w 1144209"/>
                <a:gd name="connsiteY51" fmla="*/ 202406 h 373856"/>
                <a:gd name="connsiteX52" fmla="*/ 261938 w 1144209"/>
                <a:gd name="connsiteY52" fmla="*/ 219075 h 373856"/>
                <a:gd name="connsiteX53" fmla="*/ 228600 w 1144209"/>
                <a:gd name="connsiteY53" fmla="*/ 214313 h 373856"/>
                <a:gd name="connsiteX54" fmla="*/ 207169 w 1144209"/>
                <a:gd name="connsiteY54" fmla="*/ 195263 h 373856"/>
                <a:gd name="connsiteX55" fmla="*/ 166688 w 1144209"/>
                <a:gd name="connsiteY55" fmla="*/ 223838 h 373856"/>
                <a:gd name="connsiteX56" fmla="*/ 126206 w 1144209"/>
                <a:gd name="connsiteY56" fmla="*/ 240506 h 373856"/>
                <a:gd name="connsiteX57" fmla="*/ 80963 w 1144209"/>
                <a:gd name="connsiteY57" fmla="*/ 238125 h 373856"/>
                <a:gd name="connsiteX58" fmla="*/ 54769 w 1144209"/>
                <a:gd name="connsiteY58" fmla="*/ 228600 h 373856"/>
                <a:gd name="connsiteX59" fmla="*/ 35719 w 1144209"/>
                <a:gd name="connsiteY59" fmla="*/ 178594 h 373856"/>
                <a:gd name="connsiteX60" fmla="*/ 19050 w 1144209"/>
                <a:gd name="connsiteY60" fmla="*/ 140494 h 373856"/>
                <a:gd name="connsiteX61" fmla="*/ 0 w 1144209"/>
                <a:gd name="connsiteY61" fmla="*/ 50006 h 373856"/>
                <a:gd name="connsiteX0" fmla="*/ 0 w 1144209"/>
                <a:gd name="connsiteY0" fmla="*/ 0 h 323850"/>
                <a:gd name="connsiteX1" fmla="*/ 50007 w 1144209"/>
                <a:gd name="connsiteY1" fmla="*/ 26194 h 323850"/>
                <a:gd name="connsiteX2" fmla="*/ 69056 w 1144209"/>
                <a:gd name="connsiteY2" fmla="*/ 45244 h 323850"/>
                <a:gd name="connsiteX3" fmla="*/ 97631 w 1144209"/>
                <a:gd name="connsiteY3" fmla="*/ 73819 h 323850"/>
                <a:gd name="connsiteX4" fmla="*/ 114300 w 1144209"/>
                <a:gd name="connsiteY4" fmla="*/ 104775 h 323850"/>
                <a:gd name="connsiteX5" fmla="*/ 138113 w 1144209"/>
                <a:gd name="connsiteY5" fmla="*/ 85725 h 323850"/>
                <a:gd name="connsiteX6" fmla="*/ 176213 w 1144209"/>
                <a:gd name="connsiteY6" fmla="*/ 76200 h 323850"/>
                <a:gd name="connsiteX7" fmla="*/ 197644 w 1144209"/>
                <a:gd name="connsiteY7" fmla="*/ 71438 h 323850"/>
                <a:gd name="connsiteX8" fmla="*/ 230981 w 1144209"/>
                <a:gd name="connsiteY8" fmla="*/ 52388 h 323850"/>
                <a:gd name="connsiteX9" fmla="*/ 254794 w 1144209"/>
                <a:gd name="connsiteY9" fmla="*/ 92868 h 323850"/>
                <a:gd name="connsiteX10" fmla="*/ 283369 w 1144209"/>
                <a:gd name="connsiteY10" fmla="*/ 85725 h 323850"/>
                <a:gd name="connsiteX11" fmla="*/ 348824 w 1144209"/>
                <a:gd name="connsiteY11" fmla="*/ 52739 h 323850"/>
                <a:gd name="connsiteX12" fmla="*/ 387937 w 1144209"/>
                <a:gd name="connsiteY12" fmla="*/ 83349 h 323850"/>
                <a:gd name="connsiteX13" fmla="*/ 388142 w 1144209"/>
                <a:gd name="connsiteY13" fmla="*/ 83344 h 323850"/>
                <a:gd name="connsiteX14" fmla="*/ 388435 w 1144209"/>
                <a:gd name="connsiteY14" fmla="*/ 83637 h 323850"/>
                <a:gd name="connsiteX15" fmla="*/ 416721 w 1144209"/>
                <a:gd name="connsiteY15" fmla="*/ 100013 h 323850"/>
                <a:gd name="connsiteX16" fmla="*/ 469107 w 1144209"/>
                <a:gd name="connsiteY16" fmla="*/ 121445 h 323850"/>
                <a:gd name="connsiteX17" fmla="*/ 497682 w 1144209"/>
                <a:gd name="connsiteY17" fmla="*/ 171450 h 323850"/>
                <a:gd name="connsiteX18" fmla="*/ 540545 w 1144209"/>
                <a:gd name="connsiteY18" fmla="*/ 214313 h 323850"/>
                <a:gd name="connsiteX19" fmla="*/ 585789 w 1144209"/>
                <a:gd name="connsiteY19" fmla="*/ 257175 h 323850"/>
                <a:gd name="connsiteX20" fmla="*/ 638176 w 1144209"/>
                <a:gd name="connsiteY20" fmla="*/ 269082 h 323850"/>
                <a:gd name="connsiteX21" fmla="*/ 697707 w 1144209"/>
                <a:gd name="connsiteY21" fmla="*/ 264319 h 323850"/>
                <a:gd name="connsiteX22" fmla="*/ 750095 w 1144209"/>
                <a:gd name="connsiteY22" fmla="*/ 221457 h 323850"/>
                <a:gd name="connsiteX23" fmla="*/ 785814 w 1144209"/>
                <a:gd name="connsiteY23" fmla="*/ 173831 h 323850"/>
                <a:gd name="connsiteX24" fmla="*/ 795339 w 1144209"/>
                <a:gd name="connsiteY24" fmla="*/ 130969 h 323850"/>
                <a:gd name="connsiteX25" fmla="*/ 823914 w 1144209"/>
                <a:gd name="connsiteY25" fmla="*/ 126207 h 323850"/>
                <a:gd name="connsiteX26" fmla="*/ 850107 w 1144209"/>
                <a:gd name="connsiteY26" fmla="*/ 159545 h 323850"/>
                <a:gd name="connsiteX27" fmla="*/ 885826 w 1144209"/>
                <a:gd name="connsiteY27" fmla="*/ 171450 h 323850"/>
                <a:gd name="connsiteX28" fmla="*/ 966789 w 1144209"/>
                <a:gd name="connsiteY28" fmla="*/ 178595 h 323850"/>
                <a:gd name="connsiteX29" fmla="*/ 1009651 w 1144209"/>
                <a:gd name="connsiteY29" fmla="*/ 173832 h 323850"/>
                <a:gd name="connsiteX30" fmla="*/ 1069182 w 1144209"/>
                <a:gd name="connsiteY30" fmla="*/ 161925 h 323850"/>
                <a:gd name="connsiteX31" fmla="*/ 1097757 w 1144209"/>
                <a:gd name="connsiteY31" fmla="*/ 152400 h 323850"/>
                <a:gd name="connsiteX32" fmla="*/ 1104901 w 1144209"/>
                <a:gd name="connsiteY32" fmla="*/ 85725 h 323850"/>
                <a:gd name="connsiteX33" fmla="*/ 1123951 w 1144209"/>
                <a:gd name="connsiteY33" fmla="*/ 85725 h 323850"/>
                <a:gd name="connsiteX34" fmla="*/ 1143001 w 1144209"/>
                <a:gd name="connsiteY34" fmla="*/ 150019 h 323850"/>
                <a:gd name="connsiteX35" fmla="*/ 1126332 w 1144209"/>
                <a:gd name="connsiteY35" fmla="*/ 221456 h 323850"/>
                <a:gd name="connsiteX36" fmla="*/ 1023939 w 1144209"/>
                <a:gd name="connsiteY36" fmla="*/ 245270 h 323850"/>
                <a:gd name="connsiteX37" fmla="*/ 912020 w 1144209"/>
                <a:gd name="connsiteY37" fmla="*/ 233363 h 323850"/>
                <a:gd name="connsiteX38" fmla="*/ 876301 w 1144209"/>
                <a:gd name="connsiteY38" fmla="*/ 216694 h 323850"/>
                <a:gd name="connsiteX39" fmla="*/ 833438 w 1144209"/>
                <a:gd name="connsiteY39" fmla="*/ 185739 h 323850"/>
                <a:gd name="connsiteX40" fmla="*/ 812006 w 1144209"/>
                <a:gd name="connsiteY40" fmla="*/ 219074 h 323850"/>
                <a:gd name="connsiteX41" fmla="*/ 762001 w 1144209"/>
                <a:gd name="connsiteY41" fmla="*/ 264319 h 323850"/>
                <a:gd name="connsiteX42" fmla="*/ 728663 w 1144209"/>
                <a:gd name="connsiteY42" fmla="*/ 290512 h 323850"/>
                <a:gd name="connsiteX43" fmla="*/ 659607 w 1144209"/>
                <a:gd name="connsiteY43" fmla="*/ 323850 h 323850"/>
                <a:gd name="connsiteX44" fmla="*/ 597695 w 1144209"/>
                <a:gd name="connsiteY44" fmla="*/ 323850 h 323850"/>
                <a:gd name="connsiteX45" fmla="*/ 540545 w 1144209"/>
                <a:gd name="connsiteY45" fmla="*/ 290513 h 323850"/>
                <a:gd name="connsiteX46" fmla="*/ 495301 w 1144209"/>
                <a:gd name="connsiteY46" fmla="*/ 252413 h 323850"/>
                <a:gd name="connsiteX47" fmla="*/ 445295 w 1144209"/>
                <a:gd name="connsiteY47" fmla="*/ 185738 h 323850"/>
                <a:gd name="connsiteX48" fmla="*/ 392907 w 1144209"/>
                <a:gd name="connsiteY48" fmla="*/ 150019 h 323850"/>
                <a:gd name="connsiteX49" fmla="*/ 319088 w 1144209"/>
                <a:gd name="connsiteY49" fmla="*/ 130969 h 323850"/>
                <a:gd name="connsiteX50" fmla="*/ 300038 w 1144209"/>
                <a:gd name="connsiteY50" fmla="*/ 152400 h 323850"/>
                <a:gd name="connsiteX51" fmla="*/ 261938 w 1144209"/>
                <a:gd name="connsiteY51" fmla="*/ 169069 h 323850"/>
                <a:gd name="connsiteX52" fmla="*/ 228600 w 1144209"/>
                <a:gd name="connsiteY52" fmla="*/ 164307 h 323850"/>
                <a:gd name="connsiteX53" fmla="*/ 207169 w 1144209"/>
                <a:gd name="connsiteY53" fmla="*/ 145257 h 323850"/>
                <a:gd name="connsiteX54" fmla="*/ 166688 w 1144209"/>
                <a:gd name="connsiteY54" fmla="*/ 173832 h 323850"/>
                <a:gd name="connsiteX55" fmla="*/ 126206 w 1144209"/>
                <a:gd name="connsiteY55" fmla="*/ 190500 h 323850"/>
                <a:gd name="connsiteX56" fmla="*/ 80963 w 1144209"/>
                <a:gd name="connsiteY56" fmla="*/ 188119 h 323850"/>
                <a:gd name="connsiteX57" fmla="*/ 54769 w 1144209"/>
                <a:gd name="connsiteY57" fmla="*/ 178594 h 323850"/>
                <a:gd name="connsiteX58" fmla="*/ 35719 w 1144209"/>
                <a:gd name="connsiteY58" fmla="*/ 128588 h 323850"/>
                <a:gd name="connsiteX59" fmla="*/ 19050 w 1144209"/>
                <a:gd name="connsiteY59" fmla="*/ 90488 h 323850"/>
                <a:gd name="connsiteX60" fmla="*/ 0 w 1144209"/>
                <a:gd name="connsiteY60" fmla="*/ 0 h 323850"/>
                <a:gd name="connsiteX0" fmla="*/ 0 w 1144209"/>
                <a:gd name="connsiteY0" fmla="*/ 0 h 323850"/>
                <a:gd name="connsiteX1" fmla="*/ 69056 w 1144209"/>
                <a:gd name="connsiteY1" fmla="*/ 45244 h 323850"/>
                <a:gd name="connsiteX2" fmla="*/ 97631 w 1144209"/>
                <a:gd name="connsiteY2" fmla="*/ 73819 h 323850"/>
                <a:gd name="connsiteX3" fmla="*/ 114300 w 1144209"/>
                <a:gd name="connsiteY3" fmla="*/ 104775 h 323850"/>
                <a:gd name="connsiteX4" fmla="*/ 138113 w 1144209"/>
                <a:gd name="connsiteY4" fmla="*/ 85725 h 323850"/>
                <a:gd name="connsiteX5" fmla="*/ 176213 w 1144209"/>
                <a:gd name="connsiteY5" fmla="*/ 76200 h 323850"/>
                <a:gd name="connsiteX6" fmla="*/ 197644 w 1144209"/>
                <a:gd name="connsiteY6" fmla="*/ 71438 h 323850"/>
                <a:gd name="connsiteX7" fmla="*/ 230981 w 1144209"/>
                <a:gd name="connsiteY7" fmla="*/ 52388 h 323850"/>
                <a:gd name="connsiteX8" fmla="*/ 254794 w 1144209"/>
                <a:gd name="connsiteY8" fmla="*/ 92868 h 323850"/>
                <a:gd name="connsiteX9" fmla="*/ 283369 w 1144209"/>
                <a:gd name="connsiteY9" fmla="*/ 85725 h 323850"/>
                <a:gd name="connsiteX10" fmla="*/ 348824 w 1144209"/>
                <a:gd name="connsiteY10" fmla="*/ 52739 h 323850"/>
                <a:gd name="connsiteX11" fmla="*/ 387937 w 1144209"/>
                <a:gd name="connsiteY11" fmla="*/ 83349 h 323850"/>
                <a:gd name="connsiteX12" fmla="*/ 388142 w 1144209"/>
                <a:gd name="connsiteY12" fmla="*/ 83344 h 323850"/>
                <a:gd name="connsiteX13" fmla="*/ 388435 w 1144209"/>
                <a:gd name="connsiteY13" fmla="*/ 83637 h 323850"/>
                <a:gd name="connsiteX14" fmla="*/ 416721 w 1144209"/>
                <a:gd name="connsiteY14" fmla="*/ 100013 h 323850"/>
                <a:gd name="connsiteX15" fmla="*/ 469107 w 1144209"/>
                <a:gd name="connsiteY15" fmla="*/ 121445 h 323850"/>
                <a:gd name="connsiteX16" fmla="*/ 497682 w 1144209"/>
                <a:gd name="connsiteY16" fmla="*/ 171450 h 323850"/>
                <a:gd name="connsiteX17" fmla="*/ 540545 w 1144209"/>
                <a:gd name="connsiteY17" fmla="*/ 214313 h 323850"/>
                <a:gd name="connsiteX18" fmla="*/ 585789 w 1144209"/>
                <a:gd name="connsiteY18" fmla="*/ 257175 h 323850"/>
                <a:gd name="connsiteX19" fmla="*/ 638176 w 1144209"/>
                <a:gd name="connsiteY19" fmla="*/ 269082 h 323850"/>
                <a:gd name="connsiteX20" fmla="*/ 697707 w 1144209"/>
                <a:gd name="connsiteY20" fmla="*/ 264319 h 323850"/>
                <a:gd name="connsiteX21" fmla="*/ 750095 w 1144209"/>
                <a:gd name="connsiteY21" fmla="*/ 221457 h 323850"/>
                <a:gd name="connsiteX22" fmla="*/ 785814 w 1144209"/>
                <a:gd name="connsiteY22" fmla="*/ 173831 h 323850"/>
                <a:gd name="connsiteX23" fmla="*/ 795339 w 1144209"/>
                <a:gd name="connsiteY23" fmla="*/ 130969 h 323850"/>
                <a:gd name="connsiteX24" fmla="*/ 823914 w 1144209"/>
                <a:gd name="connsiteY24" fmla="*/ 126207 h 323850"/>
                <a:gd name="connsiteX25" fmla="*/ 850107 w 1144209"/>
                <a:gd name="connsiteY25" fmla="*/ 159545 h 323850"/>
                <a:gd name="connsiteX26" fmla="*/ 885826 w 1144209"/>
                <a:gd name="connsiteY26" fmla="*/ 171450 h 323850"/>
                <a:gd name="connsiteX27" fmla="*/ 966789 w 1144209"/>
                <a:gd name="connsiteY27" fmla="*/ 178595 h 323850"/>
                <a:gd name="connsiteX28" fmla="*/ 1009651 w 1144209"/>
                <a:gd name="connsiteY28" fmla="*/ 173832 h 323850"/>
                <a:gd name="connsiteX29" fmla="*/ 1069182 w 1144209"/>
                <a:gd name="connsiteY29" fmla="*/ 161925 h 323850"/>
                <a:gd name="connsiteX30" fmla="*/ 1097757 w 1144209"/>
                <a:gd name="connsiteY30" fmla="*/ 152400 h 323850"/>
                <a:gd name="connsiteX31" fmla="*/ 1104901 w 1144209"/>
                <a:gd name="connsiteY31" fmla="*/ 85725 h 323850"/>
                <a:gd name="connsiteX32" fmla="*/ 1123951 w 1144209"/>
                <a:gd name="connsiteY32" fmla="*/ 85725 h 323850"/>
                <a:gd name="connsiteX33" fmla="*/ 1143001 w 1144209"/>
                <a:gd name="connsiteY33" fmla="*/ 150019 h 323850"/>
                <a:gd name="connsiteX34" fmla="*/ 1126332 w 1144209"/>
                <a:gd name="connsiteY34" fmla="*/ 221456 h 323850"/>
                <a:gd name="connsiteX35" fmla="*/ 1023939 w 1144209"/>
                <a:gd name="connsiteY35" fmla="*/ 245270 h 323850"/>
                <a:gd name="connsiteX36" fmla="*/ 912020 w 1144209"/>
                <a:gd name="connsiteY36" fmla="*/ 233363 h 323850"/>
                <a:gd name="connsiteX37" fmla="*/ 876301 w 1144209"/>
                <a:gd name="connsiteY37" fmla="*/ 216694 h 323850"/>
                <a:gd name="connsiteX38" fmla="*/ 833438 w 1144209"/>
                <a:gd name="connsiteY38" fmla="*/ 185739 h 323850"/>
                <a:gd name="connsiteX39" fmla="*/ 812006 w 1144209"/>
                <a:gd name="connsiteY39" fmla="*/ 219074 h 323850"/>
                <a:gd name="connsiteX40" fmla="*/ 762001 w 1144209"/>
                <a:gd name="connsiteY40" fmla="*/ 264319 h 323850"/>
                <a:gd name="connsiteX41" fmla="*/ 728663 w 1144209"/>
                <a:gd name="connsiteY41" fmla="*/ 290512 h 323850"/>
                <a:gd name="connsiteX42" fmla="*/ 659607 w 1144209"/>
                <a:gd name="connsiteY42" fmla="*/ 323850 h 323850"/>
                <a:gd name="connsiteX43" fmla="*/ 597695 w 1144209"/>
                <a:gd name="connsiteY43" fmla="*/ 323850 h 323850"/>
                <a:gd name="connsiteX44" fmla="*/ 540545 w 1144209"/>
                <a:gd name="connsiteY44" fmla="*/ 290513 h 323850"/>
                <a:gd name="connsiteX45" fmla="*/ 495301 w 1144209"/>
                <a:gd name="connsiteY45" fmla="*/ 252413 h 323850"/>
                <a:gd name="connsiteX46" fmla="*/ 445295 w 1144209"/>
                <a:gd name="connsiteY46" fmla="*/ 185738 h 323850"/>
                <a:gd name="connsiteX47" fmla="*/ 392907 w 1144209"/>
                <a:gd name="connsiteY47" fmla="*/ 150019 h 323850"/>
                <a:gd name="connsiteX48" fmla="*/ 319088 w 1144209"/>
                <a:gd name="connsiteY48" fmla="*/ 130969 h 323850"/>
                <a:gd name="connsiteX49" fmla="*/ 300038 w 1144209"/>
                <a:gd name="connsiteY49" fmla="*/ 152400 h 323850"/>
                <a:gd name="connsiteX50" fmla="*/ 261938 w 1144209"/>
                <a:gd name="connsiteY50" fmla="*/ 169069 h 323850"/>
                <a:gd name="connsiteX51" fmla="*/ 228600 w 1144209"/>
                <a:gd name="connsiteY51" fmla="*/ 164307 h 323850"/>
                <a:gd name="connsiteX52" fmla="*/ 207169 w 1144209"/>
                <a:gd name="connsiteY52" fmla="*/ 145257 h 323850"/>
                <a:gd name="connsiteX53" fmla="*/ 166688 w 1144209"/>
                <a:gd name="connsiteY53" fmla="*/ 173832 h 323850"/>
                <a:gd name="connsiteX54" fmla="*/ 126206 w 1144209"/>
                <a:gd name="connsiteY54" fmla="*/ 190500 h 323850"/>
                <a:gd name="connsiteX55" fmla="*/ 80963 w 1144209"/>
                <a:gd name="connsiteY55" fmla="*/ 188119 h 323850"/>
                <a:gd name="connsiteX56" fmla="*/ 54769 w 1144209"/>
                <a:gd name="connsiteY56" fmla="*/ 178594 h 323850"/>
                <a:gd name="connsiteX57" fmla="*/ 35719 w 1144209"/>
                <a:gd name="connsiteY57" fmla="*/ 128588 h 323850"/>
                <a:gd name="connsiteX58" fmla="*/ 19050 w 1144209"/>
                <a:gd name="connsiteY58" fmla="*/ 90488 h 323850"/>
                <a:gd name="connsiteX59" fmla="*/ 0 w 1144209"/>
                <a:gd name="connsiteY59" fmla="*/ 0 h 323850"/>
                <a:gd name="connsiteX0" fmla="*/ 0 w 1144209"/>
                <a:gd name="connsiteY0" fmla="*/ 0 h 323850"/>
                <a:gd name="connsiteX1" fmla="*/ 97631 w 1144209"/>
                <a:gd name="connsiteY1" fmla="*/ 73819 h 323850"/>
                <a:gd name="connsiteX2" fmla="*/ 114300 w 1144209"/>
                <a:gd name="connsiteY2" fmla="*/ 104775 h 323850"/>
                <a:gd name="connsiteX3" fmla="*/ 138113 w 1144209"/>
                <a:gd name="connsiteY3" fmla="*/ 85725 h 323850"/>
                <a:gd name="connsiteX4" fmla="*/ 176213 w 1144209"/>
                <a:gd name="connsiteY4" fmla="*/ 76200 h 323850"/>
                <a:gd name="connsiteX5" fmla="*/ 197644 w 1144209"/>
                <a:gd name="connsiteY5" fmla="*/ 71438 h 323850"/>
                <a:gd name="connsiteX6" fmla="*/ 230981 w 1144209"/>
                <a:gd name="connsiteY6" fmla="*/ 52388 h 323850"/>
                <a:gd name="connsiteX7" fmla="*/ 254794 w 1144209"/>
                <a:gd name="connsiteY7" fmla="*/ 92868 h 323850"/>
                <a:gd name="connsiteX8" fmla="*/ 283369 w 1144209"/>
                <a:gd name="connsiteY8" fmla="*/ 85725 h 323850"/>
                <a:gd name="connsiteX9" fmla="*/ 348824 w 1144209"/>
                <a:gd name="connsiteY9" fmla="*/ 52739 h 323850"/>
                <a:gd name="connsiteX10" fmla="*/ 387937 w 1144209"/>
                <a:gd name="connsiteY10" fmla="*/ 83349 h 323850"/>
                <a:gd name="connsiteX11" fmla="*/ 388142 w 1144209"/>
                <a:gd name="connsiteY11" fmla="*/ 83344 h 323850"/>
                <a:gd name="connsiteX12" fmla="*/ 388435 w 1144209"/>
                <a:gd name="connsiteY12" fmla="*/ 83637 h 323850"/>
                <a:gd name="connsiteX13" fmla="*/ 416721 w 1144209"/>
                <a:gd name="connsiteY13" fmla="*/ 100013 h 323850"/>
                <a:gd name="connsiteX14" fmla="*/ 469107 w 1144209"/>
                <a:gd name="connsiteY14" fmla="*/ 121445 h 323850"/>
                <a:gd name="connsiteX15" fmla="*/ 497682 w 1144209"/>
                <a:gd name="connsiteY15" fmla="*/ 171450 h 323850"/>
                <a:gd name="connsiteX16" fmla="*/ 540545 w 1144209"/>
                <a:gd name="connsiteY16" fmla="*/ 214313 h 323850"/>
                <a:gd name="connsiteX17" fmla="*/ 585789 w 1144209"/>
                <a:gd name="connsiteY17" fmla="*/ 257175 h 323850"/>
                <a:gd name="connsiteX18" fmla="*/ 638176 w 1144209"/>
                <a:gd name="connsiteY18" fmla="*/ 269082 h 323850"/>
                <a:gd name="connsiteX19" fmla="*/ 697707 w 1144209"/>
                <a:gd name="connsiteY19" fmla="*/ 264319 h 323850"/>
                <a:gd name="connsiteX20" fmla="*/ 750095 w 1144209"/>
                <a:gd name="connsiteY20" fmla="*/ 221457 h 323850"/>
                <a:gd name="connsiteX21" fmla="*/ 785814 w 1144209"/>
                <a:gd name="connsiteY21" fmla="*/ 173831 h 323850"/>
                <a:gd name="connsiteX22" fmla="*/ 795339 w 1144209"/>
                <a:gd name="connsiteY22" fmla="*/ 130969 h 323850"/>
                <a:gd name="connsiteX23" fmla="*/ 823914 w 1144209"/>
                <a:gd name="connsiteY23" fmla="*/ 126207 h 323850"/>
                <a:gd name="connsiteX24" fmla="*/ 850107 w 1144209"/>
                <a:gd name="connsiteY24" fmla="*/ 159545 h 323850"/>
                <a:gd name="connsiteX25" fmla="*/ 885826 w 1144209"/>
                <a:gd name="connsiteY25" fmla="*/ 171450 h 323850"/>
                <a:gd name="connsiteX26" fmla="*/ 966789 w 1144209"/>
                <a:gd name="connsiteY26" fmla="*/ 178595 h 323850"/>
                <a:gd name="connsiteX27" fmla="*/ 1009651 w 1144209"/>
                <a:gd name="connsiteY27" fmla="*/ 173832 h 323850"/>
                <a:gd name="connsiteX28" fmla="*/ 1069182 w 1144209"/>
                <a:gd name="connsiteY28" fmla="*/ 161925 h 323850"/>
                <a:gd name="connsiteX29" fmla="*/ 1097757 w 1144209"/>
                <a:gd name="connsiteY29" fmla="*/ 152400 h 323850"/>
                <a:gd name="connsiteX30" fmla="*/ 1104901 w 1144209"/>
                <a:gd name="connsiteY30" fmla="*/ 85725 h 323850"/>
                <a:gd name="connsiteX31" fmla="*/ 1123951 w 1144209"/>
                <a:gd name="connsiteY31" fmla="*/ 85725 h 323850"/>
                <a:gd name="connsiteX32" fmla="*/ 1143001 w 1144209"/>
                <a:gd name="connsiteY32" fmla="*/ 150019 h 323850"/>
                <a:gd name="connsiteX33" fmla="*/ 1126332 w 1144209"/>
                <a:gd name="connsiteY33" fmla="*/ 221456 h 323850"/>
                <a:gd name="connsiteX34" fmla="*/ 1023939 w 1144209"/>
                <a:gd name="connsiteY34" fmla="*/ 245270 h 323850"/>
                <a:gd name="connsiteX35" fmla="*/ 912020 w 1144209"/>
                <a:gd name="connsiteY35" fmla="*/ 233363 h 323850"/>
                <a:gd name="connsiteX36" fmla="*/ 876301 w 1144209"/>
                <a:gd name="connsiteY36" fmla="*/ 216694 h 323850"/>
                <a:gd name="connsiteX37" fmla="*/ 833438 w 1144209"/>
                <a:gd name="connsiteY37" fmla="*/ 185739 h 323850"/>
                <a:gd name="connsiteX38" fmla="*/ 812006 w 1144209"/>
                <a:gd name="connsiteY38" fmla="*/ 219074 h 323850"/>
                <a:gd name="connsiteX39" fmla="*/ 762001 w 1144209"/>
                <a:gd name="connsiteY39" fmla="*/ 264319 h 323850"/>
                <a:gd name="connsiteX40" fmla="*/ 728663 w 1144209"/>
                <a:gd name="connsiteY40" fmla="*/ 290512 h 323850"/>
                <a:gd name="connsiteX41" fmla="*/ 659607 w 1144209"/>
                <a:gd name="connsiteY41" fmla="*/ 323850 h 323850"/>
                <a:gd name="connsiteX42" fmla="*/ 597695 w 1144209"/>
                <a:gd name="connsiteY42" fmla="*/ 323850 h 323850"/>
                <a:gd name="connsiteX43" fmla="*/ 540545 w 1144209"/>
                <a:gd name="connsiteY43" fmla="*/ 290513 h 323850"/>
                <a:gd name="connsiteX44" fmla="*/ 495301 w 1144209"/>
                <a:gd name="connsiteY44" fmla="*/ 252413 h 323850"/>
                <a:gd name="connsiteX45" fmla="*/ 445295 w 1144209"/>
                <a:gd name="connsiteY45" fmla="*/ 185738 h 323850"/>
                <a:gd name="connsiteX46" fmla="*/ 392907 w 1144209"/>
                <a:gd name="connsiteY46" fmla="*/ 150019 h 323850"/>
                <a:gd name="connsiteX47" fmla="*/ 319088 w 1144209"/>
                <a:gd name="connsiteY47" fmla="*/ 130969 h 323850"/>
                <a:gd name="connsiteX48" fmla="*/ 300038 w 1144209"/>
                <a:gd name="connsiteY48" fmla="*/ 152400 h 323850"/>
                <a:gd name="connsiteX49" fmla="*/ 261938 w 1144209"/>
                <a:gd name="connsiteY49" fmla="*/ 169069 h 323850"/>
                <a:gd name="connsiteX50" fmla="*/ 228600 w 1144209"/>
                <a:gd name="connsiteY50" fmla="*/ 164307 h 323850"/>
                <a:gd name="connsiteX51" fmla="*/ 207169 w 1144209"/>
                <a:gd name="connsiteY51" fmla="*/ 145257 h 323850"/>
                <a:gd name="connsiteX52" fmla="*/ 166688 w 1144209"/>
                <a:gd name="connsiteY52" fmla="*/ 173832 h 323850"/>
                <a:gd name="connsiteX53" fmla="*/ 126206 w 1144209"/>
                <a:gd name="connsiteY53" fmla="*/ 190500 h 323850"/>
                <a:gd name="connsiteX54" fmla="*/ 80963 w 1144209"/>
                <a:gd name="connsiteY54" fmla="*/ 188119 h 323850"/>
                <a:gd name="connsiteX55" fmla="*/ 54769 w 1144209"/>
                <a:gd name="connsiteY55" fmla="*/ 178594 h 323850"/>
                <a:gd name="connsiteX56" fmla="*/ 35719 w 1144209"/>
                <a:gd name="connsiteY56" fmla="*/ 128588 h 323850"/>
                <a:gd name="connsiteX57" fmla="*/ 19050 w 1144209"/>
                <a:gd name="connsiteY57" fmla="*/ 90488 h 323850"/>
                <a:gd name="connsiteX58" fmla="*/ 0 w 1144209"/>
                <a:gd name="connsiteY58" fmla="*/ 0 h 323850"/>
                <a:gd name="connsiteX0" fmla="*/ 0 w 1144209"/>
                <a:gd name="connsiteY0" fmla="*/ 0 h 323850"/>
                <a:gd name="connsiteX1" fmla="*/ 114300 w 1144209"/>
                <a:gd name="connsiteY1" fmla="*/ 104775 h 323850"/>
                <a:gd name="connsiteX2" fmla="*/ 138113 w 1144209"/>
                <a:gd name="connsiteY2" fmla="*/ 85725 h 323850"/>
                <a:gd name="connsiteX3" fmla="*/ 176213 w 1144209"/>
                <a:gd name="connsiteY3" fmla="*/ 76200 h 323850"/>
                <a:gd name="connsiteX4" fmla="*/ 197644 w 1144209"/>
                <a:gd name="connsiteY4" fmla="*/ 71438 h 323850"/>
                <a:gd name="connsiteX5" fmla="*/ 230981 w 1144209"/>
                <a:gd name="connsiteY5" fmla="*/ 52388 h 323850"/>
                <a:gd name="connsiteX6" fmla="*/ 254794 w 1144209"/>
                <a:gd name="connsiteY6" fmla="*/ 92868 h 323850"/>
                <a:gd name="connsiteX7" fmla="*/ 283369 w 1144209"/>
                <a:gd name="connsiteY7" fmla="*/ 85725 h 323850"/>
                <a:gd name="connsiteX8" fmla="*/ 348824 w 1144209"/>
                <a:gd name="connsiteY8" fmla="*/ 52739 h 323850"/>
                <a:gd name="connsiteX9" fmla="*/ 387937 w 1144209"/>
                <a:gd name="connsiteY9" fmla="*/ 83349 h 323850"/>
                <a:gd name="connsiteX10" fmla="*/ 388142 w 1144209"/>
                <a:gd name="connsiteY10" fmla="*/ 83344 h 323850"/>
                <a:gd name="connsiteX11" fmla="*/ 388435 w 1144209"/>
                <a:gd name="connsiteY11" fmla="*/ 83637 h 323850"/>
                <a:gd name="connsiteX12" fmla="*/ 416721 w 1144209"/>
                <a:gd name="connsiteY12" fmla="*/ 100013 h 323850"/>
                <a:gd name="connsiteX13" fmla="*/ 469107 w 1144209"/>
                <a:gd name="connsiteY13" fmla="*/ 121445 h 323850"/>
                <a:gd name="connsiteX14" fmla="*/ 497682 w 1144209"/>
                <a:gd name="connsiteY14" fmla="*/ 171450 h 323850"/>
                <a:gd name="connsiteX15" fmla="*/ 540545 w 1144209"/>
                <a:gd name="connsiteY15" fmla="*/ 214313 h 323850"/>
                <a:gd name="connsiteX16" fmla="*/ 585789 w 1144209"/>
                <a:gd name="connsiteY16" fmla="*/ 257175 h 323850"/>
                <a:gd name="connsiteX17" fmla="*/ 638176 w 1144209"/>
                <a:gd name="connsiteY17" fmla="*/ 269082 h 323850"/>
                <a:gd name="connsiteX18" fmla="*/ 697707 w 1144209"/>
                <a:gd name="connsiteY18" fmla="*/ 264319 h 323850"/>
                <a:gd name="connsiteX19" fmla="*/ 750095 w 1144209"/>
                <a:gd name="connsiteY19" fmla="*/ 221457 h 323850"/>
                <a:gd name="connsiteX20" fmla="*/ 785814 w 1144209"/>
                <a:gd name="connsiteY20" fmla="*/ 173831 h 323850"/>
                <a:gd name="connsiteX21" fmla="*/ 795339 w 1144209"/>
                <a:gd name="connsiteY21" fmla="*/ 130969 h 323850"/>
                <a:gd name="connsiteX22" fmla="*/ 823914 w 1144209"/>
                <a:gd name="connsiteY22" fmla="*/ 126207 h 323850"/>
                <a:gd name="connsiteX23" fmla="*/ 850107 w 1144209"/>
                <a:gd name="connsiteY23" fmla="*/ 159545 h 323850"/>
                <a:gd name="connsiteX24" fmla="*/ 885826 w 1144209"/>
                <a:gd name="connsiteY24" fmla="*/ 171450 h 323850"/>
                <a:gd name="connsiteX25" fmla="*/ 966789 w 1144209"/>
                <a:gd name="connsiteY25" fmla="*/ 178595 h 323850"/>
                <a:gd name="connsiteX26" fmla="*/ 1009651 w 1144209"/>
                <a:gd name="connsiteY26" fmla="*/ 173832 h 323850"/>
                <a:gd name="connsiteX27" fmla="*/ 1069182 w 1144209"/>
                <a:gd name="connsiteY27" fmla="*/ 161925 h 323850"/>
                <a:gd name="connsiteX28" fmla="*/ 1097757 w 1144209"/>
                <a:gd name="connsiteY28" fmla="*/ 152400 h 323850"/>
                <a:gd name="connsiteX29" fmla="*/ 1104901 w 1144209"/>
                <a:gd name="connsiteY29" fmla="*/ 85725 h 323850"/>
                <a:gd name="connsiteX30" fmla="*/ 1123951 w 1144209"/>
                <a:gd name="connsiteY30" fmla="*/ 85725 h 323850"/>
                <a:gd name="connsiteX31" fmla="*/ 1143001 w 1144209"/>
                <a:gd name="connsiteY31" fmla="*/ 150019 h 323850"/>
                <a:gd name="connsiteX32" fmla="*/ 1126332 w 1144209"/>
                <a:gd name="connsiteY32" fmla="*/ 221456 h 323850"/>
                <a:gd name="connsiteX33" fmla="*/ 1023939 w 1144209"/>
                <a:gd name="connsiteY33" fmla="*/ 245270 h 323850"/>
                <a:gd name="connsiteX34" fmla="*/ 912020 w 1144209"/>
                <a:gd name="connsiteY34" fmla="*/ 233363 h 323850"/>
                <a:gd name="connsiteX35" fmla="*/ 876301 w 1144209"/>
                <a:gd name="connsiteY35" fmla="*/ 216694 h 323850"/>
                <a:gd name="connsiteX36" fmla="*/ 833438 w 1144209"/>
                <a:gd name="connsiteY36" fmla="*/ 185739 h 323850"/>
                <a:gd name="connsiteX37" fmla="*/ 812006 w 1144209"/>
                <a:gd name="connsiteY37" fmla="*/ 219074 h 323850"/>
                <a:gd name="connsiteX38" fmla="*/ 762001 w 1144209"/>
                <a:gd name="connsiteY38" fmla="*/ 264319 h 323850"/>
                <a:gd name="connsiteX39" fmla="*/ 728663 w 1144209"/>
                <a:gd name="connsiteY39" fmla="*/ 290512 h 323850"/>
                <a:gd name="connsiteX40" fmla="*/ 659607 w 1144209"/>
                <a:gd name="connsiteY40" fmla="*/ 323850 h 323850"/>
                <a:gd name="connsiteX41" fmla="*/ 597695 w 1144209"/>
                <a:gd name="connsiteY41" fmla="*/ 323850 h 323850"/>
                <a:gd name="connsiteX42" fmla="*/ 540545 w 1144209"/>
                <a:gd name="connsiteY42" fmla="*/ 290513 h 323850"/>
                <a:gd name="connsiteX43" fmla="*/ 495301 w 1144209"/>
                <a:gd name="connsiteY43" fmla="*/ 252413 h 323850"/>
                <a:gd name="connsiteX44" fmla="*/ 445295 w 1144209"/>
                <a:gd name="connsiteY44" fmla="*/ 185738 h 323850"/>
                <a:gd name="connsiteX45" fmla="*/ 392907 w 1144209"/>
                <a:gd name="connsiteY45" fmla="*/ 150019 h 323850"/>
                <a:gd name="connsiteX46" fmla="*/ 319088 w 1144209"/>
                <a:gd name="connsiteY46" fmla="*/ 130969 h 323850"/>
                <a:gd name="connsiteX47" fmla="*/ 300038 w 1144209"/>
                <a:gd name="connsiteY47" fmla="*/ 152400 h 323850"/>
                <a:gd name="connsiteX48" fmla="*/ 261938 w 1144209"/>
                <a:gd name="connsiteY48" fmla="*/ 169069 h 323850"/>
                <a:gd name="connsiteX49" fmla="*/ 228600 w 1144209"/>
                <a:gd name="connsiteY49" fmla="*/ 164307 h 323850"/>
                <a:gd name="connsiteX50" fmla="*/ 207169 w 1144209"/>
                <a:gd name="connsiteY50" fmla="*/ 145257 h 323850"/>
                <a:gd name="connsiteX51" fmla="*/ 166688 w 1144209"/>
                <a:gd name="connsiteY51" fmla="*/ 173832 h 323850"/>
                <a:gd name="connsiteX52" fmla="*/ 126206 w 1144209"/>
                <a:gd name="connsiteY52" fmla="*/ 190500 h 323850"/>
                <a:gd name="connsiteX53" fmla="*/ 80963 w 1144209"/>
                <a:gd name="connsiteY53" fmla="*/ 188119 h 323850"/>
                <a:gd name="connsiteX54" fmla="*/ 54769 w 1144209"/>
                <a:gd name="connsiteY54" fmla="*/ 178594 h 323850"/>
                <a:gd name="connsiteX55" fmla="*/ 35719 w 1144209"/>
                <a:gd name="connsiteY55" fmla="*/ 128588 h 323850"/>
                <a:gd name="connsiteX56" fmla="*/ 19050 w 1144209"/>
                <a:gd name="connsiteY56" fmla="*/ 90488 h 323850"/>
                <a:gd name="connsiteX57" fmla="*/ 0 w 1144209"/>
                <a:gd name="connsiteY57" fmla="*/ 0 h 323850"/>
                <a:gd name="connsiteX0" fmla="*/ 3876 w 1129035"/>
                <a:gd name="connsiteY0" fmla="*/ 38888 h 272250"/>
                <a:gd name="connsiteX1" fmla="*/ 99126 w 1129035"/>
                <a:gd name="connsiteY1" fmla="*/ 53175 h 272250"/>
                <a:gd name="connsiteX2" fmla="*/ 122939 w 1129035"/>
                <a:gd name="connsiteY2" fmla="*/ 34125 h 272250"/>
                <a:gd name="connsiteX3" fmla="*/ 161039 w 1129035"/>
                <a:gd name="connsiteY3" fmla="*/ 24600 h 272250"/>
                <a:gd name="connsiteX4" fmla="*/ 182470 w 1129035"/>
                <a:gd name="connsiteY4" fmla="*/ 19838 h 272250"/>
                <a:gd name="connsiteX5" fmla="*/ 215807 w 1129035"/>
                <a:gd name="connsiteY5" fmla="*/ 788 h 272250"/>
                <a:gd name="connsiteX6" fmla="*/ 239620 w 1129035"/>
                <a:gd name="connsiteY6" fmla="*/ 41268 h 272250"/>
                <a:gd name="connsiteX7" fmla="*/ 268195 w 1129035"/>
                <a:gd name="connsiteY7" fmla="*/ 34125 h 272250"/>
                <a:gd name="connsiteX8" fmla="*/ 333650 w 1129035"/>
                <a:gd name="connsiteY8" fmla="*/ 1139 h 272250"/>
                <a:gd name="connsiteX9" fmla="*/ 372763 w 1129035"/>
                <a:gd name="connsiteY9" fmla="*/ 31749 h 272250"/>
                <a:gd name="connsiteX10" fmla="*/ 372968 w 1129035"/>
                <a:gd name="connsiteY10" fmla="*/ 31744 h 272250"/>
                <a:gd name="connsiteX11" fmla="*/ 373261 w 1129035"/>
                <a:gd name="connsiteY11" fmla="*/ 32037 h 272250"/>
                <a:gd name="connsiteX12" fmla="*/ 401547 w 1129035"/>
                <a:gd name="connsiteY12" fmla="*/ 48413 h 272250"/>
                <a:gd name="connsiteX13" fmla="*/ 453933 w 1129035"/>
                <a:gd name="connsiteY13" fmla="*/ 69845 h 272250"/>
                <a:gd name="connsiteX14" fmla="*/ 482508 w 1129035"/>
                <a:gd name="connsiteY14" fmla="*/ 119850 h 272250"/>
                <a:gd name="connsiteX15" fmla="*/ 525371 w 1129035"/>
                <a:gd name="connsiteY15" fmla="*/ 162713 h 272250"/>
                <a:gd name="connsiteX16" fmla="*/ 570615 w 1129035"/>
                <a:gd name="connsiteY16" fmla="*/ 205575 h 272250"/>
                <a:gd name="connsiteX17" fmla="*/ 623002 w 1129035"/>
                <a:gd name="connsiteY17" fmla="*/ 217482 h 272250"/>
                <a:gd name="connsiteX18" fmla="*/ 682533 w 1129035"/>
                <a:gd name="connsiteY18" fmla="*/ 212719 h 272250"/>
                <a:gd name="connsiteX19" fmla="*/ 734921 w 1129035"/>
                <a:gd name="connsiteY19" fmla="*/ 169857 h 272250"/>
                <a:gd name="connsiteX20" fmla="*/ 770640 w 1129035"/>
                <a:gd name="connsiteY20" fmla="*/ 122231 h 272250"/>
                <a:gd name="connsiteX21" fmla="*/ 780165 w 1129035"/>
                <a:gd name="connsiteY21" fmla="*/ 79369 h 272250"/>
                <a:gd name="connsiteX22" fmla="*/ 808740 w 1129035"/>
                <a:gd name="connsiteY22" fmla="*/ 74607 h 272250"/>
                <a:gd name="connsiteX23" fmla="*/ 834933 w 1129035"/>
                <a:gd name="connsiteY23" fmla="*/ 107945 h 272250"/>
                <a:gd name="connsiteX24" fmla="*/ 870652 w 1129035"/>
                <a:gd name="connsiteY24" fmla="*/ 119850 h 272250"/>
                <a:gd name="connsiteX25" fmla="*/ 951615 w 1129035"/>
                <a:gd name="connsiteY25" fmla="*/ 126995 h 272250"/>
                <a:gd name="connsiteX26" fmla="*/ 994477 w 1129035"/>
                <a:gd name="connsiteY26" fmla="*/ 122232 h 272250"/>
                <a:gd name="connsiteX27" fmla="*/ 1054008 w 1129035"/>
                <a:gd name="connsiteY27" fmla="*/ 110325 h 272250"/>
                <a:gd name="connsiteX28" fmla="*/ 1082583 w 1129035"/>
                <a:gd name="connsiteY28" fmla="*/ 100800 h 272250"/>
                <a:gd name="connsiteX29" fmla="*/ 1089727 w 1129035"/>
                <a:gd name="connsiteY29" fmla="*/ 34125 h 272250"/>
                <a:gd name="connsiteX30" fmla="*/ 1108777 w 1129035"/>
                <a:gd name="connsiteY30" fmla="*/ 34125 h 272250"/>
                <a:gd name="connsiteX31" fmla="*/ 1127827 w 1129035"/>
                <a:gd name="connsiteY31" fmla="*/ 98419 h 272250"/>
                <a:gd name="connsiteX32" fmla="*/ 1111158 w 1129035"/>
                <a:gd name="connsiteY32" fmla="*/ 169856 h 272250"/>
                <a:gd name="connsiteX33" fmla="*/ 1008765 w 1129035"/>
                <a:gd name="connsiteY33" fmla="*/ 193670 h 272250"/>
                <a:gd name="connsiteX34" fmla="*/ 896846 w 1129035"/>
                <a:gd name="connsiteY34" fmla="*/ 181763 h 272250"/>
                <a:gd name="connsiteX35" fmla="*/ 861127 w 1129035"/>
                <a:gd name="connsiteY35" fmla="*/ 165094 h 272250"/>
                <a:gd name="connsiteX36" fmla="*/ 818264 w 1129035"/>
                <a:gd name="connsiteY36" fmla="*/ 134139 h 272250"/>
                <a:gd name="connsiteX37" fmla="*/ 796832 w 1129035"/>
                <a:gd name="connsiteY37" fmla="*/ 167474 h 272250"/>
                <a:gd name="connsiteX38" fmla="*/ 746827 w 1129035"/>
                <a:gd name="connsiteY38" fmla="*/ 212719 h 272250"/>
                <a:gd name="connsiteX39" fmla="*/ 713489 w 1129035"/>
                <a:gd name="connsiteY39" fmla="*/ 238912 h 272250"/>
                <a:gd name="connsiteX40" fmla="*/ 644433 w 1129035"/>
                <a:gd name="connsiteY40" fmla="*/ 272250 h 272250"/>
                <a:gd name="connsiteX41" fmla="*/ 582521 w 1129035"/>
                <a:gd name="connsiteY41" fmla="*/ 272250 h 272250"/>
                <a:gd name="connsiteX42" fmla="*/ 525371 w 1129035"/>
                <a:gd name="connsiteY42" fmla="*/ 238913 h 272250"/>
                <a:gd name="connsiteX43" fmla="*/ 480127 w 1129035"/>
                <a:gd name="connsiteY43" fmla="*/ 200813 h 272250"/>
                <a:gd name="connsiteX44" fmla="*/ 430121 w 1129035"/>
                <a:gd name="connsiteY44" fmla="*/ 134138 h 272250"/>
                <a:gd name="connsiteX45" fmla="*/ 377733 w 1129035"/>
                <a:gd name="connsiteY45" fmla="*/ 98419 h 272250"/>
                <a:gd name="connsiteX46" fmla="*/ 303914 w 1129035"/>
                <a:gd name="connsiteY46" fmla="*/ 79369 h 272250"/>
                <a:gd name="connsiteX47" fmla="*/ 284864 w 1129035"/>
                <a:gd name="connsiteY47" fmla="*/ 100800 h 272250"/>
                <a:gd name="connsiteX48" fmla="*/ 246764 w 1129035"/>
                <a:gd name="connsiteY48" fmla="*/ 117469 h 272250"/>
                <a:gd name="connsiteX49" fmla="*/ 213426 w 1129035"/>
                <a:gd name="connsiteY49" fmla="*/ 112707 h 272250"/>
                <a:gd name="connsiteX50" fmla="*/ 191995 w 1129035"/>
                <a:gd name="connsiteY50" fmla="*/ 93657 h 272250"/>
                <a:gd name="connsiteX51" fmla="*/ 151514 w 1129035"/>
                <a:gd name="connsiteY51" fmla="*/ 122232 h 272250"/>
                <a:gd name="connsiteX52" fmla="*/ 111032 w 1129035"/>
                <a:gd name="connsiteY52" fmla="*/ 138900 h 272250"/>
                <a:gd name="connsiteX53" fmla="*/ 65789 w 1129035"/>
                <a:gd name="connsiteY53" fmla="*/ 136519 h 272250"/>
                <a:gd name="connsiteX54" fmla="*/ 39595 w 1129035"/>
                <a:gd name="connsiteY54" fmla="*/ 126994 h 272250"/>
                <a:gd name="connsiteX55" fmla="*/ 20545 w 1129035"/>
                <a:gd name="connsiteY55" fmla="*/ 76988 h 272250"/>
                <a:gd name="connsiteX56" fmla="*/ 3876 w 1129035"/>
                <a:gd name="connsiteY56" fmla="*/ 38888 h 272250"/>
                <a:gd name="connsiteX0" fmla="*/ 2575 w 1111065"/>
                <a:gd name="connsiteY0" fmla="*/ 76988 h 272250"/>
                <a:gd name="connsiteX1" fmla="*/ 81156 w 1111065"/>
                <a:gd name="connsiteY1" fmla="*/ 53175 h 272250"/>
                <a:gd name="connsiteX2" fmla="*/ 104969 w 1111065"/>
                <a:gd name="connsiteY2" fmla="*/ 34125 h 272250"/>
                <a:gd name="connsiteX3" fmla="*/ 143069 w 1111065"/>
                <a:gd name="connsiteY3" fmla="*/ 24600 h 272250"/>
                <a:gd name="connsiteX4" fmla="*/ 164500 w 1111065"/>
                <a:gd name="connsiteY4" fmla="*/ 19838 h 272250"/>
                <a:gd name="connsiteX5" fmla="*/ 197837 w 1111065"/>
                <a:gd name="connsiteY5" fmla="*/ 788 h 272250"/>
                <a:gd name="connsiteX6" fmla="*/ 221650 w 1111065"/>
                <a:gd name="connsiteY6" fmla="*/ 41268 h 272250"/>
                <a:gd name="connsiteX7" fmla="*/ 250225 w 1111065"/>
                <a:gd name="connsiteY7" fmla="*/ 34125 h 272250"/>
                <a:gd name="connsiteX8" fmla="*/ 315680 w 1111065"/>
                <a:gd name="connsiteY8" fmla="*/ 1139 h 272250"/>
                <a:gd name="connsiteX9" fmla="*/ 354793 w 1111065"/>
                <a:gd name="connsiteY9" fmla="*/ 31749 h 272250"/>
                <a:gd name="connsiteX10" fmla="*/ 354998 w 1111065"/>
                <a:gd name="connsiteY10" fmla="*/ 31744 h 272250"/>
                <a:gd name="connsiteX11" fmla="*/ 355291 w 1111065"/>
                <a:gd name="connsiteY11" fmla="*/ 32037 h 272250"/>
                <a:gd name="connsiteX12" fmla="*/ 383577 w 1111065"/>
                <a:gd name="connsiteY12" fmla="*/ 48413 h 272250"/>
                <a:gd name="connsiteX13" fmla="*/ 435963 w 1111065"/>
                <a:gd name="connsiteY13" fmla="*/ 69845 h 272250"/>
                <a:gd name="connsiteX14" fmla="*/ 464538 w 1111065"/>
                <a:gd name="connsiteY14" fmla="*/ 119850 h 272250"/>
                <a:gd name="connsiteX15" fmla="*/ 507401 w 1111065"/>
                <a:gd name="connsiteY15" fmla="*/ 162713 h 272250"/>
                <a:gd name="connsiteX16" fmla="*/ 552645 w 1111065"/>
                <a:gd name="connsiteY16" fmla="*/ 205575 h 272250"/>
                <a:gd name="connsiteX17" fmla="*/ 605032 w 1111065"/>
                <a:gd name="connsiteY17" fmla="*/ 217482 h 272250"/>
                <a:gd name="connsiteX18" fmla="*/ 664563 w 1111065"/>
                <a:gd name="connsiteY18" fmla="*/ 212719 h 272250"/>
                <a:gd name="connsiteX19" fmla="*/ 716951 w 1111065"/>
                <a:gd name="connsiteY19" fmla="*/ 169857 h 272250"/>
                <a:gd name="connsiteX20" fmla="*/ 752670 w 1111065"/>
                <a:gd name="connsiteY20" fmla="*/ 122231 h 272250"/>
                <a:gd name="connsiteX21" fmla="*/ 762195 w 1111065"/>
                <a:gd name="connsiteY21" fmla="*/ 79369 h 272250"/>
                <a:gd name="connsiteX22" fmla="*/ 790770 w 1111065"/>
                <a:gd name="connsiteY22" fmla="*/ 74607 h 272250"/>
                <a:gd name="connsiteX23" fmla="*/ 816963 w 1111065"/>
                <a:gd name="connsiteY23" fmla="*/ 107945 h 272250"/>
                <a:gd name="connsiteX24" fmla="*/ 852682 w 1111065"/>
                <a:gd name="connsiteY24" fmla="*/ 119850 h 272250"/>
                <a:gd name="connsiteX25" fmla="*/ 933645 w 1111065"/>
                <a:gd name="connsiteY25" fmla="*/ 126995 h 272250"/>
                <a:gd name="connsiteX26" fmla="*/ 976507 w 1111065"/>
                <a:gd name="connsiteY26" fmla="*/ 122232 h 272250"/>
                <a:gd name="connsiteX27" fmla="*/ 1036038 w 1111065"/>
                <a:gd name="connsiteY27" fmla="*/ 110325 h 272250"/>
                <a:gd name="connsiteX28" fmla="*/ 1064613 w 1111065"/>
                <a:gd name="connsiteY28" fmla="*/ 100800 h 272250"/>
                <a:gd name="connsiteX29" fmla="*/ 1071757 w 1111065"/>
                <a:gd name="connsiteY29" fmla="*/ 34125 h 272250"/>
                <a:gd name="connsiteX30" fmla="*/ 1090807 w 1111065"/>
                <a:gd name="connsiteY30" fmla="*/ 34125 h 272250"/>
                <a:gd name="connsiteX31" fmla="*/ 1109857 w 1111065"/>
                <a:gd name="connsiteY31" fmla="*/ 98419 h 272250"/>
                <a:gd name="connsiteX32" fmla="*/ 1093188 w 1111065"/>
                <a:gd name="connsiteY32" fmla="*/ 169856 h 272250"/>
                <a:gd name="connsiteX33" fmla="*/ 990795 w 1111065"/>
                <a:gd name="connsiteY33" fmla="*/ 193670 h 272250"/>
                <a:gd name="connsiteX34" fmla="*/ 878876 w 1111065"/>
                <a:gd name="connsiteY34" fmla="*/ 181763 h 272250"/>
                <a:gd name="connsiteX35" fmla="*/ 843157 w 1111065"/>
                <a:gd name="connsiteY35" fmla="*/ 165094 h 272250"/>
                <a:gd name="connsiteX36" fmla="*/ 800294 w 1111065"/>
                <a:gd name="connsiteY36" fmla="*/ 134139 h 272250"/>
                <a:gd name="connsiteX37" fmla="*/ 778862 w 1111065"/>
                <a:gd name="connsiteY37" fmla="*/ 167474 h 272250"/>
                <a:gd name="connsiteX38" fmla="*/ 728857 w 1111065"/>
                <a:gd name="connsiteY38" fmla="*/ 212719 h 272250"/>
                <a:gd name="connsiteX39" fmla="*/ 695519 w 1111065"/>
                <a:gd name="connsiteY39" fmla="*/ 238912 h 272250"/>
                <a:gd name="connsiteX40" fmla="*/ 626463 w 1111065"/>
                <a:gd name="connsiteY40" fmla="*/ 272250 h 272250"/>
                <a:gd name="connsiteX41" fmla="*/ 564551 w 1111065"/>
                <a:gd name="connsiteY41" fmla="*/ 272250 h 272250"/>
                <a:gd name="connsiteX42" fmla="*/ 507401 w 1111065"/>
                <a:gd name="connsiteY42" fmla="*/ 238913 h 272250"/>
                <a:gd name="connsiteX43" fmla="*/ 462157 w 1111065"/>
                <a:gd name="connsiteY43" fmla="*/ 200813 h 272250"/>
                <a:gd name="connsiteX44" fmla="*/ 412151 w 1111065"/>
                <a:gd name="connsiteY44" fmla="*/ 134138 h 272250"/>
                <a:gd name="connsiteX45" fmla="*/ 359763 w 1111065"/>
                <a:gd name="connsiteY45" fmla="*/ 98419 h 272250"/>
                <a:gd name="connsiteX46" fmla="*/ 285944 w 1111065"/>
                <a:gd name="connsiteY46" fmla="*/ 79369 h 272250"/>
                <a:gd name="connsiteX47" fmla="*/ 266894 w 1111065"/>
                <a:gd name="connsiteY47" fmla="*/ 100800 h 272250"/>
                <a:gd name="connsiteX48" fmla="*/ 228794 w 1111065"/>
                <a:gd name="connsiteY48" fmla="*/ 117469 h 272250"/>
                <a:gd name="connsiteX49" fmla="*/ 195456 w 1111065"/>
                <a:gd name="connsiteY49" fmla="*/ 112707 h 272250"/>
                <a:gd name="connsiteX50" fmla="*/ 174025 w 1111065"/>
                <a:gd name="connsiteY50" fmla="*/ 93657 h 272250"/>
                <a:gd name="connsiteX51" fmla="*/ 133544 w 1111065"/>
                <a:gd name="connsiteY51" fmla="*/ 122232 h 272250"/>
                <a:gd name="connsiteX52" fmla="*/ 93062 w 1111065"/>
                <a:gd name="connsiteY52" fmla="*/ 138900 h 272250"/>
                <a:gd name="connsiteX53" fmla="*/ 47819 w 1111065"/>
                <a:gd name="connsiteY53" fmla="*/ 136519 h 272250"/>
                <a:gd name="connsiteX54" fmla="*/ 21625 w 1111065"/>
                <a:gd name="connsiteY54" fmla="*/ 126994 h 272250"/>
                <a:gd name="connsiteX55" fmla="*/ 2575 w 1111065"/>
                <a:gd name="connsiteY55" fmla="*/ 76988 h 272250"/>
                <a:gd name="connsiteX0" fmla="*/ 961 w 1090401"/>
                <a:gd name="connsiteY0" fmla="*/ 126994 h 272250"/>
                <a:gd name="connsiteX1" fmla="*/ 60492 w 1090401"/>
                <a:gd name="connsiteY1" fmla="*/ 53175 h 272250"/>
                <a:gd name="connsiteX2" fmla="*/ 84305 w 1090401"/>
                <a:gd name="connsiteY2" fmla="*/ 34125 h 272250"/>
                <a:gd name="connsiteX3" fmla="*/ 122405 w 1090401"/>
                <a:gd name="connsiteY3" fmla="*/ 24600 h 272250"/>
                <a:gd name="connsiteX4" fmla="*/ 143836 w 1090401"/>
                <a:gd name="connsiteY4" fmla="*/ 19838 h 272250"/>
                <a:gd name="connsiteX5" fmla="*/ 177173 w 1090401"/>
                <a:gd name="connsiteY5" fmla="*/ 788 h 272250"/>
                <a:gd name="connsiteX6" fmla="*/ 200986 w 1090401"/>
                <a:gd name="connsiteY6" fmla="*/ 41268 h 272250"/>
                <a:gd name="connsiteX7" fmla="*/ 229561 w 1090401"/>
                <a:gd name="connsiteY7" fmla="*/ 34125 h 272250"/>
                <a:gd name="connsiteX8" fmla="*/ 295016 w 1090401"/>
                <a:gd name="connsiteY8" fmla="*/ 1139 h 272250"/>
                <a:gd name="connsiteX9" fmla="*/ 334129 w 1090401"/>
                <a:gd name="connsiteY9" fmla="*/ 31749 h 272250"/>
                <a:gd name="connsiteX10" fmla="*/ 334334 w 1090401"/>
                <a:gd name="connsiteY10" fmla="*/ 31744 h 272250"/>
                <a:gd name="connsiteX11" fmla="*/ 334627 w 1090401"/>
                <a:gd name="connsiteY11" fmla="*/ 32037 h 272250"/>
                <a:gd name="connsiteX12" fmla="*/ 362913 w 1090401"/>
                <a:gd name="connsiteY12" fmla="*/ 48413 h 272250"/>
                <a:gd name="connsiteX13" fmla="*/ 415299 w 1090401"/>
                <a:gd name="connsiteY13" fmla="*/ 69845 h 272250"/>
                <a:gd name="connsiteX14" fmla="*/ 443874 w 1090401"/>
                <a:gd name="connsiteY14" fmla="*/ 119850 h 272250"/>
                <a:gd name="connsiteX15" fmla="*/ 486737 w 1090401"/>
                <a:gd name="connsiteY15" fmla="*/ 162713 h 272250"/>
                <a:gd name="connsiteX16" fmla="*/ 531981 w 1090401"/>
                <a:gd name="connsiteY16" fmla="*/ 205575 h 272250"/>
                <a:gd name="connsiteX17" fmla="*/ 584368 w 1090401"/>
                <a:gd name="connsiteY17" fmla="*/ 217482 h 272250"/>
                <a:gd name="connsiteX18" fmla="*/ 643899 w 1090401"/>
                <a:gd name="connsiteY18" fmla="*/ 212719 h 272250"/>
                <a:gd name="connsiteX19" fmla="*/ 696287 w 1090401"/>
                <a:gd name="connsiteY19" fmla="*/ 169857 h 272250"/>
                <a:gd name="connsiteX20" fmla="*/ 732006 w 1090401"/>
                <a:gd name="connsiteY20" fmla="*/ 122231 h 272250"/>
                <a:gd name="connsiteX21" fmla="*/ 741531 w 1090401"/>
                <a:gd name="connsiteY21" fmla="*/ 79369 h 272250"/>
                <a:gd name="connsiteX22" fmla="*/ 770106 w 1090401"/>
                <a:gd name="connsiteY22" fmla="*/ 74607 h 272250"/>
                <a:gd name="connsiteX23" fmla="*/ 796299 w 1090401"/>
                <a:gd name="connsiteY23" fmla="*/ 107945 h 272250"/>
                <a:gd name="connsiteX24" fmla="*/ 832018 w 1090401"/>
                <a:gd name="connsiteY24" fmla="*/ 119850 h 272250"/>
                <a:gd name="connsiteX25" fmla="*/ 912981 w 1090401"/>
                <a:gd name="connsiteY25" fmla="*/ 126995 h 272250"/>
                <a:gd name="connsiteX26" fmla="*/ 955843 w 1090401"/>
                <a:gd name="connsiteY26" fmla="*/ 122232 h 272250"/>
                <a:gd name="connsiteX27" fmla="*/ 1015374 w 1090401"/>
                <a:gd name="connsiteY27" fmla="*/ 110325 h 272250"/>
                <a:gd name="connsiteX28" fmla="*/ 1043949 w 1090401"/>
                <a:gd name="connsiteY28" fmla="*/ 100800 h 272250"/>
                <a:gd name="connsiteX29" fmla="*/ 1051093 w 1090401"/>
                <a:gd name="connsiteY29" fmla="*/ 34125 h 272250"/>
                <a:gd name="connsiteX30" fmla="*/ 1070143 w 1090401"/>
                <a:gd name="connsiteY30" fmla="*/ 34125 h 272250"/>
                <a:gd name="connsiteX31" fmla="*/ 1089193 w 1090401"/>
                <a:gd name="connsiteY31" fmla="*/ 98419 h 272250"/>
                <a:gd name="connsiteX32" fmla="*/ 1072524 w 1090401"/>
                <a:gd name="connsiteY32" fmla="*/ 169856 h 272250"/>
                <a:gd name="connsiteX33" fmla="*/ 970131 w 1090401"/>
                <a:gd name="connsiteY33" fmla="*/ 193670 h 272250"/>
                <a:gd name="connsiteX34" fmla="*/ 858212 w 1090401"/>
                <a:gd name="connsiteY34" fmla="*/ 181763 h 272250"/>
                <a:gd name="connsiteX35" fmla="*/ 822493 w 1090401"/>
                <a:gd name="connsiteY35" fmla="*/ 165094 h 272250"/>
                <a:gd name="connsiteX36" fmla="*/ 779630 w 1090401"/>
                <a:gd name="connsiteY36" fmla="*/ 134139 h 272250"/>
                <a:gd name="connsiteX37" fmla="*/ 758198 w 1090401"/>
                <a:gd name="connsiteY37" fmla="*/ 167474 h 272250"/>
                <a:gd name="connsiteX38" fmla="*/ 708193 w 1090401"/>
                <a:gd name="connsiteY38" fmla="*/ 212719 h 272250"/>
                <a:gd name="connsiteX39" fmla="*/ 674855 w 1090401"/>
                <a:gd name="connsiteY39" fmla="*/ 238912 h 272250"/>
                <a:gd name="connsiteX40" fmla="*/ 605799 w 1090401"/>
                <a:gd name="connsiteY40" fmla="*/ 272250 h 272250"/>
                <a:gd name="connsiteX41" fmla="*/ 543887 w 1090401"/>
                <a:gd name="connsiteY41" fmla="*/ 272250 h 272250"/>
                <a:gd name="connsiteX42" fmla="*/ 486737 w 1090401"/>
                <a:gd name="connsiteY42" fmla="*/ 238913 h 272250"/>
                <a:gd name="connsiteX43" fmla="*/ 441493 w 1090401"/>
                <a:gd name="connsiteY43" fmla="*/ 200813 h 272250"/>
                <a:gd name="connsiteX44" fmla="*/ 391487 w 1090401"/>
                <a:gd name="connsiteY44" fmla="*/ 134138 h 272250"/>
                <a:gd name="connsiteX45" fmla="*/ 339099 w 1090401"/>
                <a:gd name="connsiteY45" fmla="*/ 98419 h 272250"/>
                <a:gd name="connsiteX46" fmla="*/ 265280 w 1090401"/>
                <a:gd name="connsiteY46" fmla="*/ 79369 h 272250"/>
                <a:gd name="connsiteX47" fmla="*/ 246230 w 1090401"/>
                <a:gd name="connsiteY47" fmla="*/ 100800 h 272250"/>
                <a:gd name="connsiteX48" fmla="*/ 208130 w 1090401"/>
                <a:gd name="connsiteY48" fmla="*/ 117469 h 272250"/>
                <a:gd name="connsiteX49" fmla="*/ 174792 w 1090401"/>
                <a:gd name="connsiteY49" fmla="*/ 112707 h 272250"/>
                <a:gd name="connsiteX50" fmla="*/ 153361 w 1090401"/>
                <a:gd name="connsiteY50" fmla="*/ 93657 h 272250"/>
                <a:gd name="connsiteX51" fmla="*/ 112880 w 1090401"/>
                <a:gd name="connsiteY51" fmla="*/ 122232 h 272250"/>
                <a:gd name="connsiteX52" fmla="*/ 72398 w 1090401"/>
                <a:gd name="connsiteY52" fmla="*/ 138900 h 272250"/>
                <a:gd name="connsiteX53" fmla="*/ 27155 w 1090401"/>
                <a:gd name="connsiteY53" fmla="*/ 136519 h 272250"/>
                <a:gd name="connsiteX54" fmla="*/ 961 w 1090401"/>
                <a:gd name="connsiteY54" fmla="*/ 126994 h 272250"/>
                <a:gd name="connsiteX0" fmla="*/ 109 w 1063355"/>
                <a:gd name="connsiteY0" fmla="*/ 136519 h 272250"/>
                <a:gd name="connsiteX1" fmla="*/ 33446 w 1063355"/>
                <a:gd name="connsiteY1" fmla="*/ 53175 h 272250"/>
                <a:gd name="connsiteX2" fmla="*/ 57259 w 1063355"/>
                <a:gd name="connsiteY2" fmla="*/ 34125 h 272250"/>
                <a:gd name="connsiteX3" fmla="*/ 95359 w 1063355"/>
                <a:gd name="connsiteY3" fmla="*/ 24600 h 272250"/>
                <a:gd name="connsiteX4" fmla="*/ 116790 w 1063355"/>
                <a:gd name="connsiteY4" fmla="*/ 19838 h 272250"/>
                <a:gd name="connsiteX5" fmla="*/ 150127 w 1063355"/>
                <a:gd name="connsiteY5" fmla="*/ 788 h 272250"/>
                <a:gd name="connsiteX6" fmla="*/ 173940 w 1063355"/>
                <a:gd name="connsiteY6" fmla="*/ 41268 h 272250"/>
                <a:gd name="connsiteX7" fmla="*/ 202515 w 1063355"/>
                <a:gd name="connsiteY7" fmla="*/ 34125 h 272250"/>
                <a:gd name="connsiteX8" fmla="*/ 267970 w 1063355"/>
                <a:gd name="connsiteY8" fmla="*/ 1139 h 272250"/>
                <a:gd name="connsiteX9" fmla="*/ 307083 w 1063355"/>
                <a:gd name="connsiteY9" fmla="*/ 31749 h 272250"/>
                <a:gd name="connsiteX10" fmla="*/ 307288 w 1063355"/>
                <a:gd name="connsiteY10" fmla="*/ 31744 h 272250"/>
                <a:gd name="connsiteX11" fmla="*/ 307581 w 1063355"/>
                <a:gd name="connsiteY11" fmla="*/ 32037 h 272250"/>
                <a:gd name="connsiteX12" fmla="*/ 335867 w 1063355"/>
                <a:gd name="connsiteY12" fmla="*/ 48413 h 272250"/>
                <a:gd name="connsiteX13" fmla="*/ 388253 w 1063355"/>
                <a:gd name="connsiteY13" fmla="*/ 69845 h 272250"/>
                <a:gd name="connsiteX14" fmla="*/ 416828 w 1063355"/>
                <a:gd name="connsiteY14" fmla="*/ 119850 h 272250"/>
                <a:gd name="connsiteX15" fmla="*/ 459691 w 1063355"/>
                <a:gd name="connsiteY15" fmla="*/ 162713 h 272250"/>
                <a:gd name="connsiteX16" fmla="*/ 504935 w 1063355"/>
                <a:gd name="connsiteY16" fmla="*/ 205575 h 272250"/>
                <a:gd name="connsiteX17" fmla="*/ 557322 w 1063355"/>
                <a:gd name="connsiteY17" fmla="*/ 217482 h 272250"/>
                <a:gd name="connsiteX18" fmla="*/ 616853 w 1063355"/>
                <a:gd name="connsiteY18" fmla="*/ 212719 h 272250"/>
                <a:gd name="connsiteX19" fmla="*/ 669241 w 1063355"/>
                <a:gd name="connsiteY19" fmla="*/ 169857 h 272250"/>
                <a:gd name="connsiteX20" fmla="*/ 704960 w 1063355"/>
                <a:gd name="connsiteY20" fmla="*/ 122231 h 272250"/>
                <a:gd name="connsiteX21" fmla="*/ 714485 w 1063355"/>
                <a:gd name="connsiteY21" fmla="*/ 79369 h 272250"/>
                <a:gd name="connsiteX22" fmla="*/ 743060 w 1063355"/>
                <a:gd name="connsiteY22" fmla="*/ 74607 h 272250"/>
                <a:gd name="connsiteX23" fmla="*/ 769253 w 1063355"/>
                <a:gd name="connsiteY23" fmla="*/ 107945 h 272250"/>
                <a:gd name="connsiteX24" fmla="*/ 804972 w 1063355"/>
                <a:gd name="connsiteY24" fmla="*/ 119850 h 272250"/>
                <a:gd name="connsiteX25" fmla="*/ 885935 w 1063355"/>
                <a:gd name="connsiteY25" fmla="*/ 126995 h 272250"/>
                <a:gd name="connsiteX26" fmla="*/ 928797 w 1063355"/>
                <a:gd name="connsiteY26" fmla="*/ 122232 h 272250"/>
                <a:gd name="connsiteX27" fmla="*/ 988328 w 1063355"/>
                <a:gd name="connsiteY27" fmla="*/ 110325 h 272250"/>
                <a:gd name="connsiteX28" fmla="*/ 1016903 w 1063355"/>
                <a:gd name="connsiteY28" fmla="*/ 100800 h 272250"/>
                <a:gd name="connsiteX29" fmla="*/ 1024047 w 1063355"/>
                <a:gd name="connsiteY29" fmla="*/ 34125 h 272250"/>
                <a:gd name="connsiteX30" fmla="*/ 1043097 w 1063355"/>
                <a:gd name="connsiteY30" fmla="*/ 34125 h 272250"/>
                <a:gd name="connsiteX31" fmla="*/ 1062147 w 1063355"/>
                <a:gd name="connsiteY31" fmla="*/ 98419 h 272250"/>
                <a:gd name="connsiteX32" fmla="*/ 1045478 w 1063355"/>
                <a:gd name="connsiteY32" fmla="*/ 169856 h 272250"/>
                <a:gd name="connsiteX33" fmla="*/ 943085 w 1063355"/>
                <a:gd name="connsiteY33" fmla="*/ 193670 h 272250"/>
                <a:gd name="connsiteX34" fmla="*/ 831166 w 1063355"/>
                <a:gd name="connsiteY34" fmla="*/ 181763 h 272250"/>
                <a:gd name="connsiteX35" fmla="*/ 795447 w 1063355"/>
                <a:gd name="connsiteY35" fmla="*/ 165094 h 272250"/>
                <a:gd name="connsiteX36" fmla="*/ 752584 w 1063355"/>
                <a:gd name="connsiteY36" fmla="*/ 134139 h 272250"/>
                <a:gd name="connsiteX37" fmla="*/ 731152 w 1063355"/>
                <a:gd name="connsiteY37" fmla="*/ 167474 h 272250"/>
                <a:gd name="connsiteX38" fmla="*/ 681147 w 1063355"/>
                <a:gd name="connsiteY38" fmla="*/ 212719 h 272250"/>
                <a:gd name="connsiteX39" fmla="*/ 647809 w 1063355"/>
                <a:gd name="connsiteY39" fmla="*/ 238912 h 272250"/>
                <a:gd name="connsiteX40" fmla="*/ 578753 w 1063355"/>
                <a:gd name="connsiteY40" fmla="*/ 272250 h 272250"/>
                <a:gd name="connsiteX41" fmla="*/ 516841 w 1063355"/>
                <a:gd name="connsiteY41" fmla="*/ 272250 h 272250"/>
                <a:gd name="connsiteX42" fmla="*/ 459691 w 1063355"/>
                <a:gd name="connsiteY42" fmla="*/ 238913 h 272250"/>
                <a:gd name="connsiteX43" fmla="*/ 414447 w 1063355"/>
                <a:gd name="connsiteY43" fmla="*/ 200813 h 272250"/>
                <a:gd name="connsiteX44" fmla="*/ 364441 w 1063355"/>
                <a:gd name="connsiteY44" fmla="*/ 134138 h 272250"/>
                <a:gd name="connsiteX45" fmla="*/ 312053 w 1063355"/>
                <a:gd name="connsiteY45" fmla="*/ 98419 h 272250"/>
                <a:gd name="connsiteX46" fmla="*/ 238234 w 1063355"/>
                <a:gd name="connsiteY46" fmla="*/ 79369 h 272250"/>
                <a:gd name="connsiteX47" fmla="*/ 219184 w 1063355"/>
                <a:gd name="connsiteY47" fmla="*/ 100800 h 272250"/>
                <a:gd name="connsiteX48" fmla="*/ 181084 w 1063355"/>
                <a:gd name="connsiteY48" fmla="*/ 117469 h 272250"/>
                <a:gd name="connsiteX49" fmla="*/ 147746 w 1063355"/>
                <a:gd name="connsiteY49" fmla="*/ 112707 h 272250"/>
                <a:gd name="connsiteX50" fmla="*/ 126315 w 1063355"/>
                <a:gd name="connsiteY50" fmla="*/ 93657 h 272250"/>
                <a:gd name="connsiteX51" fmla="*/ 85834 w 1063355"/>
                <a:gd name="connsiteY51" fmla="*/ 122232 h 272250"/>
                <a:gd name="connsiteX52" fmla="*/ 45352 w 1063355"/>
                <a:gd name="connsiteY52" fmla="*/ 138900 h 272250"/>
                <a:gd name="connsiteX53" fmla="*/ 109 w 1063355"/>
                <a:gd name="connsiteY53" fmla="*/ 136519 h 272250"/>
                <a:gd name="connsiteX0" fmla="*/ 12330 w 1030333"/>
                <a:gd name="connsiteY0" fmla="*/ 138900 h 272250"/>
                <a:gd name="connsiteX1" fmla="*/ 424 w 1030333"/>
                <a:gd name="connsiteY1" fmla="*/ 53175 h 272250"/>
                <a:gd name="connsiteX2" fmla="*/ 24237 w 1030333"/>
                <a:gd name="connsiteY2" fmla="*/ 34125 h 272250"/>
                <a:gd name="connsiteX3" fmla="*/ 62337 w 1030333"/>
                <a:gd name="connsiteY3" fmla="*/ 24600 h 272250"/>
                <a:gd name="connsiteX4" fmla="*/ 83768 w 1030333"/>
                <a:gd name="connsiteY4" fmla="*/ 19838 h 272250"/>
                <a:gd name="connsiteX5" fmla="*/ 117105 w 1030333"/>
                <a:gd name="connsiteY5" fmla="*/ 788 h 272250"/>
                <a:gd name="connsiteX6" fmla="*/ 140918 w 1030333"/>
                <a:gd name="connsiteY6" fmla="*/ 41268 h 272250"/>
                <a:gd name="connsiteX7" fmla="*/ 169493 w 1030333"/>
                <a:gd name="connsiteY7" fmla="*/ 34125 h 272250"/>
                <a:gd name="connsiteX8" fmla="*/ 234948 w 1030333"/>
                <a:gd name="connsiteY8" fmla="*/ 1139 h 272250"/>
                <a:gd name="connsiteX9" fmla="*/ 274061 w 1030333"/>
                <a:gd name="connsiteY9" fmla="*/ 31749 h 272250"/>
                <a:gd name="connsiteX10" fmla="*/ 274266 w 1030333"/>
                <a:gd name="connsiteY10" fmla="*/ 31744 h 272250"/>
                <a:gd name="connsiteX11" fmla="*/ 274559 w 1030333"/>
                <a:gd name="connsiteY11" fmla="*/ 32037 h 272250"/>
                <a:gd name="connsiteX12" fmla="*/ 302845 w 1030333"/>
                <a:gd name="connsiteY12" fmla="*/ 48413 h 272250"/>
                <a:gd name="connsiteX13" fmla="*/ 355231 w 1030333"/>
                <a:gd name="connsiteY13" fmla="*/ 69845 h 272250"/>
                <a:gd name="connsiteX14" fmla="*/ 383806 w 1030333"/>
                <a:gd name="connsiteY14" fmla="*/ 119850 h 272250"/>
                <a:gd name="connsiteX15" fmla="*/ 426669 w 1030333"/>
                <a:gd name="connsiteY15" fmla="*/ 162713 h 272250"/>
                <a:gd name="connsiteX16" fmla="*/ 471913 w 1030333"/>
                <a:gd name="connsiteY16" fmla="*/ 205575 h 272250"/>
                <a:gd name="connsiteX17" fmla="*/ 524300 w 1030333"/>
                <a:gd name="connsiteY17" fmla="*/ 217482 h 272250"/>
                <a:gd name="connsiteX18" fmla="*/ 583831 w 1030333"/>
                <a:gd name="connsiteY18" fmla="*/ 212719 h 272250"/>
                <a:gd name="connsiteX19" fmla="*/ 636219 w 1030333"/>
                <a:gd name="connsiteY19" fmla="*/ 169857 h 272250"/>
                <a:gd name="connsiteX20" fmla="*/ 671938 w 1030333"/>
                <a:gd name="connsiteY20" fmla="*/ 122231 h 272250"/>
                <a:gd name="connsiteX21" fmla="*/ 681463 w 1030333"/>
                <a:gd name="connsiteY21" fmla="*/ 79369 h 272250"/>
                <a:gd name="connsiteX22" fmla="*/ 710038 w 1030333"/>
                <a:gd name="connsiteY22" fmla="*/ 74607 h 272250"/>
                <a:gd name="connsiteX23" fmla="*/ 736231 w 1030333"/>
                <a:gd name="connsiteY23" fmla="*/ 107945 h 272250"/>
                <a:gd name="connsiteX24" fmla="*/ 771950 w 1030333"/>
                <a:gd name="connsiteY24" fmla="*/ 119850 h 272250"/>
                <a:gd name="connsiteX25" fmla="*/ 852913 w 1030333"/>
                <a:gd name="connsiteY25" fmla="*/ 126995 h 272250"/>
                <a:gd name="connsiteX26" fmla="*/ 895775 w 1030333"/>
                <a:gd name="connsiteY26" fmla="*/ 122232 h 272250"/>
                <a:gd name="connsiteX27" fmla="*/ 955306 w 1030333"/>
                <a:gd name="connsiteY27" fmla="*/ 110325 h 272250"/>
                <a:gd name="connsiteX28" fmla="*/ 983881 w 1030333"/>
                <a:gd name="connsiteY28" fmla="*/ 100800 h 272250"/>
                <a:gd name="connsiteX29" fmla="*/ 991025 w 1030333"/>
                <a:gd name="connsiteY29" fmla="*/ 34125 h 272250"/>
                <a:gd name="connsiteX30" fmla="*/ 1010075 w 1030333"/>
                <a:gd name="connsiteY30" fmla="*/ 34125 h 272250"/>
                <a:gd name="connsiteX31" fmla="*/ 1029125 w 1030333"/>
                <a:gd name="connsiteY31" fmla="*/ 98419 h 272250"/>
                <a:gd name="connsiteX32" fmla="*/ 1012456 w 1030333"/>
                <a:gd name="connsiteY32" fmla="*/ 169856 h 272250"/>
                <a:gd name="connsiteX33" fmla="*/ 910063 w 1030333"/>
                <a:gd name="connsiteY33" fmla="*/ 193670 h 272250"/>
                <a:gd name="connsiteX34" fmla="*/ 798144 w 1030333"/>
                <a:gd name="connsiteY34" fmla="*/ 181763 h 272250"/>
                <a:gd name="connsiteX35" fmla="*/ 762425 w 1030333"/>
                <a:gd name="connsiteY35" fmla="*/ 165094 h 272250"/>
                <a:gd name="connsiteX36" fmla="*/ 719562 w 1030333"/>
                <a:gd name="connsiteY36" fmla="*/ 134139 h 272250"/>
                <a:gd name="connsiteX37" fmla="*/ 698130 w 1030333"/>
                <a:gd name="connsiteY37" fmla="*/ 167474 h 272250"/>
                <a:gd name="connsiteX38" fmla="*/ 648125 w 1030333"/>
                <a:gd name="connsiteY38" fmla="*/ 212719 h 272250"/>
                <a:gd name="connsiteX39" fmla="*/ 614787 w 1030333"/>
                <a:gd name="connsiteY39" fmla="*/ 238912 h 272250"/>
                <a:gd name="connsiteX40" fmla="*/ 545731 w 1030333"/>
                <a:gd name="connsiteY40" fmla="*/ 272250 h 272250"/>
                <a:gd name="connsiteX41" fmla="*/ 483819 w 1030333"/>
                <a:gd name="connsiteY41" fmla="*/ 272250 h 272250"/>
                <a:gd name="connsiteX42" fmla="*/ 426669 w 1030333"/>
                <a:gd name="connsiteY42" fmla="*/ 238913 h 272250"/>
                <a:gd name="connsiteX43" fmla="*/ 381425 w 1030333"/>
                <a:gd name="connsiteY43" fmla="*/ 200813 h 272250"/>
                <a:gd name="connsiteX44" fmla="*/ 331419 w 1030333"/>
                <a:gd name="connsiteY44" fmla="*/ 134138 h 272250"/>
                <a:gd name="connsiteX45" fmla="*/ 279031 w 1030333"/>
                <a:gd name="connsiteY45" fmla="*/ 98419 h 272250"/>
                <a:gd name="connsiteX46" fmla="*/ 205212 w 1030333"/>
                <a:gd name="connsiteY46" fmla="*/ 79369 h 272250"/>
                <a:gd name="connsiteX47" fmla="*/ 186162 w 1030333"/>
                <a:gd name="connsiteY47" fmla="*/ 100800 h 272250"/>
                <a:gd name="connsiteX48" fmla="*/ 148062 w 1030333"/>
                <a:gd name="connsiteY48" fmla="*/ 117469 h 272250"/>
                <a:gd name="connsiteX49" fmla="*/ 114724 w 1030333"/>
                <a:gd name="connsiteY49" fmla="*/ 112707 h 272250"/>
                <a:gd name="connsiteX50" fmla="*/ 93293 w 1030333"/>
                <a:gd name="connsiteY50" fmla="*/ 93657 h 272250"/>
                <a:gd name="connsiteX51" fmla="*/ 52812 w 1030333"/>
                <a:gd name="connsiteY51" fmla="*/ 122232 h 272250"/>
                <a:gd name="connsiteX52" fmla="*/ 12330 w 1030333"/>
                <a:gd name="connsiteY52" fmla="*/ 138900 h 272250"/>
                <a:gd name="connsiteX0" fmla="*/ 53092 w 1030613"/>
                <a:gd name="connsiteY0" fmla="*/ 122232 h 272250"/>
                <a:gd name="connsiteX1" fmla="*/ 704 w 1030613"/>
                <a:gd name="connsiteY1" fmla="*/ 53175 h 272250"/>
                <a:gd name="connsiteX2" fmla="*/ 24517 w 1030613"/>
                <a:gd name="connsiteY2" fmla="*/ 34125 h 272250"/>
                <a:gd name="connsiteX3" fmla="*/ 62617 w 1030613"/>
                <a:gd name="connsiteY3" fmla="*/ 24600 h 272250"/>
                <a:gd name="connsiteX4" fmla="*/ 84048 w 1030613"/>
                <a:gd name="connsiteY4" fmla="*/ 19838 h 272250"/>
                <a:gd name="connsiteX5" fmla="*/ 117385 w 1030613"/>
                <a:gd name="connsiteY5" fmla="*/ 788 h 272250"/>
                <a:gd name="connsiteX6" fmla="*/ 141198 w 1030613"/>
                <a:gd name="connsiteY6" fmla="*/ 41268 h 272250"/>
                <a:gd name="connsiteX7" fmla="*/ 169773 w 1030613"/>
                <a:gd name="connsiteY7" fmla="*/ 34125 h 272250"/>
                <a:gd name="connsiteX8" fmla="*/ 235228 w 1030613"/>
                <a:gd name="connsiteY8" fmla="*/ 1139 h 272250"/>
                <a:gd name="connsiteX9" fmla="*/ 274341 w 1030613"/>
                <a:gd name="connsiteY9" fmla="*/ 31749 h 272250"/>
                <a:gd name="connsiteX10" fmla="*/ 274546 w 1030613"/>
                <a:gd name="connsiteY10" fmla="*/ 31744 h 272250"/>
                <a:gd name="connsiteX11" fmla="*/ 274839 w 1030613"/>
                <a:gd name="connsiteY11" fmla="*/ 32037 h 272250"/>
                <a:gd name="connsiteX12" fmla="*/ 303125 w 1030613"/>
                <a:gd name="connsiteY12" fmla="*/ 48413 h 272250"/>
                <a:gd name="connsiteX13" fmla="*/ 355511 w 1030613"/>
                <a:gd name="connsiteY13" fmla="*/ 69845 h 272250"/>
                <a:gd name="connsiteX14" fmla="*/ 384086 w 1030613"/>
                <a:gd name="connsiteY14" fmla="*/ 119850 h 272250"/>
                <a:gd name="connsiteX15" fmla="*/ 426949 w 1030613"/>
                <a:gd name="connsiteY15" fmla="*/ 162713 h 272250"/>
                <a:gd name="connsiteX16" fmla="*/ 472193 w 1030613"/>
                <a:gd name="connsiteY16" fmla="*/ 205575 h 272250"/>
                <a:gd name="connsiteX17" fmla="*/ 524580 w 1030613"/>
                <a:gd name="connsiteY17" fmla="*/ 217482 h 272250"/>
                <a:gd name="connsiteX18" fmla="*/ 584111 w 1030613"/>
                <a:gd name="connsiteY18" fmla="*/ 212719 h 272250"/>
                <a:gd name="connsiteX19" fmla="*/ 636499 w 1030613"/>
                <a:gd name="connsiteY19" fmla="*/ 169857 h 272250"/>
                <a:gd name="connsiteX20" fmla="*/ 672218 w 1030613"/>
                <a:gd name="connsiteY20" fmla="*/ 122231 h 272250"/>
                <a:gd name="connsiteX21" fmla="*/ 681743 w 1030613"/>
                <a:gd name="connsiteY21" fmla="*/ 79369 h 272250"/>
                <a:gd name="connsiteX22" fmla="*/ 710318 w 1030613"/>
                <a:gd name="connsiteY22" fmla="*/ 74607 h 272250"/>
                <a:gd name="connsiteX23" fmla="*/ 736511 w 1030613"/>
                <a:gd name="connsiteY23" fmla="*/ 107945 h 272250"/>
                <a:gd name="connsiteX24" fmla="*/ 772230 w 1030613"/>
                <a:gd name="connsiteY24" fmla="*/ 119850 h 272250"/>
                <a:gd name="connsiteX25" fmla="*/ 853193 w 1030613"/>
                <a:gd name="connsiteY25" fmla="*/ 126995 h 272250"/>
                <a:gd name="connsiteX26" fmla="*/ 896055 w 1030613"/>
                <a:gd name="connsiteY26" fmla="*/ 122232 h 272250"/>
                <a:gd name="connsiteX27" fmla="*/ 955586 w 1030613"/>
                <a:gd name="connsiteY27" fmla="*/ 110325 h 272250"/>
                <a:gd name="connsiteX28" fmla="*/ 984161 w 1030613"/>
                <a:gd name="connsiteY28" fmla="*/ 100800 h 272250"/>
                <a:gd name="connsiteX29" fmla="*/ 991305 w 1030613"/>
                <a:gd name="connsiteY29" fmla="*/ 34125 h 272250"/>
                <a:gd name="connsiteX30" fmla="*/ 1010355 w 1030613"/>
                <a:gd name="connsiteY30" fmla="*/ 34125 h 272250"/>
                <a:gd name="connsiteX31" fmla="*/ 1029405 w 1030613"/>
                <a:gd name="connsiteY31" fmla="*/ 98419 h 272250"/>
                <a:gd name="connsiteX32" fmla="*/ 1012736 w 1030613"/>
                <a:gd name="connsiteY32" fmla="*/ 169856 h 272250"/>
                <a:gd name="connsiteX33" fmla="*/ 910343 w 1030613"/>
                <a:gd name="connsiteY33" fmla="*/ 193670 h 272250"/>
                <a:gd name="connsiteX34" fmla="*/ 798424 w 1030613"/>
                <a:gd name="connsiteY34" fmla="*/ 181763 h 272250"/>
                <a:gd name="connsiteX35" fmla="*/ 762705 w 1030613"/>
                <a:gd name="connsiteY35" fmla="*/ 165094 h 272250"/>
                <a:gd name="connsiteX36" fmla="*/ 719842 w 1030613"/>
                <a:gd name="connsiteY36" fmla="*/ 134139 h 272250"/>
                <a:gd name="connsiteX37" fmla="*/ 698410 w 1030613"/>
                <a:gd name="connsiteY37" fmla="*/ 167474 h 272250"/>
                <a:gd name="connsiteX38" fmla="*/ 648405 w 1030613"/>
                <a:gd name="connsiteY38" fmla="*/ 212719 h 272250"/>
                <a:gd name="connsiteX39" fmla="*/ 615067 w 1030613"/>
                <a:gd name="connsiteY39" fmla="*/ 238912 h 272250"/>
                <a:gd name="connsiteX40" fmla="*/ 546011 w 1030613"/>
                <a:gd name="connsiteY40" fmla="*/ 272250 h 272250"/>
                <a:gd name="connsiteX41" fmla="*/ 484099 w 1030613"/>
                <a:gd name="connsiteY41" fmla="*/ 272250 h 272250"/>
                <a:gd name="connsiteX42" fmla="*/ 426949 w 1030613"/>
                <a:gd name="connsiteY42" fmla="*/ 238913 h 272250"/>
                <a:gd name="connsiteX43" fmla="*/ 381705 w 1030613"/>
                <a:gd name="connsiteY43" fmla="*/ 200813 h 272250"/>
                <a:gd name="connsiteX44" fmla="*/ 331699 w 1030613"/>
                <a:gd name="connsiteY44" fmla="*/ 134138 h 272250"/>
                <a:gd name="connsiteX45" fmla="*/ 279311 w 1030613"/>
                <a:gd name="connsiteY45" fmla="*/ 98419 h 272250"/>
                <a:gd name="connsiteX46" fmla="*/ 205492 w 1030613"/>
                <a:gd name="connsiteY46" fmla="*/ 79369 h 272250"/>
                <a:gd name="connsiteX47" fmla="*/ 186442 w 1030613"/>
                <a:gd name="connsiteY47" fmla="*/ 100800 h 272250"/>
                <a:gd name="connsiteX48" fmla="*/ 148342 w 1030613"/>
                <a:gd name="connsiteY48" fmla="*/ 117469 h 272250"/>
                <a:gd name="connsiteX49" fmla="*/ 115004 w 1030613"/>
                <a:gd name="connsiteY49" fmla="*/ 112707 h 272250"/>
                <a:gd name="connsiteX50" fmla="*/ 93573 w 1030613"/>
                <a:gd name="connsiteY50" fmla="*/ 93657 h 272250"/>
                <a:gd name="connsiteX51" fmla="*/ 53092 w 1030613"/>
                <a:gd name="connsiteY51" fmla="*/ 122232 h 272250"/>
                <a:gd name="connsiteX0" fmla="*/ 45678 w 1030343"/>
                <a:gd name="connsiteY0" fmla="*/ 103182 h 272250"/>
                <a:gd name="connsiteX1" fmla="*/ 434 w 1030343"/>
                <a:gd name="connsiteY1" fmla="*/ 53175 h 272250"/>
                <a:gd name="connsiteX2" fmla="*/ 24247 w 1030343"/>
                <a:gd name="connsiteY2" fmla="*/ 34125 h 272250"/>
                <a:gd name="connsiteX3" fmla="*/ 62347 w 1030343"/>
                <a:gd name="connsiteY3" fmla="*/ 24600 h 272250"/>
                <a:gd name="connsiteX4" fmla="*/ 83778 w 1030343"/>
                <a:gd name="connsiteY4" fmla="*/ 19838 h 272250"/>
                <a:gd name="connsiteX5" fmla="*/ 117115 w 1030343"/>
                <a:gd name="connsiteY5" fmla="*/ 788 h 272250"/>
                <a:gd name="connsiteX6" fmla="*/ 140928 w 1030343"/>
                <a:gd name="connsiteY6" fmla="*/ 41268 h 272250"/>
                <a:gd name="connsiteX7" fmla="*/ 169503 w 1030343"/>
                <a:gd name="connsiteY7" fmla="*/ 34125 h 272250"/>
                <a:gd name="connsiteX8" fmla="*/ 234958 w 1030343"/>
                <a:gd name="connsiteY8" fmla="*/ 1139 h 272250"/>
                <a:gd name="connsiteX9" fmla="*/ 274071 w 1030343"/>
                <a:gd name="connsiteY9" fmla="*/ 31749 h 272250"/>
                <a:gd name="connsiteX10" fmla="*/ 274276 w 1030343"/>
                <a:gd name="connsiteY10" fmla="*/ 31744 h 272250"/>
                <a:gd name="connsiteX11" fmla="*/ 274569 w 1030343"/>
                <a:gd name="connsiteY11" fmla="*/ 32037 h 272250"/>
                <a:gd name="connsiteX12" fmla="*/ 302855 w 1030343"/>
                <a:gd name="connsiteY12" fmla="*/ 48413 h 272250"/>
                <a:gd name="connsiteX13" fmla="*/ 355241 w 1030343"/>
                <a:gd name="connsiteY13" fmla="*/ 69845 h 272250"/>
                <a:gd name="connsiteX14" fmla="*/ 383816 w 1030343"/>
                <a:gd name="connsiteY14" fmla="*/ 119850 h 272250"/>
                <a:gd name="connsiteX15" fmla="*/ 426679 w 1030343"/>
                <a:gd name="connsiteY15" fmla="*/ 162713 h 272250"/>
                <a:gd name="connsiteX16" fmla="*/ 471923 w 1030343"/>
                <a:gd name="connsiteY16" fmla="*/ 205575 h 272250"/>
                <a:gd name="connsiteX17" fmla="*/ 524310 w 1030343"/>
                <a:gd name="connsiteY17" fmla="*/ 217482 h 272250"/>
                <a:gd name="connsiteX18" fmla="*/ 583841 w 1030343"/>
                <a:gd name="connsiteY18" fmla="*/ 212719 h 272250"/>
                <a:gd name="connsiteX19" fmla="*/ 636229 w 1030343"/>
                <a:gd name="connsiteY19" fmla="*/ 169857 h 272250"/>
                <a:gd name="connsiteX20" fmla="*/ 671948 w 1030343"/>
                <a:gd name="connsiteY20" fmla="*/ 122231 h 272250"/>
                <a:gd name="connsiteX21" fmla="*/ 681473 w 1030343"/>
                <a:gd name="connsiteY21" fmla="*/ 79369 h 272250"/>
                <a:gd name="connsiteX22" fmla="*/ 710048 w 1030343"/>
                <a:gd name="connsiteY22" fmla="*/ 74607 h 272250"/>
                <a:gd name="connsiteX23" fmla="*/ 736241 w 1030343"/>
                <a:gd name="connsiteY23" fmla="*/ 107945 h 272250"/>
                <a:gd name="connsiteX24" fmla="*/ 771960 w 1030343"/>
                <a:gd name="connsiteY24" fmla="*/ 119850 h 272250"/>
                <a:gd name="connsiteX25" fmla="*/ 852923 w 1030343"/>
                <a:gd name="connsiteY25" fmla="*/ 126995 h 272250"/>
                <a:gd name="connsiteX26" fmla="*/ 895785 w 1030343"/>
                <a:gd name="connsiteY26" fmla="*/ 122232 h 272250"/>
                <a:gd name="connsiteX27" fmla="*/ 955316 w 1030343"/>
                <a:gd name="connsiteY27" fmla="*/ 110325 h 272250"/>
                <a:gd name="connsiteX28" fmla="*/ 983891 w 1030343"/>
                <a:gd name="connsiteY28" fmla="*/ 100800 h 272250"/>
                <a:gd name="connsiteX29" fmla="*/ 991035 w 1030343"/>
                <a:gd name="connsiteY29" fmla="*/ 34125 h 272250"/>
                <a:gd name="connsiteX30" fmla="*/ 1010085 w 1030343"/>
                <a:gd name="connsiteY30" fmla="*/ 34125 h 272250"/>
                <a:gd name="connsiteX31" fmla="*/ 1029135 w 1030343"/>
                <a:gd name="connsiteY31" fmla="*/ 98419 h 272250"/>
                <a:gd name="connsiteX32" fmla="*/ 1012466 w 1030343"/>
                <a:gd name="connsiteY32" fmla="*/ 169856 h 272250"/>
                <a:gd name="connsiteX33" fmla="*/ 910073 w 1030343"/>
                <a:gd name="connsiteY33" fmla="*/ 193670 h 272250"/>
                <a:gd name="connsiteX34" fmla="*/ 798154 w 1030343"/>
                <a:gd name="connsiteY34" fmla="*/ 181763 h 272250"/>
                <a:gd name="connsiteX35" fmla="*/ 762435 w 1030343"/>
                <a:gd name="connsiteY35" fmla="*/ 165094 h 272250"/>
                <a:gd name="connsiteX36" fmla="*/ 719572 w 1030343"/>
                <a:gd name="connsiteY36" fmla="*/ 134139 h 272250"/>
                <a:gd name="connsiteX37" fmla="*/ 698140 w 1030343"/>
                <a:gd name="connsiteY37" fmla="*/ 167474 h 272250"/>
                <a:gd name="connsiteX38" fmla="*/ 648135 w 1030343"/>
                <a:gd name="connsiteY38" fmla="*/ 212719 h 272250"/>
                <a:gd name="connsiteX39" fmla="*/ 614797 w 1030343"/>
                <a:gd name="connsiteY39" fmla="*/ 238912 h 272250"/>
                <a:gd name="connsiteX40" fmla="*/ 545741 w 1030343"/>
                <a:gd name="connsiteY40" fmla="*/ 272250 h 272250"/>
                <a:gd name="connsiteX41" fmla="*/ 483829 w 1030343"/>
                <a:gd name="connsiteY41" fmla="*/ 272250 h 272250"/>
                <a:gd name="connsiteX42" fmla="*/ 426679 w 1030343"/>
                <a:gd name="connsiteY42" fmla="*/ 238913 h 272250"/>
                <a:gd name="connsiteX43" fmla="*/ 381435 w 1030343"/>
                <a:gd name="connsiteY43" fmla="*/ 200813 h 272250"/>
                <a:gd name="connsiteX44" fmla="*/ 331429 w 1030343"/>
                <a:gd name="connsiteY44" fmla="*/ 134138 h 272250"/>
                <a:gd name="connsiteX45" fmla="*/ 279041 w 1030343"/>
                <a:gd name="connsiteY45" fmla="*/ 98419 h 272250"/>
                <a:gd name="connsiteX46" fmla="*/ 205222 w 1030343"/>
                <a:gd name="connsiteY46" fmla="*/ 79369 h 272250"/>
                <a:gd name="connsiteX47" fmla="*/ 186172 w 1030343"/>
                <a:gd name="connsiteY47" fmla="*/ 100800 h 272250"/>
                <a:gd name="connsiteX48" fmla="*/ 148072 w 1030343"/>
                <a:gd name="connsiteY48" fmla="*/ 117469 h 272250"/>
                <a:gd name="connsiteX49" fmla="*/ 114734 w 1030343"/>
                <a:gd name="connsiteY49" fmla="*/ 112707 h 272250"/>
                <a:gd name="connsiteX50" fmla="*/ 93303 w 1030343"/>
                <a:gd name="connsiteY50" fmla="*/ 93657 h 272250"/>
                <a:gd name="connsiteX51" fmla="*/ 45678 w 1030343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17001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74202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22171 h 291239"/>
                <a:gd name="connsiteX1" fmla="*/ 307 w 1042122"/>
                <a:gd name="connsiteY1" fmla="*/ 57877 h 291239"/>
                <a:gd name="connsiteX2" fmla="*/ 36026 w 1042122"/>
                <a:gd name="connsiteY2" fmla="*/ 53114 h 291239"/>
                <a:gd name="connsiteX3" fmla="*/ 64601 w 1042122"/>
                <a:gd name="connsiteY3" fmla="*/ 43589 h 291239"/>
                <a:gd name="connsiteX4" fmla="*/ 71745 w 1042122"/>
                <a:gd name="connsiteY4" fmla="*/ 727 h 291239"/>
                <a:gd name="connsiteX5" fmla="*/ 128894 w 1042122"/>
                <a:gd name="connsiteY5" fmla="*/ 19777 h 291239"/>
                <a:gd name="connsiteX6" fmla="*/ 152707 w 1042122"/>
                <a:gd name="connsiteY6" fmla="*/ 60257 h 291239"/>
                <a:gd name="connsiteX7" fmla="*/ 181282 w 1042122"/>
                <a:gd name="connsiteY7" fmla="*/ 53114 h 291239"/>
                <a:gd name="connsiteX8" fmla="*/ 246737 w 1042122"/>
                <a:gd name="connsiteY8" fmla="*/ 20128 h 291239"/>
                <a:gd name="connsiteX9" fmla="*/ 285850 w 1042122"/>
                <a:gd name="connsiteY9" fmla="*/ 50738 h 291239"/>
                <a:gd name="connsiteX10" fmla="*/ 286055 w 1042122"/>
                <a:gd name="connsiteY10" fmla="*/ 50733 h 291239"/>
                <a:gd name="connsiteX11" fmla="*/ 286348 w 1042122"/>
                <a:gd name="connsiteY11" fmla="*/ 51026 h 291239"/>
                <a:gd name="connsiteX12" fmla="*/ 314634 w 1042122"/>
                <a:gd name="connsiteY12" fmla="*/ 67402 h 291239"/>
                <a:gd name="connsiteX13" fmla="*/ 367020 w 1042122"/>
                <a:gd name="connsiteY13" fmla="*/ 88834 h 291239"/>
                <a:gd name="connsiteX14" fmla="*/ 395595 w 1042122"/>
                <a:gd name="connsiteY14" fmla="*/ 138839 h 291239"/>
                <a:gd name="connsiteX15" fmla="*/ 438458 w 1042122"/>
                <a:gd name="connsiteY15" fmla="*/ 181702 h 291239"/>
                <a:gd name="connsiteX16" fmla="*/ 483702 w 1042122"/>
                <a:gd name="connsiteY16" fmla="*/ 224564 h 291239"/>
                <a:gd name="connsiteX17" fmla="*/ 536089 w 1042122"/>
                <a:gd name="connsiteY17" fmla="*/ 236471 h 291239"/>
                <a:gd name="connsiteX18" fmla="*/ 595620 w 1042122"/>
                <a:gd name="connsiteY18" fmla="*/ 231708 h 291239"/>
                <a:gd name="connsiteX19" fmla="*/ 648008 w 1042122"/>
                <a:gd name="connsiteY19" fmla="*/ 188846 h 291239"/>
                <a:gd name="connsiteX20" fmla="*/ 674202 w 1042122"/>
                <a:gd name="connsiteY20" fmla="*/ 141220 h 291239"/>
                <a:gd name="connsiteX21" fmla="*/ 693252 w 1042122"/>
                <a:gd name="connsiteY21" fmla="*/ 98358 h 291239"/>
                <a:gd name="connsiteX22" fmla="*/ 724208 w 1042122"/>
                <a:gd name="connsiteY22" fmla="*/ 81690 h 291239"/>
                <a:gd name="connsiteX23" fmla="*/ 748020 w 1042122"/>
                <a:gd name="connsiteY23" fmla="*/ 126934 h 291239"/>
                <a:gd name="connsiteX24" fmla="*/ 783739 w 1042122"/>
                <a:gd name="connsiteY24" fmla="*/ 138839 h 291239"/>
                <a:gd name="connsiteX25" fmla="*/ 864702 w 1042122"/>
                <a:gd name="connsiteY25" fmla="*/ 145984 h 291239"/>
                <a:gd name="connsiteX26" fmla="*/ 907564 w 1042122"/>
                <a:gd name="connsiteY26" fmla="*/ 141221 h 291239"/>
                <a:gd name="connsiteX27" fmla="*/ 967095 w 1042122"/>
                <a:gd name="connsiteY27" fmla="*/ 129314 h 291239"/>
                <a:gd name="connsiteX28" fmla="*/ 995670 w 1042122"/>
                <a:gd name="connsiteY28" fmla="*/ 119789 h 291239"/>
                <a:gd name="connsiteX29" fmla="*/ 1002814 w 1042122"/>
                <a:gd name="connsiteY29" fmla="*/ 53114 h 291239"/>
                <a:gd name="connsiteX30" fmla="*/ 1021864 w 1042122"/>
                <a:gd name="connsiteY30" fmla="*/ 53114 h 291239"/>
                <a:gd name="connsiteX31" fmla="*/ 1040914 w 1042122"/>
                <a:gd name="connsiteY31" fmla="*/ 117408 h 291239"/>
                <a:gd name="connsiteX32" fmla="*/ 1024245 w 1042122"/>
                <a:gd name="connsiteY32" fmla="*/ 188845 h 291239"/>
                <a:gd name="connsiteX33" fmla="*/ 921852 w 1042122"/>
                <a:gd name="connsiteY33" fmla="*/ 212659 h 291239"/>
                <a:gd name="connsiteX34" fmla="*/ 809933 w 1042122"/>
                <a:gd name="connsiteY34" fmla="*/ 200752 h 291239"/>
                <a:gd name="connsiteX35" fmla="*/ 774214 w 1042122"/>
                <a:gd name="connsiteY35" fmla="*/ 184083 h 291239"/>
                <a:gd name="connsiteX36" fmla="*/ 731351 w 1042122"/>
                <a:gd name="connsiteY36" fmla="*/ 153128 h 291239"/>
                <a:gd name="connsiteX37" fmla="*/ 709919 w 1042122"/>
                <a:gd name="connsiteY37" fmla="*/ 186463 h 291239"/>
                <a:gd name="connsiteX38" fmla="*/ 659914 w 1042122"/>
                <a:gd name="connsiteY38" fmla="*/ 231708 h 291239"/>
                <a:gd name="connsiteX39" fmla="*/ 626576 w 1042122"/>
                <a:gd name="connsiteY39" fmla="*/ 257901 h 291239"/>
                <a:gd name="connsiteX40" fmla="*/ 557520 w 1042122"/>
                <a:gd name="connsiteY40" fmla="*/ 291239 h 291239"/>
                <a:gd name="connsiteX41" fmla="*/ 495608 w 1042122"/>
                <a:gd name="connsiteY41" fmla="*/ 291239 h 291239"/>
                <a:gd name="connsiteX42" fmla="*/ 438458 w 1042122"/>
                <a:gd name="connsiteY42" fmla="*/ 257902 h 291239"/>
                <a:gd name="connsiteX43" fmla="*/ 393214 w 1042122"/>
                <a:gd name="connsiteY43" fmla="*/ 219802 h 291239"/>
                <a:gd name="connsiteX44" fmla="*/ 343208 w 1042122"/>
                <a:gd name="connsiteY44" fmla="*/ 153127 h 291239"/>
                <a:gd name="connsiteX45" fmla="*/ 290820 w 1042122"/>
                <a:gd name="connsiteY45" fmla="*/ 117408 h 291239"/>
                <a:gd name="connsiteX46" fmla="*/ 238432 w 1042122"/>
                <a:gd name="connsiteY46" fmla="*/ 98358 h 291239"/>
                <a:gd name="connsiteX47" fmla="*/ 197951 w 1042122"/>
                <a:gd name="connsiteY47" fmla="*/ 119789 h 291239"/>
                <a:gd name="connsiteX48" fmla="*/ 159851 w 1042122"/>
                <a:gd name="connsiteY48" fmla="*/ 136458 h 291239"/>
                <a:gd name="connsiteX49" fmla="*/ 126513 w 1042122"/>
                <a:gd name="connsiteY49" fmla="*/ 131696 h 291239"/>
                <a:gd name="connsiteX50" fmla="*/ 105082 w 1042122"/>
                <a:gd name="connsiteY50" fmla="*/ 112646 h 291239"/>
                <a:gd name="connsiteX51" fmla="*/ 57457 w 1042122"/>
                <a:gd name="connsiteY51" fmla="*/ 122171 h 291239"/>
                <a:gd name="connsiteX0" fmla="*/ 57457 w 1042122"/>
                <a:gd name="connsiteY0" fmla="*/ 159015 h 328083"/>
                <a:gd name="connsiteX1" fmla="*/ 307 w 1042122"/>
                <a:gd name="connsiteY1" fmla="*/ 94721 h 328083"/>
                <a:gd name="connsiteX2" fmla="*/ 36026 w 1042122"/>
                <a:gd name="connsiteY2" fmla="*/ 89958 h 328083"/>
                <a:gd name="connsiteX3" fmla="*/ 64601 w 1042122"/>
                <a:gd name="connsiteY3" fmla="*/ 80433 h 328083"/>
                <a:gd name="connsiteX4" fmla="*/ 71745 w 1042122"/>
                <a:gd name="connsiteY4" fmla="*/ 37571 h 328083"/>
                <a:gd name="connsiteX5" fmla="*/ 109844 w 1042122"/>
                <a:gd name="connsiteY5" fmla="*/ 1852 h 328083"/>
                <a:gd name="connsiteX6" fmla="*/ 152707 w 1042122"/>
                <a:gd name="connsiteY6" fmla="*/ 97101 h 328083"/>
                <a:gd name="connsiteX7" fmla="*/ 181282 w 1042122"/>
                <a:gd name="connsiteY7" fmla="*/ 89958 h 328083"/>
                <a:gd name="connsiteX8" fmla="*/ 246737 w 1042122"/>
                <a:gd name="connsiteY8" fmla="*/ 56972 h 328083"/>
                <a:gd name="connsiteX9" fmla="*/ 285850 w 1042122"/>
                <a:gd name="connsiteY9" fmla="*/ 87582 h 328083"/>
                <a:gd name="connsiteX10" fmla="*/ 286055 w 1042122"/>
                <a:gd name="connsiteY10" fmla="*/ 87577 h 328083"/>
                <a:gd name="connsiteX11" fmla="*/ 286348 w 1042122"/>
                <a:gd name="connsiteY11" fmla="*/ 87870 h 328083"/>
                <a:gd name="connsiteX12" fmla="*/ 314634 w 1042122"/>
                <a:gd name="connsiteY12" fmla="*/ 104246 h 328083"/>
                <a:gd name="connsiteX13" fmla="*/ 367020 w 1042122"/>
                <a:gd name="connsiteY13" fmla="*/ 125678 h 328083"/>
                <a:gd name="connsiteX14" fmla="*/ 395595 w 1042122"/>
                <a:gd name="connsiteY14" fmla="*/ 175683 h 328083"/>
                <a:gd name="connsiteX15" fmla="*/ 438458 w 1042122"/>
                <a:gd name="connsiteY15" fmla="*/ 218546 h 328083"/>
                <a:gd name="connsiteX16" fmla="*/ 483702 w 1042122"/>
                <a:gd name="connsiteY16" fmla="*/ 261408 h 328083"/>
                <a:gd name="connsiteX17" fmla="*/ 536089 w 1042122"/>
                <a:gd name="connsiteY17" fmla="*/ 273315 h 328083"/>
                <a:gd name="connsiteX18" fmla="*/ 595620 w 1042122"/>
                <a:gd name="connsiteY18" fmla="*/ 268552 h 328083"/>
                <a:gd name="connsiteX19" fmla="*/ 648008 w 1042122"/>
                <a:gd name="connsiteY19" fmla="*/ 225690 h 328083"/>
                <a:gd name="connsiteX20" fmla="*/ 674202 w 1042122"/>
                <a:gd name="connsiteY20" fmla="*/ 178064 h 328083"/>
                <a:gd name="connsiteX21" fmla="*/ 693252 w 1042122"/>
                <a:gd name="connsiteY21" fmla="*/ 135202 h 328083"/>
                <a:gd name="connsiteX22" fmla="*/ 724208 w 1042122"/>
                <a:gd name="connsiteY22" fmla="*/ 118534 h 328083"/>
                <a:gd name="connsiteX23" fmla="*/ 748020 w 1042122"/>
                <a:gd name="connsiteY23" fmla="*/ 163778 h 328083"/>
                <a:gd name="connsiteX24" fmla="*/ 783739 w 1042122"/>
                <a:gd name="connsiteY24" fmla="*/ 175683 h 328083"/>
                <a:gd name="connsiteX25" fmla="*/ 864702 w 1042122"/>
                <a:gd name="connsiteY25" fmla="*/ 182828 h 328083"/>
                <a:gd name="connsiteX26" fmla="*/ 907564 w 1042122"/>
                <a:gd name="connsiteY26" fmla="*/ 178065 h 328083"/>
                <a:gd name="connsiteX27" fmla="*/ 967095 w 1042122"/>
                <a:gd name="connsiteY27" fmla="*/ 166158 h 328083"/>
                <a:gd name="connsiteX28" fmla="*/ 995670 w 1042122"/>
                <a:gd name="connsiteY28" fmla="*/ 156633 h 328083"/>
                <a:gd name="connsiteX29" fmla="*/ 1002814 w 1042122"/>
                <a:gd name="connsiteY29" fmla="*/ 89958 h 328083"/>
                <a:gd name="connsiteX30" fmla="*/ 1021864 w 1042122"/>
                <a:gd name="connsiteY30" fmla="*/ 89958 h 328083"/>
                <a:gd name="connsiteX31" fmla="*/ 1040914 w 1042122"/>
                <a:gd name="connsiteY31" fmla="*/ 154252 h 328083"/>
                <a:gd name="connsiteX32" fmla="*/ 1024245 w 1042122"/>
                <a:gd name="connsiteY32" fmla="*/ 225689 h 328083"/>
                <a:gd name="connsiteX33" fmla="*/ 921852 w 1042122"/>
                <a:gd name="connsiteY33" fmla="*/ 249503 h 328083"/>
                <a:gd name="connsiteX34" fmla="*/ 809933 w 1042122"/>
                <a:gd name="connsiteY34" fmla="*/ 237596 h 328083"/>
                <a:gd name="connsiteX35" fmla="*/ 774214 w 1042122"/>
                <a:gd name="connsiteY35" fmla="*/ 220927 h 328083"/>
                <a:gd name="connsiteX36" fmla="*/ 731351 w 1042122"/>
                <a:gd name="connsiteY36" fmla="*/ 189972 h 328083"/>
                <a:gd name="connsiteX37" fmla="*/ 709919 w 1042122"/>
                <a:gd name="connsiteY37" fmla="*/ 223307 h 328083"/>
                <a:gd name="connsiteX38" fmla="*/ 659914 w 1042122"/>
                <a:gd name="connsiteY38" fmla="*/ 268552 h 328083"/>
                <a:gd name="connsiteX39" fmla="*/ 626576 w 1042122"/>
                <a:gd name="connsiteY39" fmla="*/ 294745 h 328083"/>
                <a:gd name="connsiteX40" fmla="*/ 557520 w 1042122"/>
                <a:gd name="connsiteY40" fmla="*/ 328083 h 328083"/>
                <a:gd name="connsiteX41" fmla="*/ 495608 w 1042122"/>
                <a:gd name="connsiteY41" fmla="*/ 328083 h 328083"/>
                <a:gd name="connsiteX42" fmla="*/ 438458 w 1042122"/>
                <a:gd name="connsiteY42" fmla="*/ 294746 h 328083"/>
                <a:gd name="connsiteX43" fmla="*/ 393214 w 1042122"/>
                <a:gd name="connsiteY43" fmla="*/ 256646 h 328083"/>
                <a:gd name="connsiteX44" fmla="*/ 343208 w 1042122"/>
                <a:gd name="connsiteY44" fmla="*/ 189971 h 328083"/>
                <a:gd name="connsiteX45" fmla="*/ 290820 w 1042122"/>
                <a:gd name="connsiteY45" fmla="*/ 154252 h 328083"/>
                <a:gd name="connsiteX46" fmla="*/ 238432 w 1042122"/>
                <a:gd name="connsiteY46" fmla="*/ 135202 h 328083"/>
                <a:gd name="connsiteX47" fmla="*/ 197951 w 1042122"/>
                <a:gd name="connsiteY47" fmla="*/ 156633 h 328083"/>
                <a:gd name="connsiteX48" fmla="*/ 159851 w 1042122"/>
                <a:gd name="connsiteY48" fmla="*/ 173302 h 328083"/>
                <a:gd name="connsiteX49" fmla="*/ 126513 w 1042122"/>
                <a:gd name="connsiteY49" fmla="*/ 168540 h 328083"/>
                <a:gd name="connsiteX50" fmla="*/ 105082 w 1042122"/>
                <a:gd name="connsiteY50" fmla="*/ 149490 h 328083"/>
                <a:gd name="connsiteX51" fmla="*/ 57457 w 1042122"/>
                <a:gd name="connsiteY51" fmla="*/ 159015 h 328083"/>
                <a:gd name="connsiteX0" fmla="*/ 57457 w 1042122"/>
                <a:gd name="connsiteY0" fmla="*/ 157393 h 326461"/>
                <a:gd name="connsiteX1" fmla="*/ 307 w 1042122"/>
                <a:gd name="connsiteY1" fmla="*/ 93099 h 326461"/>
                <a:gd name="connsiteX2" fmla="*/ 36026 w 1042122"/>
                <a:gd name="connsiteY2" fmla="*/ 88336 h 326461"/>
                <a:gd name="connsiteX3" fmla="*/ 64601 w 1042122"/>
                <a:gd name="connsiteY3" fmla="*/ 78811 h 326461"/>
                <a:gd name="connsiteX4" fmla="*/ 71745 w 1042122"/>
                <a:gd name="connsiteY4" fmla="*/ 35949 h 326461"/>
                <a:gd name="connsiteX5" fmla="*/ 109844 w 1042122"/>
                <a:gd name="connsiteY5" fmla="*/ 230 h 326461"/>
                <a:gd name="connsiteX6" fmla="*/ 131276 w 1042122"/>
                <a:gd name="connsiteY6" fmla="*/ 24042 h 326461"/>
                <a:gd name="connsiteX7" fmla="*/ 181282 w 1042122"/>
                <a:gd name="connsiteY7" fmla="*/ 88336 h 326461"/>
                <a:gd name="connsiteX8" fmla="*/ 246737 w 1042122"/>
                <a:gd name="connsiteY8" fmla="*/ 55350 h 326461"/>
                <a:gd name="connsiteX9" fmla="*/ 285850 w 1042122"/>
                <a:gd name="connsiteY9" fmla="*/ 85960 h 326461"/>
                <a:gd name="connsiteX10" fmla="*/ 286055 w 1042122"/>
                <a:gd name="connsiteY10" fmla="*/ 85955 h 326461"/>
                <a:gd name="connsiteX11" fmla="*/ 286348 w 1042122"/>
                <a:gd name="connsiteY11" fmla="*/ 86248 h 326461"/>
                <a:gd name="connsiteX12" fmla="*/ 314634 w 1042122"/>
                <a:gd name="connsiteY12" fmla="*/ 102624 h 326461"/>
                <a:gd name="connsiteX13" fmla="*/ 367020 w 1042122"/>
                <a:gd name="connsiteY13" fmla="*/ 124056 h 326461"/>
                <a:gd name="connsiteX14" fmla="*/ 395595 w 1042122"/>
                <a:gd name="connsiteY14" fmla="*/ 174061 h 326461"/>
                <a:gd name="connsiteX15" fmla="*/ 438458 w 1042122"/>
                <a:gd name="connsiteY15" fmla="*/ 216924 h 326461"/>
                <a:gd name="connsiteX16" fmla="*/ 483702 w 1042122"/>
                <a:gd name="connsiteY16" fmla="*/ 259786 h 326461"/>
                <a:gd name="connsiteX17" fmla="*/ 536089 w 1042122"/>
                <a:gd name="connsiteY17" fmla="*/ 271693 h 326461"/>
                <a:gd name="connsiteX18" fmla="*/ 595620 w 1042122"/>
                <a:gd name="connsiteY18" fmla="*/ 266930 h 326461"/>
                <a:gd name="connsiteX19" fmla="*/ 648008 w 1042122"/>
                <a:gd name="connsiteY19" fmla="*/ 224068 h 326461"/>
                <a:gd name="connsiteX20" fmla="*/ 674202 w 1042122"/>
                <a:gd name="connsiteY20" fmla="*/ 176442 h 326461"/>
                <a:gd name="connsiteX21" fmla="*/ 693252 w 1042122"/>
                <a:gd name="connsiteY21" fmla="*/ 133580 h 326461"/>
                <a:gd name="connsiteX22" fmla="*/ 724208 w 1042122"/>
                <a:gd name="connsiteY22" fmla="*/ 116912 h 326461"/>
                <a:gd name="connsiteX23" fmla="*/ 748020 w 1042122"/>
                <a:gd name="connsiteY23" fmla="*/ 162156 h 326461"/>
                <a:gd name="connsiteX24" fmla="*/ 783739 w 1042122"/>
                <a:gd name="connsiteY24" fmla="*/ 174061 h 326461"/>
                <a:gd name="connsiteX25" fmla="*/ 864702 w 1042122"/>
                <a:gd name="connsiteY25" fmla="*/ 181206 h 326461"/>
                <a:gd name="connsiteX26" fmla="*/ 907564 w 1042122"/>
                <a:gd name="connsiteY26" fmla="*/ 176443 h 326461"/>
                <a:gd name="connsiteX27" fmla="*/ 967095 w 1042122"/>
                <a:gd name="connsiteY27" fmla="*/ 164536 h 326461"/>
                <a:gd name="connsiteX28" fmla="*/ 995670 w 1042122"/>
                <a:gd name="connsiteY28" fmla="*/ 155011 h 326461"/>
                <a:gd name="connsiteX29" fmla="*/ 1002814 w 1042122"/>
                <a:gd name="connsiteY29" fmla="*/ 88336 h 326461"/>
                <a:gd name="connsiteX30" fmla="*/ 1021864 w 1042122"/>
                <a:gd name="connsiteY30" fmla="*/ 88336 h 326461"/>
                <a:gd name="connsiteX31" fmla="*/ 1040914 w 1042122"/>
                <a:gd name="connsiteY31" fmla="*/ 152630 h 326461"/>
                <a:gd name="connsiteX32" fmla="*/ 1024245 w 1042122"/>
                <a:gd name="connsiteY32" fmla="*/ 224067 h 326461"/>
                <a:gd name="connsiteX33" fmla="*/ 921852 w 1042122"/>
                <a:gd name="connsiteY33" fmla="*/ 247881 h 326461"/>
                <a:gd name="connsiteX34" fmla="*/ 809933 w 1042122"/>
                <a:gd name="connsiteY34" fmla="*/ 235974 h 326461"/>
                <a:gd name="connsiteX35" fmla="*/ 774214 w 1042122"/>
                <a:gd name="connsiteY35" fmla="*/ 219305 h 326461"/>
                <a:gd name="connsiteX36" fmla="*/ 731351 w 1042122"/>
                <a:gd name="connsiteY36" fmla="*/ 188350 h 326461"/>
                <a:gd name="connsiteX37" fmla="*/ 709919 w 1042122"/>
                <a:gd name="connsiteY37" fmla="*/ 221685 h 326461"/>
                <a:gd name="connsiteX38" fmla="*/ 659914 w 1042122"/>
                <a:gd name="connsiteY38" fmla="*/ 266930 h 326461"/>
                <a:gd name="connsiteX39" fmla="*/ 626576 w 1042122"/>
                <a:gd name="connsiteY39" fmla="*/ 293123 h 326461"/>
                <a:gd name="connsiteX40" fmla="*/ 557520 w 1042122"/>
                <a:gd name="connsiteY40" fmla="*/ 326461 h 326461"/>
                <a:gd name="connsiteX41" fmla="*/ 495608 w 1042122"/>
                <a:gd name="connsiteY41" fmla="*/ 326461 h 326461"/>
                <a:gd name="connsiteX42" fmla="*/ 438458 w 1042122"/>
                <a:gd name="connsiteY42" fmla="*/ 293124 h 326461"/>
                <a:gd name="connsiteX43" fmla="*/ 393214 w 1042122"/>
                <a:gd name="connsiteY43" fmla="*/ 255024 h 326461"/>
                <a:gd name="connsiteX44" fmla="*/ 343208 w 1042122"/>
                <a:gd name="connsiteY44" fmla="*/ 188349 h 326461"/>
                <a:gd name="connsiteX45" fmla="*/ 290820 w 1042122"/>
                <a:gd name="connsiteY45" fmla="*/ 152630 h 326461"/>
                <a:gd name="connsiteX46" fmla="*/ 238432 w 1042122"/>
                <a:gd name="connsiteY46" fmla="*/ 133580 h 326461"/>
                <a:gd name="connsiteX47" fmla="*/ 197951 w 1042122"/>
                <a:gd name="connsiteY47" fmla="*/ 155011 h 326461"/>
                <a:gd name="connsiteX48" fmla="*/ 159851 w 1042122"/>
                <a:gd name="connsiteY48" fmla="*/ 171680 h 326461"/>
                <a:gd name="connsiteX49" fmla="*/ 126513 w 1042122"/>
                <a:gd name="connsiteY49" fmla="*/ 166918 h 326461"/>
                <a:gd name="connsiteX50" fmla="*/ 105082 w 1042122"/>
                <a:gd name="connsiteY50" fmla="*/ 147868 h 326461"/>
                <a:gd name="connsiteX51" fmla="*/ 57457 w 1042122"/>
                <a:gd name="connsiteY51" fmla="*/ 157393 h 326461"/>
                <a:gd name="connsiteX0" fmla="*/ 57457 w 1042122"/>
                <a:gd name="connsiteY0" fmla="*/ 157422 h 326490"/>
                <a:gd name="connsiteX1" fmla="*/ 307 w 1042122"/>
                <a:gd name="connsiteY1" fmla="*/ 93128 h 326490"/>
                <a:gd name="connsiteX2" fmla="*/ 36026 w 1042122"/>
                <a:gd name="connsiteY2" fmla="*/ 88365 h 326490"/>
                <a:gd name="connsiteX3" fmla="*/ 64601 w 1042122"/>
                <a:gd name="connsiteY3" fmla="*/ 78840 h 326490"/>
                <a:gd name="connsiteX4" fmla="*/ 71745 w 1042122"/>
                <a:gd name="connsiteY4" fmla="*/ 35978 h 326490"/>
                <a:gd name="connsiteX5" fmla="*/ 109844 w 1042122"/>
                <a:gd name="connsiteY5" fmla="*/ 259 h 326490"/>
                <a:gd name="connsiteX6" fmla="*/ 131276 w 1042122"/>
                <a:gd name="connsiteY6" fmla="*/ 24071 h 326490"/>
                <a:gd name="connsiteX7" fmla="*/ 183664 w 1042122"/>
                <a:gd name="connsiteY7" fmla="*/ 97890 h 326490"/>
                <a:gd name="connsiteX8" fmla="*/ 246737 w 1042122"/>
                <a:gd name="connsiteY8" fmla="*/ 55379 h 326490"/>
                <a:gd name="connsiteX9" fmla="*/ 285850 w 1042122"/>
                <a:gd name="connsiteY9" fmla="*/ 85989 h 326490"/>
                <a:gd name="connsiteX10" fmla="*/ 286055 w 1042122"/>
                <a:gd name="connsiteY10" fmla="*/ 85984 h 326490"/>
                <a:gd name="connsiteX11" fmla="*/ 286348 w 1042122"/>
                <a:gd name="connsiteY11" fmla="*/ 86277 h 326490"/>
                <a:gd name="connsiteX12" fmla="*/ 314634 w 1042122"/>
                <a:gd name="connsiteY12" fmla="*/ 102653 h 326490"/>
                <a:gd name="connsiteX13" fmla="*/ 367020 w 1042122"/>
                <a:gd name="connsiteY13" fmla="*/ 124085 h 326490"/>
                <a:gd name="connsiteX14" fmla="*/ 395595 w 1042122"/>
                <a:gd name="connsiteY14" fmla="*/ 174090 h 326490"/>
                <a:gd name="connsiteX15" fmla="*/ 438458 w 1042122"/>
                <a:gd name="connsiteY15" fmla="*/ 216953 h 326490"/>
                <a:gd name="connsiteX16" fmla="*/ 483702 w 1042122"/>
                <a:gd name="connsiteY16" fmla="*/ 259815 h 326490"/>
                <a:gd name="connsiteX17" fmla="*/ 536089 w 1042122"/>
                <a:gd name="connsiteY17" fmla="*/ 271722 h 326490"/>
                <a:gd name="connsiteX18" fmla="*/ 595620 w 1042122"/>
                <a:gd name="connsiteY18" fmla="*/ 266959 h 326490"/>
                <a:gd name="connsiteX19" fmla="*/ 648008 w 1042122"/>
                <a:gd name="connsiteY19" fmla="*/ 224097 h 326490"/>
                <a:gd name="connsiteX20" fmla="*/ 674202 w 1042122"/>
                <a:gd name="connsiteY20" fmla="*/ 176471 h 326490"/>
                <a:gd name="connsiteX21" fmla="*/ 693252 w 1042122"/>
                <a:gd name="connsiteY21" fmla="*/ 133609 h 326490"/>
                <a:gd name="connsiteX22" fmla="*/ 724208 w 1042122"/>
                <a:gd name="connsiteY22" fmla="*/ 116941 h 326490"/>
                <a:gd name="connsiteX23" fmla="*/ 748020 w 1042122"/>
                <a:gd name="connsiteY23" fmla="*/ 162185 h 326490"/>
                <a:gd name="connsiteX24" fmla="*/ 783739 w 1042122"/>
                <a:gd name="connsiteY24" fmla="*/ 174090 h 326490"/>
                <a:gd name="connsiteX25" fmla="*/ 864702 w 1042122"/>
                <a:gd name="connsiteY25" fmla="*/ 181235 h 326490"/>
                <a:gd name="connsiteX26" fmla="*/ 907564 w 1042122"/>
                <a:gd name="connsiteY26" fmla="*/ 176472 h 326490"/>
                <a:gd name="connsiteX27" fmla="*/ 967095 w 1042122"/>
                <a:gd name="connsiteY27" fmla="*/ 164565 h 326490"/>
                <a:gd name="connsiteX28" fmla="*/ 995670 w 1042122"/>
                <a:gd name="connsiteY28" fmla="*/ 155040 h 326490"/>
                <a:gd name="connsiteX29" fmla="*/ 1002814 w 1042122"/>
                <a:gd name="connsiteY29" fmla="*/ 88365 h 326490"/>
                <a:gd name="connsiteX30" fmla="*/ 1021864 w 1042122"/>
                <a:gd name="connsiteY30" fmla="*/ 88365 h 326490"/>
                <a:gd name="connsiteX31" fmla="*/ 1040914 w 1042122"/>
                <a:gd name="connsiteY31" fmla="*/ 152659 h 326490"/>
                <a:gd name="connsiteX32" fmla="*/ 1024245 w 1042122"/>
                <a:gd name="connsiteY32" fmla="*/ 224096 h 326490"/>
                <a:gd name="connsiteX33" fmla="*/ 921852 w 1042122"/>
                <a:gd name="connsiteY33" fmla="*/ 247910 h 326490"/>
                <a:gd name="connsiteX34" fmla="*/ 809933 w 1042122"/>
                <a:gd name="connsiteY34" fmla="*/ 236003 h 326490"/>
                <a:gd name="connsiteX35" fmla="*/ 774214 w 1042122"/>
                <a:gd name="connsiteY35" fmla="*/ 219334 h 326490"/>
                <a:gd name="connsiteX36" fmla="*/ 731351 w 1042122"/>
                <a:gd name="connsiteY36" fmla="*/ 188379 h 326490"/>
                <a:gd name="connsiteX37" fmla="*/ 709919 w 1042122"/>
                <a:gd name="connsiteY37" fmla="*/ 221714 h 326490"/>
                <a:gd name="connsiteX38" fmla="*/ 659914 w 1042122"/>
                <a:gd name="connsiteY38" fmla="*/ 266959 h 326490"/>
                <a:gd name="connsiteX39" fmla="*/ 626576 w 1042122"/>
                <a:gd name="connsiteY39" fmla="*/ 293152 h 326490"/>
                <a:gd name="connsiteX40" fmla="*/ 557520 w 1042122"/>
                <a:gd name="connsiteY40" fmla="*/ 326490 h 326490"/>
                <a:gd name="connsiteX41" fmla="*/ 495608 w 1042122"/>
                <a:gd name="connsiteY41" fmla="*/ 326490 h 326490"/>
                <a:gd name="connsiteX42" fmla="*/ 438458 w 1042122"/>
                <a:gd name="connsiteY42" fmla="*/ 293153 h 326490"/>
                <a:gd name="connsiteX43" fmla="*/ 393214 w 1042122"/>
                <a:gd name="connsiteY43" fmla="*/ 255053 h 326490"/>
                <a:gd name="connsiteX44" fmla="*/ 343208 w 1042122"/>
                <a:gd name="connsiteY44" fmla="*/ 188378 h 326490"/>
                <a:gd name="connsiteX45" fmla="*/ 290820 w 1042122"/>
                <a:gd name="connsiteY45" fmla="*/ 152659 h 326490"/>
                <a:gd name="connsiteX46" fmla="*/ 238432 w 1042122"/>
                <a:gd name="connsiteY46" fmla="*/ 133609 h 326490"/>
                <a:gd name="connsiteX47" fmla="*/ 197951 w 1042122"/>
                <a:gd name="connsiteY47" fmla="*/ 155040 h 326490"/>
                <a:gd name="connsiteX48" fmla="*/ 159851 w 1042122"/>
                <a:gd name="connsiteY48" fmla="*/ 171709 h 326490"/>
                <a:gd name="connsiteX49" fmla="*/ 126513 w 1042122"/>
                <a:gd name="connsiteY49" fmla="*/ 166947 h 326490"/>
                <a:gd name="connsiteX50" fmla="*/ 105082 w 1042122"/>
                <a:gd name="connsiteY50" fmla="*/ 147897 h 326490"/>
                <a:gd name="connsiteX51" fmla="*/ 57457 w 1042122"/>
                <a:gd name="connsiteY51" fmla="*/ 157422 h 326490"/>
                <a:gd name="connsiteX0" fmla="*/ 57457 w 1042122"/>
                <a:gd name="connsiteY0" fmla="*/ 157330 h 326398"/>
                <a:gd name="connsiteX1" fmla="*/ 307 w 1042122"/>
                <a:gd name="connsiteY1" fmla="*/ 93036 h 326398"/>
                <a:gd name="connsiteX2" fmla="*/ 36026 w 1042122"/>
                <a:gd name="connsiteY2" fmla="*/ 88273 h 326398"/>
                <a:gd name="connsiteX3" fmla="*/ 64601 w 1042122"/>
                <a:gd name="connsiteY3" fmla="*/ 78748 h 326398"/>
                <a:gd name="connsiteX4" fmla="*/ 71745 w 1042122"/>
                <a:gd name="connsiteY4" fmla="*/ 35886 h 326398"/>
                <a:gd name="connsiteX5" fmla="*/ 109844 w 1042122"/>
                <a:gd name="connsiteY5" fmla="*/ 167 h 326398"/>
                <a:gd name="connsiteX6" fmla="*/ 131276 w 1042122"/>
                <a:gd name="connsiteY6" fmla="*/ 23979 h 326398"/>
                <a:gd name="connsiteX7" fmla="*/ 153955 w 1042122"/>
                <a:gd name="connsiteY7" fmla="*/ 57913 h 326398"/>
                <a:gd name="connsiteX8" fmla="*/ 183664 w 1042122"/>
                <a:gd name="connsiteY8" fmla="*/ 97798 h 326398"/>
                <a:gd name="connsiteX9" fmla="*/ 246737 w 1042122"/>
                <a:gd name="connsiteY9" fmla="*/ 55287 h 326398"/>
                <a:gd name="connsiteX10" fmla="*/ 285850 w 1042122"/>
                <a:gd name="connsiteY10" fmla="*/ 85897 h 326398"/>
                <a:gd name="connsiteX11" fmla="*/ 286055 w 1042122"/>
                <a:gd name="connsiteY11" fmla="*/ 85892 h 326398"/>
                <a:gd name="connsiteX12" fmla="*/ 286348 w 1042122"/>
                <a:gd name="connsiteY12" fmla="*/ 86185 h 326398"/>
                <a:gd name="connsiteX13" fmla="*/ 314634 w 1042122"/>
                <a:gd name="connsiteY13" fmla="*/ 102561 h 326398"/>
                <a:gd name="connsiteX14" fmla="*/ 367020 w 1042122"/>
                <a:gd name="connsiteY14" fmla="*/ 123993 h 326398"/>
                <a:gd name="connsiteX15" fmla="*/ 395595 w 1042122"/>
                <a:gd name="connsiteY15" fmla="*/ 173998 h 326398"/>
                <a:gd name="connsiteX16" fmla="*/ 438458 w 1042122"/>
                <a:gd name="connsiteY16" fmla="*/ 216861 h 326398"/>
                <a:gd name="connsiteX17" fmla="*/ 483702 w 1042122"/>
                <a:gd name="connsiteY17" fmla="*/ 259723 h 326398"/>
                <a:gd name="connsiteX18" fmla="*/ 536089 w 1042122"/>
                <a:gd name="connsiteY18" fmla="*/ 271630 h 326398"/>
                <a:gd name="connsiteX19" fmla="*/ 595620 w 1042122"/>
                <a:gd name="connsiteY19" fmla="*/ 266867 h 326398"/>
                <a:gd name="connsiteX20" fmla="*/ 648008 w 1042122"/>
                <a:gd name="connsiteY20" fmla="*/ 224005 h 326398"/>
                <a:gd name="connsiteX21" fmla="*/ 674202 w 1042122"/>
                <a:gd name="connsiteY21" fmla="*/ 176379 h 326398"/>
                <a:gd name="connsiteX22" fmla="*/ 693252 w 1042122"/>
                <a:gd name="connsiteY22" fmla="*/ 133517 h 326398"/>
                <a:gd name="connsiteX23" fmla="*/ 724208 w 1042122"/>
                <a:gd name="connsiteY23" fmla="*/ 116849 h 326398"/>
                <a:gd name="connsiteX24" fmla="*/ 748020 w 1042122"/>
                <a:gd name="connsiteY24" fmla="*/ 162093 h 326398"/>
                <a:gd name="connsiteX25" fmla="*/ 783739 w 1042122"/>
                <a:gd name="connsiteY25" fmla="*/ 173998 h 326398"/>
                <a:gd name="connsiteX26" fmla="*/ 864702 w 1042122"/>
                <a:gd name="connsiteY26" fmla="*/ 181143 h 326398"/>
                <a:gd name="connsiteX27" fmla="*/ 907564 w 1042122"/>
                <a:gd name="connsiteY27" fmla="*/ 176380 h 326398"/>
                <a:gd name="connsiteX28" fmla="*/ 967095 w 1042122"/>
                <a:gd name="connsiteY28" fmla="*/ 164473 h 326398"/>
                <a:gd name="connsiteX29" fmla="*/ 995670 w 1042122"/>
                <a:gd name="connsiteY29" fmla="*/ 154948 h 326398"/>
                <a:gd name="connsiteX30" fmla="*/ 1002814 w 1042122"/>
                <a:gd name="connsiteY30" fmla="*/ 88273 h 326398"/>
                <a:gd name="connsiteX31" fmla="*/ 1021864 w 1042122"/>
                <a:gd name="connsiteY31" fmla="*/ 88273 h 326398"/>
                <a:gd name="connsiteX32" fmla="*/ 1040914 w 1042122"/>
                <a:gd name="connsiteY32" fmla="*/ 152567 h 326398"/>
                <a:gd name="connsiteX33" fmla="*/ 1024245 w 1042122"/>
                <a:gd name="connsiteY33" fmla="*/ 224004 h 326398"/>
                <a:gd name="connsiteX34" fmla="*/ 921852 w 1042122"/>
                <a:gd name="connsiteY34" fmla="*/ 247818 h 326398"/>
                <a:gd name="connsiteX35" fmla="*/ 809933 w 1042122"/>
                <a:gd name="connsiteY35" fmla="*/ 235911 h 326398"/>
                <a:gd name="connsiteX36" fmla="*/ 774214 w 1042122"/>
                <a:gd name="connsiteY36" fmla="*/ 219242 h 326398"/>
                <a:gd name="connsiteX37" fmla="*/ 731351 w 1042122"/>
                <a:gd name="connsiteY37" fmla="*/ 188287 h 326398"/>
                <a:gd name="connsiteX38" fmla="*/ 709919 w 1042122"/>
                <a:gd name="connsiteY38" fmla="*/ 221622 h 326398"/>
                <a:gd name="connsiteX39" fmla="*/ 659914 w 1042122"/>
                <a:gd name="connsiteY39" fmla="*/ 266867 h 326398"/>
                <a:gd name="connsiteX40" fmla="*/ 626576 w 1042122"/>
                <a:gd name="connsiteY40" fmla="*/ 293060 h 326398"/>
                <a:gd name="connsiteX41" fmla="*/ 557520 w 1042122"/>
                <a:gd name="connsiteY41" fmla="*/ 326398 h 326398"/>
                <a:gd name="connsiteX42" fmla="*/ 495608 w 1042122"/>
                <a:gd name="connsiteY42" fmla="*/ 326398 h 326398"/>
                <a:gd name="connsiteX43" fmla="*/ 438458 w 1042122"/>
                <a:gd name="connsiteY43" fmla="*/ 293061 h 326398"/>
                <a:gd name="connsiteX44" fmla="*/ 393214 w 1042122"/>
                <a:gd name="connsiteY44" fmla="*/ 254961 h 326398"/>
                <a:gd name="connsiteX45" fmla="*/ 343208 w 1042122"/>
                <a:gd name="connsiteY45" fmla="*/ 188286 h 326398"/>
                <a:gd name="connsiteX46" fmla="*/ 290820 w 1042122"/>
                <a:gd name="connsiteY46" fmla="*/ 152567 h 326398"/>
                <a:gd name="connsiteX47" fmla="*/ 238432 w 1042122"/>
                <a:gd name="connsiteY47" fmla="*/ 133517 h 326398"/>
                <a:gd name="connsiteX48" fmla="*/ 197951 w 1042122"/>
                <a:gd name="connsiteY48" fmla="*/ 154948 h 326398"/>
                <a:gd name="connsiteX49" fmla="*/ 159851 w 1042122"/>
                <a:gd name="connsiteY49" fmla="*/ 171617 h 326398"/>
                <a:gd name="connsiteX50" fmla="*/ 126513 w 1042122"/>
                <a:gd name="connsiteY50" fmla="*/ 166855 h 326398"/>
                <a:gd name="connsiteX51" fmla="*/ 105082 w 1042122"/>
                <a:gd name="connsiteY51" fmla="*/ 147805 h 326398"/>
                <a:gd name="connsiteX52" fmla="*/ 57457 w 1042122"/>
                <a:gd name="connsiteY52" fmla="*/ 157330 h 326398"/>
                <a:gd name="connsiteX0" fmla="*/ 57457 w 1042122"/>
                <a:gd name="connsiteY0" fmla="*/ 157333 h 326401"/>
                <a:gd name="connsiteX1" fmla="*/ 307 w 1042122"/>
                <a:gd name="connsiteY1" fmla="*/ 93039 h 326401"/>
                <a:gd name="connsiteX2" fmla="*/ 36026 w 1042122"/>
                <a:gd name="connsiteY2" fmla="*/ 88276 h 326401"/>
                <a:gd name="connsiteX3" fmla="*/ 64601 w 1042122"/>
                <a:gd name="connsiteY3" fmla="*/ 78751 h 326401"/>
                <a:gd name="connsiteX4" fmla="*/ 71745 w 1042122"/>
                <a:gd name="connsiteY4" fmla="*/ 35889 h 326401"/>
                <a:gd name="connsiteX5" fmla="*/ 109844 w 1042122"/>
                <a:gd name="connsiteY5" fmla="*/ 170 h 326401"/>
                <a:gd name="connsiteX6" fmla="*/ 131276 w 1042122"/>
                <a:gd name="connsiteY6" fmla="*/ 23982 h 326401"/>
                <a:gd name="connsiteX7" fmla="*/ 168243 w 1042122"/>
                <a:gd name="connsiteY7" fmla="*/ 60298 h 326401"/>
                <a:gd name="connsiteX8" fmla="*/ 183664 w 1042122"/>
                <a:gd name="connsiteY8" fmla="*/ 97801 h 326401"/>
                <a:gd name="connsiteX9" fmla="*/ 246737 w 1042122"/>
                <a:gd name="connsiteY9" fmla="*/ 55290 h 326401"/>
                <a:gd name="connsiteX10" fmla="*/ 285850 w 1042122"/>
                <a:gd name="connsiteY10" fmla="*/ 85900 h 326401"/>
                <a:gd name="connsiteX11" fmla="*/ 286055 w 1042122"/>
                <a:gd name="connsiteY11" fmla="*/ 85895 h 326401"/>
                <a:gd name="connsiteX12" fmla="*/ 286348 w 1042122"/>
                <a:gd name="connsiteY12" fmla="*/ 86188 h 326401"/>
                <a:gd name="connsiteX13" fmla="*/ 314634 w 1042122"/>
                <a:gd name="connsiteY13" fmla="*/ 102564 h 326401"/>
                <a:gd name="connsiteX14" fmla="*/ 367020 w 1042122"/>
                <a:gd name="connsiteY14" fmla="*/ 123996 h 326401"/>
                <a:gd name="connsiteX15" fmla="*/ 395595 w 1042122"/>
                <a:gd name="connsiteY15" fmla="*/ 174001 h 326401"/>
                <a:gd name="connsiteX16" fmla="*/ 438458 w 1042122"/>
                <a:gd name="connsiteY16" fmla="*/ 216864 h 326401"/>
                <a:gd name="connsiteX17" fmla="*/ 483702 w 1042122"/>
                <a:gd name="connsiteY17" fmla="*/ 259726 h 326401"/>
                <a:gd name="connsiteX18" fmla="*/ 536089 w 1042122"/>
                <a:gd name="connsiteY18" fmla="*/ 271633 h 326401"/>
                <a:gd name="connsiteX19" fmla="*/ 595620 w 1042122"/>
                <a:gd name="connsiteY19" fmla="*/ 266870 h 326401"/>
                <a:gd name="connsiteX20" fmla="*/ 648008 w 1042122"/>
                <a:gd name="connsiteY20" fmla="*/ 224008 h 326401"/>
                <a:gd name="connsiteX21" fmla="*/ 674202 w 1042122"/>
                <a:gd name="connsiteY21" fmla="*/ 176382 h 326401"/>
                <a:gd name="connsiteX22" fmla="*/ 693252 w 1042122"/>
                <a:gd name="connsiteY22" fmla="*/ 133520 h 326401"/>
                <a:gd name="connsiteX23" fmla="*/ 724208 w 1042122"/>
                <a:gd name="connsiteY23" fmla="*/ 116852 h 326401"/>
                <a:gd name="connsiteX24" fmla="*/ 748020 w 1042122"/>
                <a:gd name="connsiteY24" fmla="*/ 162096 h 326401"/>
                <a:gd name="connsiteX25" fmla="*/ 783739 w 1042122"/>
                <a:gd name="connsiteY25" fmla="*/ 174001 h 326401"/>
                <a:gd name="connsiteX26" fmla="*/ 864702 w 1042122"/>
                <a:gd name="connsiteY26" fmla="*/ 181146 h 326401"/>
                <a:gd name="connsiteX27" fmla="*/ 907564 w 1042122"/>
                <a:gd name="connsiteY27" fmla="*/ 176383 h 326401"/>
                <a:gd name="connsiteX28" fmla="*/ 967095 w 1042122"/>
                <a:gd name="connsiteY28" fmla="*/ 164476 h 326401"/>
                <a:gd name="connsiteX29" fmla="*/ 995670 w 1042122"/>
                <a:gd name="connsiteY29" fmla="*/ 154951 h 326401"/>
                <a:gd name="connsiteX30" fmla="*/ 1002814 w 1042122"/>
                <a:gd name="connsiteY30" fmla="*/ 88276 h 326401"/>
                <a:gd name="connsiteX31" fmla="*/ 1021864 w 1042122"/>
                <a:gd name="connsiteY31" fmla="*/ 88276 h 326401"/>
                <a:gd name="connsiteX32" fmla="*/ 1040914 w 1042122"/>
                <a:gd name="connsiteY32" fmla="*/ 152570 h 326401"/>
                <a:gd name="connsiteX33" fmla="*/ 1024245 w 1042122"/>
                <a:gd name="connsiteY33" fmla="*/ 224007 h 326401"/>
                <a:gd name="connsiteX34" fmla="*/ 921852 w 1042122"/>
                <a:gd name="connsiteY34" fmla="*/ 247821 h 326401"/>
                <a:gd name="connsiteX35" fmla="*/ 809933 w 1042122"/>
                <a:gd name="connsiteY35" fmla="*/ 235914 h 326401"/>
                <a:gd name="connsiteX36" fmla="*/ 774214 w 1042122"/>
                <a:gd name="connsiteY36" fmla="*/ 219245 h 326401"/>
                <a:gd name="connsiteX37" fmla="*/ 731351 w 1042122"/>
                <a:gd name="connsiteY37" fmla="*/ 188290 h 326401"/>
                <a:gd name="connsiteX38" fmla="*/ 709919 w 1042122"/>
                <a:gd name="connsiteY38" fmla="*/ 221625 h 326401"/>
                <a:gd name="connsiteX39" fmla="*/ 659914 w 1042122"/>
                <a:gd name="connsiteY39" fmla="*/ 266870 h 326401"/>
                <a:gd name="connsiteX40" fmla="*/ 626576 w 1042122"/>
                <a:gd name="connsiteY40" fmla="*/ 293063 h 326401"/>
                <a:gd name="connsiteX41" fmla="*/ 557520 w 1042122"/>
                <a:gd name="connsiteY41" fmla="*/ 326401 h 326401"/>
                <a:gd name="connsiteX42" fmla="*/ 495608 w 1042122"/>
                <a:gd name="connsiteY42" fmla="*/ 326401 h 326401"/>
                <a:gd name="connsiteX43" fmla="*/ 438458 w 1042122"/>
                <a:gd name="connsiteY43" fmla="*/ 293064 h 326401"/>
                <a:gd name="connsiteX44" fmla="*/ 393214 w 1042122"/>
                <a:gd name="connsiteY44" fmla="*/ 254964 h 326401"/>
                <a:gd name="connsiteX45" fmla="*/ 343208 w 1042122"/>
                <a:gd name="connsiteY45" fmla="*/ 188289 h 326401"/>
                <a:gd name="connsiteX46" fmla="*/ 290820 w 1042122"/>
                <a:gd name="connsiteY46" fmla="*/ 152570 h 326401"/>
                <a:gd name="connsiteX47" fmla="*/ 238432 w 1042122"/>
                <a:gd name="connsiteY47" fmla="*/ 133520 h 326401"/>
                <a:gd name="connsiteX48" fmla="*/ 197951 w 1042122"/>
                <a:gd name="connsiteY48" fmla="*/ 154951 h 326401"/>
                <a:gd name="connsiteX49" fmla="*/ 159851 w 1042122"/>
                <a:gd name="connsiteY49" fmla="*/ 171620 h 326401"/>
                <a:gd name="connsiteX50" fmla="*/ 126513 w 1042122"/>
                <a:gd name="connsiteY50" fmla="*/ 166858 h 326401"/>
                <a:gd name="connsiteX51" fmla="*/ 105082 w 1042122"/>
                <a:gd name="connsiteY51" fmla="*/ 147808 h 326401"/>
                <a:gd name="connsiteX52" fmla="*/ 57457 w 1042122"/>
                <a:gd name="connsiteY52" fmla="*/ 157333 h 326401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3664 w 1042122"/>
                <a:gd name="connsiteY8" fmla="*/ 102532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8420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0319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9844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1980 h 331048"/>
                <a:gd name="connsiteX1" fmla="*/ 307 w 1042122"/>
                <a:gd name="connsiteY1" fmla="*/ 97686 h 331048"/>
                <a:gd name="connsiteX2" fmla="*/ 36026 w 1042122"/>
                <a:gd name="connsiteY2" fmla="*/ 92923 h 331048"/>
                <a:gd name="connsiteX3" fmla="*/ 64601 w 1042122"/>
                <a:gd name="connsiteY3" fmla="*/ 83398 h 331048"/>
                <a:gd name="connsiteX4" fmla="*/ 81270 w 1042122"/>
                <a:gd name="connsiteY4" fmla="*/ 35774 h 331048"/>
                <a:gd name="connsiteX5" fmla="*/ 109844 w 1042122"/>
                <a:gd name="connsiteY5" fmla="*/ 54 h 331048"/>
                <a:gd name="connsiteX6" fmla="*/ 138420 w 1042122"/>
                <a:gd name="connsiteY6" fmla="*/ 28629 h 331048"/>
                <a:gd name="connsiteX7" fmla="*/ 168243 w 1042122"/>
                <a:gd name="connsiteY7" fmla="*/ 64945 h 331048"/>
                <a:gd name="connsiteX8" fmla="*/ 186045 w 1042122"/>
                <a:gd name="connsiteY8" fmla="*/ 90542 h 331048"/>
                <a:gd name="connsiteX9" fmla="*/ 246737 w 1042122"/>
                <a:gd name="connsiteY9" fmla="*/ 59937 h 331048"/>
                <a:gd name="connsiteX10" fmla="*/ 285850 w 1042122"/>
                <a:gd name="connsiteY10" fmla="*/ 90547 h 331048"/>
                <a:gd name="connsiteX11" fmla="*/ 286055 w 1042122"/>
                <a:gd name="connsiteY11" fmla="*/ 90542 h 331048"/>
                <a:gd name="connsiteX12" fmla="*/ 286348 w 1042122"/>
                <a:gd name="connsiteY12" fmla="*/ 90835 h 331048"/>
                <a:gd name="connsiteX13" fmla="*/ 314634 w 1042122"/>
                <a:gd name="connsiteY13" fmla="*/ 107211 h 331048"/>
                <a:gd name="connsiteX14" fmla="*/ 367020 w 1042122"/>
                <a:gd name="connsiteY14" fmla="*/ 128643 h 331048"/>
                <a:gd name="connsiteX15" fmla="*/ 395595 w 1042122"/>
                <a:gd name="connsiteY15" fmla="*/ 178648 h 331048"/>
                <a:gd name="connsiteX16" fmla="*/ 438458 w 1042122"/>
                <a:gd name="connsiteY16" fmla="*/ 221511 h 331048"/>
                <a:gd name="connsiteX17" fmla="*/ 483702 w 1042122"/>
                <a:gd name="connsiteY17" fmla="*/ 264373 h 331048"/>
                <a:gd name="connsiteX18" fmla="*/ 536089 w 1042122"/>
                <a:gd name="connsiteY18" fmla="*/ 276280 h 331048"/>
                <a:gd name="connsiteX19" fmla="*/ 595620 w 1042122"/>
                <a:gd name="connsiteY19" fmla="*/ 271517 h 331048"/>
                <a:gd name="connsiteX20" fmla="*/ 648008 w 1042122"/>
                <a:gd name="connsiteY20" fmla="*/ 228655 h 331048"/>
                <a:gd name="connsiteX21" fmla="*/ 674202 w 1042122"/>
                <a:gd name="connsiteY21" fmla="*/ 181029 h 331048"/>
                <a:gd name="connsiteX22" fmla="*/ 693252 w 1042122"/>
                <a:gd name="connsiteY22" fmla="*/ 138167 h 331048"/>
                <a:gd name="connsiteX23" fmla="*/ 724208 w 1042122"/>
                <a:gd name="connsiteY23" fmla="*/ 121499 h 331048"/>
                <a:gd name="connsiteX24" fmla="*/ 748020 w 1042122"/>
                <a:gd name="connsiteY24" fmla="*/ 166743 h 331048"/>
                <a:gd name="connsiteX25" fmla="*/ 783739 w 1042122"/>
                <a:gd name="connsiteY25" fmla="*/ 178648 h 331048"/>
                <a:gd name="connsiteX26" fmla="*/ 864702 w 1042122"/>
                <a:gd name="connsiteY26" fmla="*/ 185793 h 331048"/>
                <a:gd name="connsiteX27" fmla="*/ 907564 w 1042122"/>
                <a:gd name="connsiteY27" fmla="*/ 181030 h 331048"/>
                <a:gd name="connsiteX28" fmla="*/ 967095 w 1042122"/>
                <a:gd name="connsiteY28" fmla="*/ 169123 h 331048"/>
                <a:gd name="connsiteX29" fmla="*/ 995670 w 1042122"/>
                <a:gd name="connsiteY29" fmla="*/ 159598 h 331048"/>
                <a:gd name="connsiteX30" fmla="*/ 1002814 w 1042122"/>
                <a:gd name="connsiteY30" fmla="*/ 92923 h 331048"/>
                <a:gd name="connsiteX31" fmla="*/ 1021864 w 1042122"/>
                <a:gd name="connsiteY31" fmla="*/ 92923 h 331048"/>
                <a:gd name="connsiteX32" fmla="*/ 1040914 w 1042122"/>
                <a:gd name="connsiteY32" fmla="*/ 157217 h 331048"/>
                <a:gd name="connsiteX33" fmla="*/ 1024245 w 1042122"/>
                <a:gd name="connsiteY33" fmla="*/ 228654 h 331048"/>
                <a:gd name="connsiteX34" fmla="*/ 921852 w 1042122"/>
                <a:gd name="connsiteY34" fmla="*/ 252468 h 331048"/>
                <a:gd name="connsiteX35" fmla="*/ 809933 w 1042122"/>
                <a:gd name="connsiteY35" fmla="*/ 240561 h 331048"/>
                <a:gd name="connsiteX36" fmla="*/ 774214 w 1042122"/>
                <a:gd name="connsiteY36" fmla="*/ 223892 h 331048"/>
                <a:gd name="connsiteX37" fmla="*/ 731351 w 1042122"/>
                <a:gd name="connsiteY37" fmla="*/ 192937 h 331048"/>
                <a:gd name="connsiteX38" fmla="*/ 709919 w 1042122"/>
                <a:gd name="connsiteY38" fmla="*/ 226272 h 331048"/>
                <a:gd name="connsiteX39" fmla="*/ 659914 w 1042122"/>
                <a:gd name="connsiteY39" fmla="*/ 271517 h 331048"/>
                <a:gd name="connsiteX40" fmla="*/ 626576 w 1042122"/>
                <a:gd name="connsiteY40" fmla="*/ 297710 h 331048"/>
                <a:gd name="connsiteX41" fmla="*/ 557520 w 1042122"/>
                <a:gd name="connsiteY41" fmla="*/ 331048 h 331048"/>
                <a:gd name="connsiteX42" fmla="*/ 495608 w 1042122"/>
                <a:gd name="connsiteY42" fmla="*/ 331048 h 331048"/>
                <a:gd name="connsiteX43" fmla="*/ 438458 w 1042122"/>
                <a:gd name="connsiteY43" fmla="*/ 297711 h 331048"/>
                <a:gd name="connsiteX44" fmla="*/ 393214 w 1042122"/>
                <a:gd name="connsiteY44" fmla="*/ 259611 h 331048"/>
                <a:gd name="connsiteX45" fmla="*/ 343208 w 1042122"/>
                <a:gd name="connsiteY45" fmla="*/ 192936 h 331048"/>
                <a:gd name="connsiteX46" fmla="*/ 290820 w 1042122"/>
                <a:gd name="connsiteY46" fmla="*/ 157217 h 331048"/>
                <a:gd name="connsiteX47" fmla="*/ 238432 w 1042122"/>
                <a:gd name="connsiteY47" fmla="*/ 138167 h 331048"/>
                <a:gd name="connsiteX48" fmla="*/ 197951 w 1042122"/>
                <a:gd name="connsiteY48" fmla="*/ 159598 h 331048"/>
                <a:gd name="connsiteX49" fmla="*/ 159851 w 1042122"/>
                <a:gd name="connsiteY49" fmla="*/ 176267 h 331048"/>
                <a:gd name="connsiteX50" fmla="*/ 126513 w 1042122"/>
                <a:gd name="connsiteY50" fmla="*/ 171505 h 331048"/>
                <a:gd name="connsiteX51" fmla="*/ 105082 w 1042122"/>
                <a:gd name="connsiteY51" fmla="*/ 152455 h 331048"/>
                <a:gd name="connsiteX52" fmla="*/ 57457 w 1042122"/>
                <a:gd name="connsiteY52" fmla="*/ 161980 h 331048"/>
                <a:gd name="connsiteX0" fmla="*/ 57457 w 1042122"/>
                <a:gd name="connsiteY0" fmla="*/ 159605 h 328673"/>
                <a:gd name="connsiteX1" fmla="*/ 307 w 1042122"/>
                <a:gd name="connsiteY1" fmla="*/ 95311 h 328673"/>
                <a:gd name="connsiteX2" fmla="*/ 36026 w 1042122"/>
                <a:gd name="connsiteY2" fmla="*/ 90548 h 328673"/>
                <a:gd name="connsiteX3" fmla="*/ 64601 w 1042122"/>
                <a:gd name="connsiteY3" fmla="*/ 81023 h 328673"/>
                <a:gd name="connsiteX4" fmla="*/ 81270 w 1042122"/>
                <a:gd name="connsiteY4" fmla="*/ 33399 h 328673"/>
                <a:gd name="connsiteX5" fmla="*/ 97938 w 1042122"/>
                <a:gd name="connsiteY5" fmla="*/ 60 h 328673"/>
                <a:gd name="connsiteX6" fmla="*/ 138420 w 1042122"/>
                <a:gd name="connsiteY6" fmla="*/ 26254 h 328673"/>
                <a:gd name="connsiteX7" fmla="*/ 168243 w 1042122"/>
                <a:gd name="connsiteY7" fmla="*/ 62570 h 328673"/>
                <a:gd name="connsiteX8" fmla="*/ 186045 w 1042122"/>
                <a:gd name="connsiteY8" fmla="*/ 88167 h 328673"/>
                <a:gd name="connsiteX9" fmla="*/ 246737 w 1042122"/>
                <a:gd name="connsiteY9" fmla="*/ 57562 h 328673"/>
                <a:gd name="connsiteX10" fmla="*/ 285850 w 1042122"/>
                <a:gd name="connsiteY10" fmla="*/ 88172 h 328673"/>
                <a:gd name="connsiteX11" fmla="*/ 286055 w 1042122"/>
                <a:gd name="connsiteY11" fmla="*/ 88167 h 328673"/>
                <a:gd name="connsiteX12" fmla="*/ 286348 w 1042122"/>
                <a:gd name="connsiteY12" fmla="*/ 88460 h 328673"/>
                <a:gd name="connsiteX13" fmla="*/ 314634 w 1042122"/>
                <a:gd name="connsiteY13" fmla="*/ 104836 h 328673"/>
                <a:gd name="connsiteX14" fmla="*/ 367020 w 1042122"/>
                <a:gd name="connsiteY14" fmla="*/ 126268 h 328673"/>
                <a:gd name="connsiteX15" fmla="*/ 395595 w 1042122"/>
                <a:gd name="connsiteY15" fmla="*/ 176273 h 328673"/>
                <a:gd name="connsiteX16" fmla="*/ 438458 w 1042122"/>
                <a:gd name="connsiteY16" fmla="*/ 219136 h 328673"/>
                <a:gd name="connsiteX17" fmla="*/ 483702 w 1042122"/>
                <a:gd name="connsiteY17" fmla="*/ 261998 h 328673"/>
                <a:gd name="connsiteX18" fmla="*/ 536089 w 1042122"/>
                <a:gd name="connsiteY18" fmla="*/ 273905 h 328673"/>
                <a:gd name="connsiteX19" fmla="*/ 595620 w 1042122"/>
                <a:gd name="connsiteY19" fmla="*/ 269142 h 328673"/>
                <a:gd name="connsiteX20" fmla="*/ 648008 w 1042122"/>
                <a:gd name="connsiteY20" fmla="*/ 226280 h 328673"/>
                <a:gd name="connsiteX21" fmla="*/ 674202 w 1042122"/>
                <a:gd name="connsiteY21" fmla="*/ 178654 h 328673"/>
                <a:gd name="connsiteX22" fmla="*/ 693252 w 1042122"/>
                <a:gd name="connsiteY22" fmla="*/ 135792 h 328673"/>
                <a:gd name="connsiteX23" fmla="*/ 724208 w 1042122"/>
                <a:gd name="connsiteY23" fmla="*/ 119124 h 328673"/>
                <a:gd name="connsiteX24" fmla="*/ 748020 w 1042122"/>
                <a:gd name="connsiteY24" fmla="*/ 164368 h 328673"/>
                <a:gd name="connsiteX25" fmla="*/ 783739 w 1042122"/>
                <a:gd name="connsiteY25" fmla="*/ 176273 h 328673"/>
                <a:gd name="connsiteX26" fmla="*/ 864702 w 1042122"/>
                <a:gd name="connsiteY26" fmla="*/ 183418 h 328673"/>
                <a:gd name="connsiteX27" fmla="*/ 907564 w 1042122"/>
                <a:gd name="connsiteY27" fmla="*/ 178655 h 328673"/>
                <a:gd name="connsiteX28" fmla="*/ 967095 w 1042122"/>
                <a:gd name="connsiteY28" fmla="*/ 166748 h 328673"/>
                <a:gd name="connsiteX29" fmla="*/ 995670 w 1042122"/>
                <a:gd name="connsiteY29" fmla="*/ 157223 h 328673"/>
                <a:gd name="connsiteX30" fmla="*/ 1002814 w 1042122"/>
                <a:gd name="connsiteY30" fmla="*/ 90548 h 328673"/>
                <a:gd name="connsiteX31" fmla="*/ 1021864 w 1042122"/>
                <a:gd name="connsiteY31" fmla="*/ 90548 h 328673"/>
                <a:gd name="connsiteX32" fmla="*/ 1040914 w 1042122"/>
                <a:gd name="connsiteY32" fmla="*/ 154842 h 328673"/>
                <a:gd name="connsiteX33" fmla="*/ 1024245 w 1042122"/>
                <a:gd name="connsiteY33" fmla="*/ 226279 h 328673"/>
                <a:gd name="connsiteX34" fmla="*/ 921852 w 1042122"/>
                <a:gd name="connsiteY34" fmla="*/ 250093 h 328673"/>
                <a:gd name="connsiteX35" fmla="*/ 809933 w 1042122"/>
                <a:gd name="connsiteY35" fmla="*/ 238186 h 328673"/>
                <a:gd name="connsiteX36" fmla="*/ 774214 w 1042122"/>
                <a:gd name="connsiteY36" fmla="*/ 221517 h 328673"/>
                <a:gd name="connsiteX37" fmla="*/ 731351 w 1042122"/>
                <a:gd name="connsiteY37" fmla="*/ 190562 h 328673"/>
                <a:gd name="connsiteX38" fmla="*/ 709919 w 1042122"/>
                <a:gd name="connsiteY38" fmla="*/ 223897 h 328673"/>
                <a:gd name="connsiteX39" fmla="*/ 659914 w 1042122"/>
                <a:gd name="connsiteY39" fmla="*/ 269142 h 328673"/>
                <a:gd name="connsiteX40" fmla="*/ 626576 w 1042122"/>
                <a:gd name="connsiteY40" fmla="*/ 295335 h 328673"/>
                <a:gd name="connsiteX41" fmla="*/ 557520 w 1042122"/>
                <a:gd name="connsiteY41" fmla="*/ 328673 h 328673"/>
                <a:gd name="connsiteX42" fmla="*/ 495608 w 1042122"/>
                <a:gd name="connsiteY42" fmla="*/ 328673 h 328673"/>
                <a:gd name="connsiteX43" fmla="*/ 438458 w 1042122"/>
                <a:gd name="connsiteY43" fmla="*/ 295336 h 328673"/>
                <a:gd name="connsiteX44" fmla="*/ 393214 w 1042122"/>
                <a:gd name="connsiteY44" fmla="*/ 257236 h 328673"/>
                <a:gd name="connsiteX45" fmla="*/ 343208 w 1042122"/>
                <a:gd name="connsiteY45" fmla="*/ 190561 h 328673"/>
                <a:gd name="connsiteX46" fmla="*/ 290820 w 1042122"/>
                <a:gd name="connsiteY46" fmla="*/ 154842 h 328673"/>
                <a:gd name="connsiteX47" fmla="*/ 238432 w 1042122"/>
                <a:gd name="connsiteY47" fmla="*/ 135792 h 328673"/>
                <a:gd name="connsiteX48" fmla="*/ 197951 w 1042122"/>
                <a:gd name="connsiteY48" fmla="*/ 157223 h 328673"/>
                <a:gd name="connsiteX49" fmla="*/ 159851 w 1042122"/>
                <a:gd name="connsiteY49" fmla="*/ 173892 h 328673"/>
                <a:gd name="connsiteX50" fmla="*/ 126513 w 1042122"/>
                <a:gd name="connsiteY50" fmla="*/ 169130 h 328673"/>
                <a:gd name="connsiteX51" fmla="*/ 105082 w 1042122"/>
                <a:gd name="connsiteY51" fmla="*/ 150080 h 328673"/>
                <a:gd name="connsiteX52" fmla="*/ 57457 w 1042122"/>
                <a:gd name="connsiteY52" fmla="*/ 159605 h 328673"/>
                <a:gd name="connsiteX0" fmla="*/ 57457 w 1042122"/>
                <a:gd name="connsiteY0" fmla="*/ 166733 h 335801"/>
                <a:gd name="connsiteX1" fmla="*/ 307 w 1042122"/>
                <a:gd name="connsiteY1" fmla="*/ 102439 h 335801"/>
                <a:gd name="connsiteX2" fmla="*/ 36026 w 1042122"/>
                <a:gd name="connsiteY2" fmla="*/ 97676 h 335801"/>
                <a:gd name="connsiteX3" fmla="*/ 64601 w 1042122"/>
                <a:gd name="connsiteY3" fmla="*/ 88151 h 335801"/>
                <a:gd name="connsiteX4" fmla="*/ 81270 w 1042122"/>
                <a:gd name="connsiteY4" fmla="*/ 40527 h 335801"/>
                <a:gd name="connsiteX5" fmla="*/ 105082 w 1042122"/>
                <a:gd name="connsiteY5" fmla="*/ 44 h 335801"/>
                <a:gd name="connsiteX6" fmla="*/ 138420 w 1042122"/>
                <a:gd name="connsiteY6" fmla="*/ 33382 h 335801"/>
                <a:gd name="connsiteX7" fmla="*/ 168243 w 1042122"/>
                <a:gd name="connsiteY7" fmla="*/ 69698 h 335801"/>
                <a:gd name="connsiteX8" fmla="*/ 186045 w 1042122"/>
                <a:gd name="connsiteY8" fmla="*/ 95295 h 335801"/>
                <a:gd name="connsiteX9" fmla="*/ 246737 w 1042122"/>
                <a:gd name="connsiteY9" fmla="*/ 64690 h 335801"/>
                <a:gd name="connsiteX10" fmla="*/ 285850 w 1042122"/>
                <a:gd name="connsiteY10" fmla="*/ 95300 h 335801"/>
                <a:gd name="connsiteX11" fmla="*/ 286055 w 1042122"/>
                <a:gd name="connsiteY11" fmla="*/ 95295 h 335801"/>
                <a:gd name="connsiteX12" fmla="*/ 286348 w 1042122"/>
                <a:gd name="connsiteY12" fmla="*/ 95588 h 335801"/>
                <a:gd name="connsiteX13" fmla="*/ 314634 w 1042122"/>
                <a:gd name="connsiteY13" fmla="*/ 111964 h 335801"/>
                <a:gd name="connsiteX14" fmla="*/ 367020 w 1042122"/>
                <a:gd name="connsiteY14" fmla="*/ 133396 h 335801"/>
                <a:gd name="connsiteX15" fmla="*/ 395595 w 1042122"/>
                <a:gd name="connsiteY15" fmla="*/ 183401 h 335801"/>
                <a:gd name="connsiteX16" fmla="*/ 438458 w 1042122"/>
                <a:gd name="connsiteY16" fmla="*/ 226264 h 335801"/>
                <a:gd name="connsiteX17" fmla="*/ 483702 w 1042122"/>
                <a:gd name="connsiteY17" fmla="*/ 269126 h 335801"/>
                <a:gd name="connsiteX18" fmla="*/ 536089 w 1042122"/>
                <a:gd name="connsiteY18" fmla="*/ 281033 h 335801"/>
                <a:gd name="connsiteX19" fmla="*/ 595620 w 1042122"/>
                <a:gd name="connsiteY19" fmla="*/ 276270 h 335801"/>
                <a:gd name="connsiteX20" fmla="*/ 648008 w 1042122"/>
                <a:gd name="connsiteY20" fmla="*/ 233408 h 335801"/>
                <a:gd name="connsiteX21" fmla="*/ 674202 w 1042122"/>
                <a:gd name="connsiteY21" fmla="*/ 185782 h 335801"/>
                <a:gd name="connsiteX22" fmla="*/ 693252 w 1042122"/>
                <a:gd name="connsiteY22" fmla="*/ 142920 h 335801"/>
                <a:gd name="connsiteX23" fmla="*/ 724208 w 1042122"/>
                <a:gd name="connsiteY23" fmla="*/ 126252 h 335801"/>
                <a:gd name="connsiteX24" fmla="*/ 748020 w 1042122"/>
                <a:gd name="connsiteY24" fmla="*/ 171496 h 335801"/>
                <a:gd name="connsiteX25" fmla="*/ 783739 w 1042122"/>
                <a:gd name="connsiteY25" fmla="*/ 183401 h 335801"/>
                <a:gd name="connsiteX26" fmla="*/ 864702 w 1042122"/>
                <a:gd name="connsiteY26" fmla="*/ 190546 h 335801"/>
                <a:gd name="connsiteX27" fmla="*/ 907564 w 1042122"/>
                <a:gd name="connsiteY27" fmla="*/ 185783 h 335801"/>
                <a:gd name="connsiteX28" fmla="*/ 967095 w 1042122"/>
                <a:gd name="connsiteY28" fmla="*/ 173876 h 335801"/>
                <a:gd name="connsiteX29" fmla="*/ 995670 w 1042122"/>
                <a:gd name="connsiteY29" fmla="*/ 164351 h 335801"/>
                <a:gd name="connsiteX30" fmla="*/ 1002814 w 1042122"/>
                <a:gd name="connsiteY30" fmla="*/ 97676 h 335801"/>
                <a:gd name="connsiteX31" fmla="*/ 1021864 w 1042122"/>
                <a:gd name="connsiteY31" fmla="*/ 97676 h 335801"/>
                <a:gd name="connsiteX32" fmla="*/ 1040914 w 1042122"/>
                <a:gd name="connsiteY32" fmla="*/ 161970 h 335801"/>
                <a:gd name="connsiteX33" fmla="*/ 1024245 w 1042122"/>
                <a:gd name="connsiteY33" fmla="*/ 233407 h 335801"/>
                <a:gd name="connsiteX34" fmla="*/ 921852 w 1042122"/>
                <a:gd name="connsiteY34" fmla="*/ 257221 h 335801"/>
                <a:gd name="connsiteX35" fmla="*/ 809933 w 1042122"/>
                <a:gd name="connsiteY35" fmla="*/ 245314 h 335801"/>
                <a:gd name="connsiteX36" fmla="*/ 774214 w 1042122"/>
                <a:gd name="connsiteY36" fmla="*/ 228645 h 335801"/>
                <a:gd name="connsiteX37" fmla="*/ 731351 w 1042122"/>
                <a:gd name="connsiteY37" fmla="*/ 197690 h 335801"/>
                <a:gd name="connsiteX38" fmla="*/ 709919 w 1042122"/>
                <a:gd name="connsiteY38" fmla="*/ 231025 h 335801"/>
                <a:gd name="connsiteX39" fmla="*/ 659914 w 1042122"/>
                <a:gd name="connsiteY39" fmla="*/ 276270 h 335801"/>
                <a:gd name="connsiteX40" fmla="*/ 626576 w 1042122"/>
                <a:gd name="connsiteY40" fmla="*/ 302463 h 335801"/>
                <a:gd name="connsiteX41" fmla="*/ 557520 w 1042122"/>
                <a:gd name="connsiteY41" fmla="*/ 335801 h 335801"/>
                <a:gd name="connsiteX42" fmla="*/ 495608 w 1042122"/>
                <a:gd name="connsiteY42" fmla="*/ 335801 h 335801"/>
                <a:gd name="connsiteX43" fmla="*/ 438458 w 1042122"/>
                <a:gd name="connsiteY43" fmla="*/ 302464 h 335801"/>
                <a:gd name="connsiteX44" fmla="*/ 393214 w 1042122"/>
                <a:gd name="connsiteY44" fmla="*/ 264364 h 335801"/>
                <a:gd name="connsiteX45" fmla="*/ 343208 w 1042122"/>
                <a:gd name="connsiteY45" fmla="*/ 197689 h 335801"/>
                <a:gd name="connsiteX46" fmla="*/ 290820 w 1042122"/>
                <a:gd name="connsiteY46" fmla="*/ 161970 h 335801"/>
                <a:gd name="connsiteX47" fmla="*/ 238432 w 1042122"/>
                <a:gd name="connsiteY47" fmla="*/ 142920 h 335801"/>
                <a:gd name="connsiteX48" fmla="*/ 197951 w 1042122"/>
                <a:gd name="connsiteY48" fmla="*/ 164351 h 335801"/>
                <a:gd name="connsiteX49" fmla="*/ 159851 w 1042122"/>
                <a:gd name="connsiteY49" fmla="*/ 181020 h 335801"/>
                <a:gd name="connsiteX50" fmla="*/ 126513 w 1042122"/>
                <a:gd name="connsiteY50" fmla="*/ 176258 h 335801"/>
                <a:gd name="connsiteX51" fmla="*/ 105082 w 1042122"/>
                <a:gd name="connsiteY51" fmla="*/ 157208 h 335801"/>
                <a:gd name="connsiteX52" fmla="*/ 57457 w 1042122"/>
                <a:gd name="connsiteY52" fmla="*/ 166733 h 335801"/>
                <a:gd name="connsiteX0" fmla="*/ 57457 w 1042122"/>
                <a:gd name="connsiteY0" fmla="*/ 171490 h 340558"/>
                <a:gd name="connsiteX1" fmla="*/ 307 w 1042122"/>
                <a:gd name="connsiteY1" fmla="*/ 107196 h 340558"/>
                <a:gd name="connsiteX2" fmla="*/ 36026 w 1042122"/>
                <a:gd name="connsiteY2" fmla="*/ 102433 h 340558"/>
                <a:gd name="connsiteX3" fmla="*/ 64601 w 1042122"/>
                <a:gd name="connsiteY3" fmla="*/ 92908 h 340558"/>
                <a:gd name="connsiteX4" fmla="*/ 81270 w 1042122"/>
                <a:gd name="connsiteY4" fmla="*/ 45284 h 340558"/>
                <a:gd name="connsiteX5" fmla="*/ 112226 w 1042122"/>
                <a:gd name="connsiteY5" fmla="*/ 38 h 340558"/>
                <a:gd name="connsiteX6" fmla="*/ 138420 w 1042122"/>
                <a:gd name="connsiteY6" fmla="*/ 38139 h 340558"/>
                <a:gd name="connsiteX7" fmla="*/ 168243 w 1042122"/>
                <a:gd name="connsiteY7" fmla="*/ 74455 h 340558"/>
                <a:gd name="connsiteX8" fmla="*/ 186045 w 1042122"/>
                <a:gd name="connsiteY8" fmla="*/ 100052 h 340558"/>
                <a:gd name="connsiteX9" fmla="*/ 246737 w 1042122"/>
                <a:gd name="connsiteY9" fmla="*/ 69447 h 340558"/>
                <a:gd name="connsiteX10" fmla="*/ 285850 w 1042122"/>
                <a:gd name="connsiteY10" fmla="*/ 100057 h 340558"/>
                <a:gd name="connsiteX11" fmla="*/ 286055 w 1042122"/>
                <a:gd name="connsiteY11" fmla="*/ 100052 h 340558"/>
                <a:gd name="connsiteX12" fmla="*/ 286348 w 1042122"/>
                <a:gd name="connsiteY12" fmla="*/ 100345 h 340558"/>
                <a:gd name="connsiteX13" fmla="*/ 314634 w 1042122"/>
                <a:gd name="connsiteY13" fmla="*/ 116721 h 340558"/>
                <a:gd name="connsiteX14" fmla="*/ 367020 w 1042122"/>
                <a:gd name="connsiteY14" fmla="*/ 138153 h 340558"/>
                <a:gd name="connsiteX15" fmla="*/ 395595 w 1042122"/>
                <a:gd name="connsiteY15" fmla="*/ 188158 h 340558"/>
                <a:gd name="connsiteX16" fmla="*/ 438458 w 1042122"/>
                <a:gd name="connsiteY16" fmla="*/ 231021 h 340558"/>
                <a:gd name="connsiteX17" fmla="*/ 483702 w 1042122"/>
                <a:gd name="connsiteY17" fmla="*/ 273883 h 340558"/>
                <a:gd name="connsiteX18" fmla="*/ 536089 w 1042122"/>
                <a:gd name="connsiteY18" fmla="*/ 285790 h 340558"/>
                <a:gd name="connsiteX19" fmla="*/ 595620 w 1042122"/>
                <a:gd name="connsiteY19" fmla="*/ 281027 h 340558"/>
                <a:gd name="connsiteX20" fmla="*/ 648008 w 1042122"/>
                <a:gd name="connsiteY20" fmla="*/ 238165 h 340558"/>
                <a:gd name="connsiteX21" fmla="*/ 674202 w 1042122"/>
                <a:gd name="connsiteY21" fmla="*/ 190539 h 340558"/>
                <a:gd name="connsiteX22" fmla="*/ 693252 w 1042122"/>
                <a:gd name="connsiteY22" fmla="*/ 147677 h 340558"/>
                <a:gd name="connsiteX23" fmla="*/ 724208 w 1042122"/>
                <a:gd name="connsiteY23" fmla="*/ 131009 h 340558"/>
                <a:gd name="connsiteX24" fmla="*/ 748020 w 1042122"/>
                <a:gd name="connsiteY24" fmla="*/ 176253 h 340558"/>
                <a:gd name="connsiteX25" fmla="*/ 783739 w 1042122"/>
                <a:gd name="connsiteY25" fmla="*/ 188158 h 340558"/>
                <a:gd name="connsiteX26" fmla="*/ 864702 w 1042122"/>
                <a:gd name="connsiteY26" fmla="*/ 195303 h 340558"/>
                <a:gd name="connsiteX27" fmla="*/ 907564 w 1042122"/>
                <a:gd name="connsiteY27" fmla="*/ 190540 h 340558"/>
                <a:gd name="connsiteX28" fmla="*/ 967095 w 1042122"/>
                <a:gd name="connsiteY28" fmla="*/ 178633 h 340558"/>
                <a:gd name="connsiteX29" fmla="*/ 995670 w 1042122"/>
                <a:gd name="connsiteY29" fmla="*/ 169108 h 340558"/>
                <a:gd name="connsiteX30" fmla="*/ 1002814 w 1042122"/>
                <a:gd name="connsiteY30" fmla="*/ 102433 h 340558"/>
                <a:gd name="connsiteX31" fmla="*/ 1021864 w 1042122"/>
                <a:gd name="connsiteY31" fmla="*/ 102433 h 340558"/>
                <a:gd name="connsiteX32" fmla="*/ 1040914 w 1042122"/>
                <a:gd name="connsiteY32" fmla="*/ 166727 h 340558"/>
                <a:gd name="connsiteX33" fmla="*/ 1024245 w 1042122"/>
                <a:gd name="connsiteY33" fmla="*/ 238164 h 340558"/>
                <a:gd name="connsiteX34" fmla="*/ 921852 w 1042122"/>
                <a:gd name="connsiteY34" fmla="*/ 261978 h 340558"/>
                <a:gd name="connsiteX35" fmla="*/ 809933 w 1042122"/>
                <a:gd name="connsiteY35" fmla="*/ 250071 h 340558"/>
                <a:gd name="connsiteX36" fmla="*/ 774214 w 1042122"/>
                <a:gd name="connsiteY36" fmla="*/ 233402 h 340558"/>
                <a:gd name="connsiteX37" fmla="*/ 731351 w 1042122"/>
                <a:gd name="connsiteY37" fmla="*/ 202447 h 340558"/>
                <a:gd name="connsiteX38" fmla="*/ 709919 w 1042122"/>
                <a:gd name="connsiteY38" fmla="*/ 235782 h 340558"/>
                <a:gd name="connsiteX39" fmla="*/ 659914 w 1042122"/>
                <a:gd name="connsiteY39" fmla="*/ 281027 h 340558"/>
                <a:gd name="connsiteX40" fmla="*/ 626576 w 1042122"/>
                <a:gd name="connsiteY40" fmla="*/ 307220 h 340558"/>
                <a:gd name="connsiteX41" fmla="*/ 557520 w 1042122"/>
                <a:gd name="connsiteY41" fmla="*/ 340558 h 340558"/>
                <a:gd name="connsiteX42" fmla="*/ 495608 w 1042122"/>
                <a:gd name="connsiteY42" fmla="*/ 340558 h 340558"/>
                <a:gd name="connsiteX43" fmla="*/ 438458 w 1042122"/>
                <a:gd name="connsiteY43" fmla="*/ 307221 h 340558"/>
                <a:gd name="connsiteX44" fmla="*/ 393214 w 1042122"/>
                <a:gd name="connsiteY44" fmla="*/ 269121 h 340558"/>
                <a:gd name="connsiteX45" fmla="*/ 343208 w 1042122"/>
                <a:gd name="connsiteY45" fmla="*/ 202446 h 340558"/>
                <a:gd name="connsiteX46" fmla="*/ 290820 w 1042122"/>
                <a:gd name="connsiteY46" fmla="*/ 166727 h 340558"/>
                <a:gd name="connsiteX47" fmla="*/ 238432 w 1042122"/>
                <a:gd name="connsiteY47" fmla="*/ 147677 h 340558"/>
                <a:gd name="connsiteX48" fmla="*/ 197951 w 1042122"/>
                <a:gd name="connsiteY48" fmla="*/ 169108 h 340558"/>
                <a:gd name="connsiteX49" fmla="*/ 159851 w 1042122"/>
                <a:gd name="connsiteY49" fmla="*/ 185777 h 340558"/>
                <a:gd name="connsiteX50" fmla="*/ 126513 w 1042122"/>
                <a:gd name="connsiteY50" fmla="*/ 181015 h 340558"/>
                <a:gd name="connsiteX51" fmla="*/ 105082 w 1042122"/>
                <a:gd name="connsiteY51" fmla="*/ 161965 h 340558"/>
                <a:gd name="connsiteX52" fmla="*/ 57457 w 1042122"/>
                <a:gd name="connsiteY52" fmla="*/ 171490 h 340558"/>
                <a:gd name="connsiteX0" fmla="*/ 57439 w 1042104"/>
                <a:gd name="connsiteY0" fmla="*/ 171490 h 340558"/>
                <a:gd name="connsiteX1" fmla="*/ 289 w 1042104"/>
                <a:gd name="connsiteY1" fmla="*/ 107196 h 340558"/>
                <a:gd name="connsiteX2" fmla="*/ 36008 w 1042104"/>
                <a:gd name="connsiteY2" fmla="*/ 102433 h 340558"/>
                <a:gd name="connsiteX3" fmla="*/ 52677 w 1042104"/>
                <a:gd name="connsiteY3" fmla="*/ 83383 h 340558"/>
                <a:gd name="connsiteX4" fmla="*/ 81252 w 1042104"/>
                <a:gd name="connsiteY4" fmla="*/ 45284 h 340558"/>
                <a:gd name="connsiteX5" fmla="*/ 112208 w 1042104"/>
                <a:gd name="connsiteY5" fmla="*/ 38 h 340558"/>
                <a:gd name="connsiteX6" fmla="*/ 138402 w 1042104"/>
                <a:gd name="connsiteY6" fmla="*/ 38139 h 340558"/>
                <a:gd name="connsiteX7" fmla="*/ 168225 w 1042104"/>
                <a:gd name="connsiteY7" fmla="*/ 74455 h 340558"/>
                <a:gd name="connsiteX8" fmla="*/ 186027 w 1042104"/>
                <a:gd name="connsiteY8" fmla="*/ 100052 h 340558"/>
                <a:gd name="connsiteX9" fmla="*/ 246719 w 1042104"/>
                <a:gd name="connsiteY9" fmla="*/ 69447 h 340558"/>
                <a:gd name="connsiteX10" fmla="*/ 285832 w 1042104"/>
                <a:gd name="connsiteY10" fmla="*/ 100057 h 340558"/>
                <a:gd name="connsiteX11" fmla="*/ 286037 w 1042104"/>
                <a:gd name="connsiteY11" fmla="*/ 100052 h 340558"/>
                <a:gd name="connsiteX12" fmla="*/ 286330 w 1042104"/>
                <a:gd name="connsiteY12" fmla="*/ 100345 h 340558"/>
                <a:gd name="connsiteX13" fmla="*/ 314616 w 1042104"/>
                <a:gd name="connsiteY13" fmla="*/ 116721 h 340558"/>
                <a:gd name="connsiteX14" fmla="*/ 367002 w 1042104"/>
                <a:gd name="connsiteY14" fmla="*/ 138153 h 340558"/>
                <a:gd name="connsiteX15" fmla="*/ 395577 w 1042104"/>
                <a:gd name="connsiteY15" fmla="*/ 188158 h 340558"/>
                <a:gd name="connsiteX16" fmla="*/ 438440 w 1042104"/>
                <a:gd name="connsiteY16" fmla="*/ 231021 h 340558"/>
                <a:gd name="connsiteX17" fmla="*/ 483684 w 1042104"/>
                <a:gd name="connsiteY17" fmla="*/ 273883 h 340558"/>
                <a:gd name="connsiteX18" fmla="*/ 536071 w 1042104"/>
                <a:gd name="connsiteY18" fmla="*/ 285790 h 340558"/>
                <a:gd name="connsiteX19" fmla="*/ 595602 w 1042104"/>
                <a:gd name="connsiteY19" fmla="*/ 281027 h 340558"/>
                <a:gd name="connsiteX20" fmla="*/ 647990 w 1042104"/>
                <a:gd name="connsiteY20" fmla="*/ 238165 h 340558"/>
                <a:gd name="connsiteX21" fmla="*/ 674184 w 1042104"/>
                <a:gd name="connsiteY21" fmla="*/ 190539 h 340558"/>
                <a:gd name="connsiteX22" fmla="*/ 693234 w 1042104"/>
                <a:gd name="connsiteY22" fmla="*/ 147677 h 340558"/>
                <a:gd name="connsiteX23" fmla="*/ 724190 w 1042104"/>
                <a:gd name="connsiteY23" fmla="*/ 131009 h 340558"/>
                <a:gd name="connsiteX24" fmla="*/ 748002 w 1042104"/>
                <a:gd name="connsiteY24" fmla="*/ 176253 h 340558"/>
                <a:gd name="connsiteX25" fmla="*/ 783721 w 1042104"/>
                <a:gd name="connsiteY25" fmla="*/ 188158 h 340558"/>
                <a:gd name="connsiteX26" fmla="*/ 864684 w 1042104"/>
                <a:gd name="connsiteY26" fmla="*/ 195303 h 340558"/>
                <a:gd name="connsiteX27" fmla="*/ 907546 w 1042104"/>
                <a:gd name="connsiteY27" fmla="*/ 190540 h 340558"/>
                <a:gd name="connsiteX28" fmla="*/ 967077 w 1042104"/>
                <a:gd name="connsiteY28" fmla="*/ 178633 h 340558"/>
                <a:gd name="connsiteX29" fmla="*/ 995652 w 1042104"/>
                <a:gd name="connsiteY29" fmla="*/ 169108 h 340558"/>
                <a:gd name="connsiteX30" fmla="*/ 1002796 w 1042104"/>
                <a:gd name="connsiteY30" fmla="*/ 102433 h 340558"/>
                <a:gd name="connsiteX31" fmla="*/ 1021846 w 1042104"/>
                <a:gd name="connsiteY31" fmla="*/ 102433 h 340558"/>
                <a:gd name="connsiteX32" fmla="*/ 1040896 w 1042104"/>
                <a:gd name="connsiteY32" fmla="*/ 166727 h 340558"/>
                <a:gd name="connsiteX33" fmla="*/ 1024227 w 1042104"/>
                <a:gd name="connsiteY33" fmla="*/ 238164 h 340558"/>
                <a:gd name="connsiteX34" fmla="*/ 921834 w 1042104"/>
                <a:gd name="connsiteY34" fmla="*/ 261978 h 340558"/>
                <a:gd name="connsiteX35" fmla="*/ 809915 w 1042104"/>
                <a:gd name="connsiteY35" fmla="*/ 250071 h 340558"/>
                <a:gd name="connsiteX36" fmla="*/ 774196 w 1042104"/>
                <a:gd name="connsiteY36" fmla="*/ 233402 h 340558"/>
                <a:gd name="connsiteX37" fmla="*/ 731333 w 1042104"/>
                <a:gd name="connsiteY37" fmla="*/ 202447 h 340558"/>
                <a:gd name="connsiteX38" fmla="*/ 709901 w 1042104"/>
                <a:gd name="connsiteY38" fmla="*/ 235782 h 340558"/>
                <a:gd name="connsiteX39" fmla="*/ 659896 w 1042104"/>
                <a:gd name="connsiteY39" fmla="*/ 281027 h 340558"/>
                <a:gd name="connsiteX40" fmla="*/ 626558 w 1042104"/>
                <a:gd name="connsiteY40" fmla="*/ 307220 h 340558"/>
                <a:gd name="connsiteX41" fmla="*/ 557502 w 1042104"/>
                <a:gd name="connsiteY41" fmla="*/ 340558 h 340558"/>
                <a:gd name="connsiteX42" fmla="*/ 495590 w 1042104"/>
                <a:gd name="connsiteY42" fmla="*/ 340558 h 340558"/>
                <a:gd name="connsiteX43" fmla="*/ 438440 w 1042104"/>
                <a:gd name="connsiteY43" fmla="*/ 307221 h 340558"/>
                <a:gd name="connsiteX44" fmla="*/ 393196 w 1042104"/>
                <a:gd name="connsiteY44" fmla="*/ 269121 h 340558"/>
                <a:gd name="connsiteX45" fmla="*/ 343190 w 1042104"/>
                <a:gd name="connsiteY45" fmla="*/ 202446 h 340558"/>
                <a:gd name="connsiteX46" fmla="*/ 290802 w 1042104"/>
                <a:gd name="connsiteY46" fmla="*/ 166727 h 340558"/>
                <a:gd name="connsiteX47" fmla="*/ 238414 w 1042104"/>
                <a:gd name="connsiteY47" fmla="*/ 147677 h 340558"/>
                <a:gd name="connsiteX48" fmla="*/ 197933 w 1042104"/>
                <a:gd name="connsiteY48" fmla="*/ 169108 h 340558"/>
                <a:gd name="connsiteX49" fmla="*/ 159833 w 1042104"/>
                <a:gd name="connsiteY49" fmla="*/ 185777 h 340558"/>
                <a:gd name="connsiteX50" fmla="*/ 126495 w 1042104"/>
                <a:gd name="connsiteY50" fmla="*/ 181015 h 340558"/>
                <a:gd name="connsiteX51" fmla="*/ 105064 w 1042104"/>
                <a:gd name="connsiteY51" fmla="*/ 161965 h 340558"/>
                <a:gd name="connsiteX52" fmla="*/ 57439 w 1042104"/>
                <a:gd name="connsiteY52" fmla="*/ 171490 h 340558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100121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90596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5064 w 1042104"/>
                <a:gd name="connsiteY51" fmla="*/ 162221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50320 w 1042104"/>
                <a:gd name="connsiteY47" fmla="*/ 16698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57439 w 1042104"/>
                <a:gd name="connsiteY52" fmla="*/ 171746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9826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8707 h 341588"/>
                <a:gd name="connsiteX1" fmla="*/ 289 w 1042104"/>
                <a:gd name="connsiteY1" fmla="*/ 108226 h 341588"/>
                <a:gd name="connsiteX2" fmla="*/ 36008 w 1042104"/>
                <a:gd name="connsiteY2" fmla="*/ 103463 h 341588"/>
                <a:gd name="connsiteX3" fmla="*/ 52677 w 1042104"/>
                <a:gd name="connsiteY3" fmla="*/ 84413 h 341588"/>
                <a:gd name="connsiteX4" fmla="*/ 81252 w 1042104"/>
                <a:gd name="connsiteY4" fmla="*/ 20121 h 341588"/>
                <a:gd name="connsiteX5" fmla="*/ 112208 w 1042104"/>
                <a:gd name="connsiteY5" fmla="*/ 1068 h 341588"/>
                <a:gd name="connsiteX6" fmla="*/ 150308 w 1042104"/>
                <a:gd name="connsiteY6" fmla="*/ 46313 h 341588"/>
                <a:gd name="connsiteX7" fmla="*/ 168225 w 1042104"/>
                <a:gd name="connsiteY7" fmla="*/ 75485 h 341588"/>
                <a:gd name="connsiteX8" fmla="*/ 186027 w 1042104"/>
                <a:gd name="connsiteY8" fmla="*/ 91557 h 341588"/>
                <a:gd name="connsiteX9" fmla="*/ 246719 w 1042104"/>
                <a:gd name="connsiteY9" fmla="*/ 70477 h 341588"/>
                <a:gd name="connsiteX10" fmla="*/ 285832 w 1042104"/>
                <a:gd name="connsiteY10" fmla="*/ 101087 h 341588"/>
                <a:gd name="connsiteX11" fmla="*/ 286037 w 1042104"/>
                <a:gd name="connsiteY11" fmla="*/ 101082 h 341588"/>
                <a:gd name="connsiteX12" fmla="*/ 286330 w 1042104"/>
                <a:gd name="connsiteY12" fmla="*/ 101375 h 341588"/>
                <a:gd name="connsiteX13" fmla="*/ 314616 w 1042104"/>
                <a:gd name="connsiteY13" fmla="*/ 117751 h 341588"/>
                <a:gd name="connsiteX14" fmla="*/ 367002 w 1042104"/>
                <a:gd name="connsiteY14" fmla="*/ 139183 h 341588"/>
                <a:gd name="connsiteX15" fmla="*/ 395577 w 1042104"/>
                <a:gd name="connsiteY15" fmla="*/ 189188 h 341588"/>
                <a:gd name="connsiteX16" fmla="*/ 438440 w 1042104"/>
                <a:gd name="connsiteY16" fmla="*/ 232051 h 341588"/>
                <a:gd name="connsiteX17" fmla="*/ 483684 w 1042104"/>
                <a:gd name="connsiteY17" fmla="*/ 274913 h 341588"/>
                <a:gd name="connsiteX18" fmla="*/ 536071 w 1042104"/>
                <a:gd name="connsiteY18" fmla="*/ 286820 h 341588"/>
                <a:gd name="connsiteX19" fmla="*/ 595602 w 1042104"/>
                <a:gd name="connsiteY19" fmla="*/ 282057 h 341588"/>
                <a:gd name="connsiteX20" fmla="*/ 647990 w 1042104"/>
                <a:gd name="connsiteY20" fmla="*/ 239195 h 341588"/>
                <a:gd name="connsiteX21" fmla="*/ 674184 w 1042104"/>
                <a:gd name="connsiteY21" fmla="*/ 191569 h 341588"/>
                <a:gd name="connsiteX22" fmla="*/ 693234 w 1042104"/>
                <a:gd name="connsiteY22" fmla="*/ 148707 h 341588"/>
                <a:gd name="connsiteX23" fmla="*/ 724190 w 1042104"/>
                <a:gd name="connsiteY23" fmla="*/ 132039 h 341588"/>
                <a:gd name="connsiteX24" fmla="*/ 748002 w 1042104"/>
                <a:gd name="connsiteY24" fmla="*/ 177283 h 341588"/>
                <a:gd name="connsiteX25" fmla="*/ 783721 w 1042104"/>
                <a:gd name="connsiteY25" fmla="*/ 189188 h 341588"/>
                <a:gd name="connsiteX26" fmla="*/ 864684 w 1042104"/>
                <a:gd name="connsiteY26" fmla="*/ 196333 h 341588"/>
                <a:gd name="connsiteX27" fmla="*/ 907546 w 1042104"/>
                <a:gd name="connsiteY27" fmla="*/ 191570 h 341588"/>
                <a:gd name="connsiteX28" fmla="*/ 967077 w 1042104"/>
                <a:gd name="connsiteY28" fmla="*/ 179663 h 341588"/>
                <a:gd name="connsiteX29" fmla="*/ 995652 w 1042104"/>
                <a:gd name="connsiteY29" fmla="*/ 170138 h 341588"/>
                <a:gd name="connsiteX30" fmla="*/ 1002796 w 1042104"/>
                <a:gd name="connsiteY30" fmla="*/ 103463 h 341588"/>
                <a:gd name="connsiteX31" fmla="*/ 1021846 w 1042104"/>
                <a:gd name="connsiteY31" fmla="*/ 103463 h 341588"/>
                <a:gd name="connsiteX32" fmla="*/ 1040896 w 1042104"/>
                <a:gd name="connsiteY32" fmla="*/ 167757 h 341588"/>
                <a:gd name="connsiteX33" fmla="*/ 1024227 w 1042104"/>
                <a:gd name="connsiteY33" fmla="*/ 239194 h 341588"/>
                <a:gd name="connsiteX34" fmla="*/ 921834 w 1042104"/>
                <a:gd name="connsiteY34" fmla="*/ 263008 h 341588"/>
                <a:gd name="connsiteX35" fmla="*/ 809915 w 1042104"/>
                <a:gd name="connsiteY35" fmla="*/ 251101 h 341588"/>
                <a:gd name="connsiteX36" fmla="*/ 774196 w 1042104"/>
                <a:gd name="connsiteY36" fmla="*/ 234432 h 341588"/>
                <a:gd name="connsiteX37" fmla="*/ 731333 w 1042104"/>
                <a:gd name="connsiteY37" fmla="*/ 203477 h 341588"/>
                <a:gd name="connsiteX38" fmla="*/ 709901 w 1042104"/>
                <a:gd name="connsiteY38" fmla="*/ 236812 h 341588"/>
                <a:gd name="connsiteX39" fmla="*/ 659896 w 1042104"/>
                <a:gd name="connsiteY39" fmla="*/ 282057 h 341588"/>
                <a:gd name="connsiteX40" fmla="*/ 626558 w 1042104"/>
                <a:gd name="connsiteY40" fmla="*/ 308250 h 341588"/>
                <a:gd name="connsiteX41" fmla="*/ 557502 w 1042104"/>
                <a:gd name="connsiteY41" fmla="*/ 341588 h 341588"/>
                <a:gd name="connsiteX42" fmla="*/ 495590 w 1042104"/>
                <a:gd name="connsiteY42" fmla="*/ 341588 h 341588"/>
                <a:gd name="connsiteX43" fmla="*/ 438440 w 1042104"/>
                <a:gd name="connsiteY43" fmla="*/ 308251 h 341588"/>
                <a:gd name="connsiteX44" fmla="*/ 393196 w 1042104"/>
                <a:gd name="connsiteY44" fmla="*/ 270151 h 341588"/>
                <a:gd name="connsiteX45" fmla="*/ 343190 w 1042104"/>
                <a:gd name="connsiteY45" fmla="*/ 203476 h 341588"/>
                <a:gd name="connsiteX46" fmla="*/ 290802 w 1042104"/>
                <a:gd name="connsiteY46" fmla="*/ 167757 h 341588"/>
                <a:gd name="connsiteX47" fmla="*/ 269370 w 1042104"/>
                <a:gd name="connsiteY47" fmla="*/ 143944 h 341588"/>
                <a:gd name="connsiteX48" fmla="*/ 216983 w 1042104"/>
                <a:gd name="connsiteY48" fmla="*/ 182044 h 341588"/>
                <a:gd name="connsiteX49" fmla="*/ 164595 w 1042104"/>
                <a:gd name="connsiteY49" fmla="*/ 165376 h 341588"/>
                <a:gd name="connsiteX50" fmla="*/ 143164 w 1042104"/>
                <a:gd name="connsiteY50" fmla="*/ 146326 h 341588"/>
                <a:gd name="connsiteX51" fmla="*/ 109826 w 1042104"/>
                <a:gd name="connsiteY51" fmla="*/ 108226 h 341588"/>
                <a:gd name="connsiteX52" fmla="*/ 71726 w 1042104"/>
                <a:gd name="connsiteY52" fmla="*/ 148707 h 341588"/>
                <a:gd name="connsiteX0" fmla="*/ 35718 w 1006096"/>
                <a:gd name="connsiteY0" fmla="*/ 148707 h 341588"/>
                <a:gd name="connsiteX1" fmla="*/ 0 w 1006096"/>
                <a:gd name="connsiteY1" fmla="*/ 103463 h 341588"/>
                <a:gd name="connsiteX2" fmla="*/ 16669 w 1006096"/>
                <a:gd name="connsiteY2" fmla="*/ 84413 h 341588"/>
                <a:gd name="connsiteX3" fmla="*/ 45244 w 1006096"/>
                <a:gd name="connsiteY3" fmla="*/ 20121 h 341588"/>
                <a:gd name="connsiteX4" fmla="*/ 76200 w 1006096"/>
                <a:gd name="connsiteY4" fmla="*/ 1068 h 341588"/>
                <a:gd name="connsiteX5" fmla="*/ 114300 w 1006096"/>
                <a:gd name="connsiteY5" fmla="*/ 46313 h 341588"/>
                <a:gd name="connsiteX6" fmla="*/ 132217 w 1006096"/>
                <a:gd name="connsiteY6" fmla="*/ 75485 h 341588"/>
                <a:gd name="connsiteX7" fmla="*/ 150019 w 1006096"/>
                <a:gd name="connsiteY7" fmla="*/ 91557 h 341588"/>
                <a:gd name="connsiteX8" fmla="*/ 210711 w 1006096"/>
                <a:gd name="connsiteY8" fmla="*/ 70477 h 341588"/>
                <a:gd name="connsiteX9" fmla="*/ 249824 w 1006096"/>
                <a:gd name="connsiteY9" fmla="*/ 101087 h 341588"/>
                <a:gd name="connsiteX10" fmla="*/ 250029 w 1006096"/>
                <a:gd name="connsiteY10" fmla="*/ 101082 h 341588"/>
                <a:gd name="connsiteX11" fmla="*/ 250322 w 1006096"/>
                <a:gd name="connsiteY11" fmla="*/ 101375 h 341588"/>
                <a:gd name="connsiteX12" fmla="*/ 278608 w 1006096"/>
                <a:gd name="connsiteY12" fmla="*/ 117751 h 341588"/>
                <a:gd name="connsiteX13" fmla="*/ 330994 w 1006096"/>
                <a:gd name="connsiteY13" fmla="*/ 139183 h 341588"/>
                <a:gd name="connsiteX14" fmla="*/ 359569 w 1006096"/>
                <a:gd name="connsiteY14" fmla="*/ 189188 h 341588"/>
                <a:gd name="connsiteX15" fmla="*/ 402432 w 1006096"/>
                <a:gd name="connsiteY15" fmla="*/ 232051 h 341588"/>
                <a:gd name="connsiteX16" fmla="*/ 447676 w 1006096"/>
                <a:gd name="connsiteY16" fmla="*/ 274913 h 341588"/>
                <a:gd name="connsiteX17" fmla="*/ 500063 w 1006096"/>
                <a:gd name="connsiteY17" fmla="*/ 286820 h 341588"/>
                <a:gd name="connsiteX18" fmla="*/ 559594 w 1006096"/>
                <a:gd name="connsiteY18" fmla="*/ 282057 h 341588"/>
                <a:gd name="connsiteX19" fmla="*/ 611982 w 1006096"/>
                <a:gd name="connsiteY19" fmla="*/ 239195 h 341588"/>
                <a:gd name="connsiteX20" fmla="*/ 638176 w 1006096"/>
                <a:gd name="connsiteY20" fmla="*/ 191569 h 341588"/>
                <a:gd name="connsiteX21" fmla="*/ 657226 w 1006096"/>
                <a:gd name="connsiteY21" fmla="*/ 148707 h 341588"/>
                <a:gd name="connsiteX22" fmla="*/ 688182 w 1006096"/>
                <a:gd name="connsiteY22" fmla="*/ 132039 h 341588"/>
                <a:gd name="connsiteX23" fmla="*/ 711994 w 1006096"/>
                <a:gd name="connsiteY23" fmla="*/ 177283 h 341588"/>
                <a:gd name="connsiteX24" fmla="*/ 747713 w 1006096"/>
                <a:gd name="connsiteY24" fmla="*/ 189188 h 341588"/>
                <a:gd name="connsiteX25" fmla="*/ 828676 w 1006096"/>
                <a:gd name="connsiteY25" fmla="*/ 196333 h 341588"/>
                <a:gd name="connsiteX26" fmla="*/ 871538 w 1006096"/>
                <a:gd name="connsiteY26" fmla="*/ 191570 h 341588"/>
                <a:gd name="connsiteX27" fmla="*/ 931069 w 1006096"/>
                <a:gd name="connsiteY27" fmla="*/ 179663 h 341588"/>
                <a:gd name="connsiteX28" fmla="*/ 959644 w 1006096"/>
                <a:gd name="connsiteY28" fmla="*/ 170138 h 341588"/>
                <a:gd name="connsiteX29" fmla="*/ 966788 w 1006096"/>
                <a:gd name="connsiteY29" fmla="*/ 103463 h 341588"/>
                <a:gd name="connsiteX30" fmla="*/ 985838 w 1006096"/>
                <a:gd name="connsiteY30" fmla="*/ 103463 h 341588"/>
                <a:gd name="connsiteX31" fmla="*/ 1004888 w 1006096"/>
                <a:gd name="connsiteY31" fmla="*/ 167757 h 341588"/>
                <a:gd name="connsiteX32" fmla="*/ 988219 w 1006096"/>
                <a:gd name="connsiteY32" fmla="*/ 239194 h 341588"/>
                <a:gd name="connsiteX33" fmla="*/ 885826 w 1006096"/>
                <a:gd name="connsiteY33" fmla="*/ 263008 h 341588"/>
                <a:gd name="connsiteX34" fmla="*/ 773907 w 1006096"/>
                <a:gd name="connsiteY34" fmla="*/ 251101 h 341588"/>
                <a:gd name="connsiteX35" fmla="*/ 738188 w 1006096"/>
                <a:gd name="connsiteY35" fmla="*/ 234432 h 341588"/>
                <a:gd name="connsiteX36" fmla="*/ 695325 w 1006096"/>
                <a:gd name="connsiteY36" fmla="*/ 203477 h 341588"/>
                <a:gd name="connsiteX37" fmla="*/ 673893 w 1006096"/>
                <a:gd name="connsiteY37" fmla="*/ 236812 h 341588"/>
                <a:gd name="connsiteX38" fmla="*/ 623888 w 1006096"/>
                <a:gd name="connsiteY38" fmla="*/ 282057 h 341588"/>
                <a:gd name="connsiteX39" fmla="*/ 590550 w 1006096"/>
                <a:gd name="connsiteY39" fmla="*/ 308250 h 341588"/>
                <a:gd name="connsiteX40" fmla="*/ 521494 w 1006096"/>
                <a:gd name="connsiteY40" fmla="*/ 341588 h 341588"/>
                <a:gd name="connsiteX41" fmla="*/ 459582 w 1006096"/>
                <a:gd name="connsiteY41" fmla="*/ 341588 h 341588"/>
                <a:gd name="connsiteX42" fmla="*/ 402432 w 1006096"/>
                <a:gd name="connsiteY42" fmla="*/ 308251 h 341588"/>
                <a:gd name="connsiteX43" fmla="*/ 357188 w 1006096"/>
                <a:gd name="connsiteY43" fmla="*/ 270151 h 341588"/>
                <a:gd name="connsiteX44" fmla="*/ 307182 w 1006096"/>
                <a:gd name="connsiteY44" fmla="*/ 203476 h 341588"/>
                <a:gd name="connsiteX45" fmla="*/ 254794 w 1006096"/>
                <a:gd name="connsiteY45" fmla="*/ 167757 h 341588"/>
                <a:gd name="connsiteX46" fmla="*/ 233362 w 1006096"/>
                <a:gd name="connsiteY46" fmla="*/ 143944 h 341588"/>
                <a:gd name="connsiteX47" fmla="*/ 180975 w 1006096"/>
                <a:gd name="connsiteY47" fmla="*/ 182044 h 341588"/>
                <a:gd name="connsiteX48" fmla="*/ 128587 w 1006096"/>
                <a:gd name="connsiteY48" fmla="*/ 165376 h 341588"/>
                <a:gd name="connsiteX49" fmla="*/ 107156 w 1006096"/>
                <a:gd name="connsiteY49" fmla="*/ 146326 h 341588"/>
                <a:gd name="connsiteX50" fmla="*/ 73818 w 1006096"/>
                <a:gd name="connsiteY50" fmla="*/ 108226 h 341588"/>
                <a:gd name="connsiteX51" fmla="*/ 35718 w 1006096"/>
                <a:gd name="connsiteY51" fmla="*/ 148707 h 341588"/>
                <a:gd name="connsiteX0" fmla="*/ 19202 w 989580"/>
                <a:gd name="connsiteY0" fmla="*/ 148707 h 341588"/>
                <a:gd name="connsiteX1" fmla="*/ 153 w 989580"/>
                <a:gd name="connsiteY1" fmla="*/ 84413 h 341588"/>
                <a:gd name="connsiteX2" fmla="*/ 28728 w 989580"/>
                <a:gd name="connsiteY2" fmla="*/ 20121 h 341588"/>
                <a:gd name="connsiteX3" fmla="*/ 59684 w 989580"/>
                <a:gd name="connsiteY3" fmla="*/ 1068 h 341588"/>
                <a:gd name="connsiteX4" fmla="*/ 97784 w 989580"/>
                <a:gd name="connsiteY4" fmla="*/ 46313 h 341588"/>
                <a:gd name="connsiteX5" fmla="*/ 115701 w 989580"/>
                <a:gd name="connsiteY5" fmla="*/ 75485 h 341588"/>
                <a:gd name="connsiteX6" fmla="*/ 133503 w 989580"/>
                <a:gd name="connsiteY6" fmla="*/ 91557 h 341588"/>
                <a:gd name="connsiteX7" fmla="*/ 194195 w 989580"/>
                <a:gd name="connsiteY7" fmla="*/ 70477 h 341588"/>
                <a:gd name="connsiteX8" fmla="*/ 233308 w 989580"/>
                <a:gd name="connsiteY8" fmla="*/ 101087 h 341588"/>
                <a:gd name="connsiteX9" fmla="*/ 233513 w 989580"/>
                <a:gd name="connsiteY9" fmla="*/ 101082 h 341588"/>
                <a:gd name="connsiteX10" fmla="*/ 233806 w 989580"/>
                <a:gd name="connsiteY10" fmla="*/ 101375 h 341588"/>
                <a:gd name="connsiteX11" fmla="*/ 262092 w 989580"/>
                <a:gd name="connsiteY11" fmla="*/ 117751 h 341588"/>
                <a:gd name="connsiteX12" fmla="*/ 314478 w 989580"/>
                <a:gd name="connsiteY12" fmla="*/ 139183 h 341588"/>
                <a:gd name="connsiteX13" fmla="*/ 343053 w 989580"/>
                <a:gd name="connsiteY13" fmla="*/ 189188 h 341588"/>
                <a:gd name="connsiteX14" fmla="*/ 385916 w 989580"/>
                <a:gd name="connsiteY14" fmla="*/ 232051 h 341588"/>
                <a:gd name="connsiteX15" fmla="*/ 431160 w 989580"/>
                <a:gd name="connsiteY15" fmla="*/ 274913 h 341588"/>
                <a:gd name="connsiteX16" fmla="*/ 483547 w 989580"/>
                <a:gd name="connsiteY16" fmla="*/ 286820 h 341588"/>
                <a:gd name="connsiteX17" fmla="*/ 543078 w 989580"/>
                <a:gd name="connsiteY17" fmla="*/ 282057 h 341588"/>
                <a:gd name="connsiteX18" fmla="*/ 595466 w 989580"/>
                <a:gd name="connsiteY18" fmla="*/ 239195 h 341588"/>
                <a:gd name="connsiteX19" fmla="*/ 621660 w 989580"/>
                <a:gd name="connsiteY19" fmla="*/ 191569 h 341588"/>
                <a:gd name="connsiteX20" fmla="*/ 640710 w 989580"/>
                <a:gd name="connsiteY20" fmla="*/ 148707 h 341588"/>
                <a:gd name="connsiteX21" fmla="*/ 671666 w 989580"/>
                <a:gd name="connsiteY21" fmla="*/ 132039 h 341588"/>
                <a:gd name="connsiteX22" fmla="*/ 695478 w 989580"/>
                <a:gd name="connsiteY22" fmla="*/ 177283 h 341588"/>
                <a:gd name="connsiteX23" fmla="*/ 731197 w 989580"/>
                <a:gd name="connsiteY23" fmla="*/ 189188 h 341588"/>
                <a:gd name="connsiteX24" fmla="*/ 812160 w 989580"/>
                <a:gd name="connsiteY24" fmla="*/ 196333 h 341588"/>
                <a:gd name="connsiteX25" fmla="*/ 855022 w 989580"/>
                <a:gd name="connsiteY25" fmla="*/ 191570 h 341588"/>
                <a:gd name="connsiteX26" fmla="*/ 914553 w 989580"/>
                <a:gd name="connsiteY26" fmla="*/ 179663 h 341588"/>
                <a:gd name="connsiteX27" fmla="*/ 943128 w 989580"/>
                <a:gd name="connsiteY27" fmla="*/ 170138 h 341588"/>
                <a:gd name="connsiteX28" fmla="*/ 950272 w 989580"/>
                <a:gd name="connsiteY28" fmla="*/ 103463 h 341588"/>
                <a:gd name="connsiteX29" fmla="*/ 969322 w 989580"/>
                <a:gd name="connsiteY29" fmla="*/ 103463 h 341588"/>
                <a:gd name="connsiteX30" fmla="*/ 988372 w 989580"/>
                <a:gd name="connsiteY30" fmla="*/ 167757 h 341588"/>
                <a:gd name="connsiteX31" fmla="*/ 971703 w 989580"/>
                <a:gd name="connsiteY31" fmla="*/ 239194 h 341588"/>
                <a:gd name="connsiteX32" fmla="*/ 869310 w 989580"/>
                <a:gd name="connsiteY32" fmla="*/ 263008 h 341588"/>
                <a:gd name="connsiteX33" fmla="*/ 757391 w 989580"/>
                <a:gd name="connsiteY33" fmla="*/ 251101 h 341588"/>
                <a:gd name="connsiteX34" fmla="*/ 721672 w 989580"/>
                <a:gd name="connsiteY34" fmla="*/ 234432 h 341588"/>
                <a:gd name="connsiteX35" fmla="*/ 678809 w 989580"/>
                <a:gd name="connsiteY35" fmla="*/ 203477 h 341588"/>
                <a:gd name="connsiteX36" fmla="*/ 657377 w 989580"/>
                <a:gd name="connsiteY36" fmla="*/ 236812 h 341588"/>
                <a:gd name="connsiteX37" fmla="*/ 607372 w 989580"/>
                <a:gd name="connsiteY37" fmla="*/ 282057 h 341588"/>
                <a:gd name="connsiteX38" fmla="*/ 574034 w 989580"/>
                <a:gd name="connsiteY38" fmla="*/ 308250 h 341588"/>
                <a:gd name="connsiteX39" fmla="*/ 504978 w 989580"/>
                <a:gd name="connsiteY39" fmla="*/ 341588 h 341588"/>
                <a:gd name="connsiteX40" fmla="*/ 443066 w 989580"/>
                <a:gd name="connsiteY40" fmla="*/ 341588 h 341588"/>
                <a:gd name="connsiteX41" fmla="*/ 385916 w 989580"/>
                <a:gd name="connsiteY41" fmla="*/ 308251 h 341588"/>
                <a:gd name="connsiteX42" fmla="*/ 340672 w 989580"/>
                <a:gd name="connsiteY42" fmla="*/ 270151 h 341588"/>
                <a:gd name="connsiteX43" fmla="*/ 290666 w 989580"/>
                <a:gd name="connsiteY43" fmla="*/ 203476 h 341588"/>
                <a:gd name="connsiteX44" fmla="*/ 238278 w 989580"/>
                <a:gd name="connsiteY44" fmla="*/ 167757 h 341588"/>
                <a:gd name="connsiteX45" fmla="*/ 216846 w 989580"/>
                <a:gd name="connsiteY45" fmla="*/ 143944 h 341588"/>
                <a:gd name="connsiteX46" fmla="*/ 164459 w 989580"/>
                <a:gd name="connsiteY46" fmla="*/ 182044 h 341588"/>
                <a:gd name="connsiteX47" fmla="*/ 112071 w 989580"/>
                <a:gd name="connsiteY47" fmla="*/ 165376 h 341588"/>
                <a:gd name="connsiteX48" fmla="*/ 90640 w 989580"/>
                <a:gd name="connsiteY48" fmla="*/ 146326 h 341588"/>
                <a:gd name="connsiteX49" fmla="*/ 57302 w 989580"/>
                <a:gd name="connsiteY49" fmla="*/ 108226 h 341588"/>
                <a:gd name="connsiteX50" fmla="*/ 19202 w 989580"/>
                <a:gd name="connsiteY50" fmla="*/ 148707 h 341588"/>
                <a:gd name="connsiteX0" fmla="*/ 1497 w 971875"/>
                <a:gd name="connsiteY0" fmla="*/ 150112 h 342993"/>
                <a:gd name="connsiteX1" fmla="*/ 11023 w 971875"/>
                <a:gd name="connsiteY1" fmla="*/ 21526 h 342993"/>
                <a:gd name="connsiteX2" fmla="*/ 41979 w 971875"/>
                <a:gd name="connsiteY2" fmla="*/ 2473 h 342993"/>
                <a:gd name="connsiteX3" fmla="*/ 80079 w 971875"/>
                <a:gd name="connsiteY3" fmla="*/ 47718 h 342993"/>
                <a:gd name="connsiteX4" fmla="*/ 97996 w 971875"/>
                <a:gd name="connsiteY4" fmla="*/ 76890 h 342993"/>
                <a:gd name="connsiteX5" fmla="*/ 115798 w 971875"/>
                <a:gd name="connsiteY5" fmla="*/ 92962 h 342993"/>
                <a:gd name="connsiteX6" fmla="*/ 176490 w 971875"/>
                <a:gd name="connsiteY6" fmla="*/ 71882 h 342993"/>
                <a:gd name="connsiteX7" fmla="*/ 215603 w 971875"/>
                <a:gd name="connsiteY7" fmla="*/ 102492 h 342993"/>
                <a:gd name="connsiteX8" fmla="*/ 215808 w 971875"/>
                <a:gd name="connsiteY8" fmla="*/ 102487 h 342993"/>
                <a:gd name="connsiteX9" fmla="*/ 216101 w 971875"/>
                <a:gd name="connsiteY9" fmla="*/ 102780 h 342993"/>
                <a:gd name="connsiteX10" fmla="*/ 244387 w 971875"/>
                <a:gd name="connsiteY10" fmla="*/ 119156 h 342993"/>
                <a:gd name="connsiteX11" fmla="*/ 296773 w 971875"/>
                <a:gd name="connsiteY11" fmla="*/ 140588 h 342993"/>
                <a:gd name="connsiteX12" fmla="*/ 325348 w 971875"/>
                <a:gd name="connsiteY12" fmla="*/ 190593 h 342993"/>
                <a:gd name="connsiteX13" fmla="*/ 368211 w 971875"/>
                <a:gd name="connsiteY13" fmla="*/ 233456 h 342993"/>
                <a:gd name="connsiteX14" fmla="*/ 413455 w 971875"/>
                <a:gd name="connsiteY14" fmla="*/ 276318 h 342993"/>
                <a:gd name="connsiteX15" fmla="*/ 465842 w 971875"/>
                <a:gd name="connsiteY15" fmla="*/ 288225 h 342993"/>
                <a:gd name="connsiteX16" fmla="*/ 525373 w 971875"/>
                <a:gd name="connsiteY16" fmla="*/ 283462 h 342993"/>
                <a:gd name="connsiteX17" fmla="*/ 577761 w 971875"/>
                <a:gd name="connsiteY17" fmla="*/ 240600 h 342993"/>
                <a:gd name="connsiteX18" fmla="*/ 603955 w 971875"/>
                <a:gd name="connsiteY18" fmla="*/ 192974 h 342993"/>
                <a:gd name="connsiteX19" fmla="*/ 623005 w 971875"/>
                <a:gd name="connsiteY19" fmla="*/ 150112 h 342993"/>
                <a:gd name="connsiteX20" fmla="*/ 653961 w 971875"/>
                <a:gd name="connsiteY20" fmla="*/ 133444 h 342993"/>
                <a:gd name="connsiteX21" fmla="*/ 677773 w 971875"/>
                <a:gd name="connsiteY21" fmla="*/ 178688 h 342993"/>
                <a:gd name="connsiteX22" fmla="*/ 713492 w 971875"/>
                <a:gd name="connsiteY22" fmla="*/ 190593 h 342993"/>
                <a:gd name="connsiteX23" fmla="*/ 794455 w 971875"/>
                <a:gd name="connsiteY23" fmla="*/ 197738 h 342993"/>
                <a:gd name="connsiteX24" fmla="*/ 837317 w 971875"/>
                <a:gd name="connsiteY24" fmla="*/ 192975 h 342993"/>
                <a:gd name="connsiteX25" fmla="*/ 896848 w 971875"/>
                <a:gd name="connsiteY25" fmla="*/ 181068 h 342993"/>
                <a:gd name="connsiteX26" fmla="*/ 925423 w 971875"/>
                <a:gd name="connsiteY26" fmla="*/ 171543 h 342993"/>
                <a:gd name="connsiteX27" fmla="*/ 932567 w 971875"/>
                <a:gd name="connsiteY27" fmla="*/ 104868 h 342993"/>
                <a:gd name="connsiteX28" fmla="*/ 951617 w 971875"/>
                <a:gd name="connsiteY28" fmla="*/ 104868 h 342993"/>
                <a:gd name="connsiteX29" fmla="*/ 970667 w 971875"/>
                <a:gd name="connsiteY29" fmla="*/ 169162 h 342993"/>
                <a:gd name="connsiteX30" fmla="*/ 953998 w 971875"/>
                <a:gd name="connsiteY30" fmla="*/ 240599 h 342993"/>
                <a:gd name="connsiteX31" fmla="*/ 851605 w 971875"/>
                <a:gd name="connsiteY31" fmla="*/ 264413 h 342993"/>
                <a:gd name="connsiteX32" fmla="*/ 739686 w 971875"/>
                <a:gd name="connsiteY32" fmla="*/ 252506 h 342993"/>
                <a:gd name="connsiteX33" fmla="*/ 703967 w 971875"/>
                <a:gd name="connsiteY33" fmla="*/ 235837 h 342993"/>
                <a:gd name="connsiteX34" fmla="*/ 661104 w 971875"/>
                <a:gd name="connsiteY34" fmla="*/ 204882 h 342993"/>
                <a:gd name="connsiteX35" fmla="*/ 639672 w 971875"/>
                <a:gd name="connsiteY35" fmla="*/ 238217 h 342993"/>
                <a:gd name="connsiteX36" fmla="*/ 589667 w 971875"/>
                <a:gd name="connsiteY36" fmla="*/ 283462 h 342993"/>
                <a:gd name="connsiteX37" fmla="*/ 556329 w 971875"/>
                <a:gd name="connsiteY37" fmla="*/ 309655 h 342993"/>
                <a:gd name="connsiteX38" fmla="*/ 487273 w 971875"/>
                <a:gd name="connsiteY38" fmla="*/ 342993 h 342993"/>
                <a:gd name="connsiteX39" fmla="*/ 425361 w 971875"/>
                <a:gd name="connsiteY39" fmla="*/ 342993 h 342993"/>
                <a:gd name="connsiteX40" fmla="*/ 368211 w 971875"/>
                <a:gd name="connsiteY40" fmla="*/ 309656 h 342993"/>
                <a:gd name="connsiteX41" fmla="*/ 322967 w 971875"/>
                <a:gd name="connsiteY41" fmla="*/ 271556 h 342993"/>
                <a:gd name="connsiteX42" fmla="*/ 272961 w 971875"/>
                <a:gd name="connsiteY42" fmla="*/ 204881 h 342993"/>
                <a:gd name="connsiteX43" fmla="*/ 220573 w 971875"/>
                <a:gd name="connsiteY43" fmla="*/ 169162 h 342993"/>
                <a:gd name="connsiteX44" fmla="*/ 199141 w 971875"/>
                <a:gd name="connsiteY44" fmla="*/ 145349 h 342993"/>
                <a:gd name="connsiteX45" fmla="*/ 146754 w 971875"/>
                <a:gd name="connsiteY45" fmla="*/ 183449 h 342993"/>
                <a:gd name="connsiteX46" fmla="*/ 94366 w 971875"/>
                <a:gd name="connsiteY46" fmla="*/ 166781 h 342993"/>
                <a:gd name="connsiteX47" fmla="*/ 72935 w 971875"/>
                <a:gd name="connsiteY47" fmla="*/ 147731 h 342993"/>
                <a:gd name="connsiteX48" fmla="*/ 39597 w 971875"/>
                <a:gd name="connsiteY48" fmla="*/ 109631 h 342993"/>
                <a:gd name="connsiteX49" fmla="*/ 1497 w 971875"/>
                <a:gd name="connsiteY49" fmla="*/ 150112 h 342993"/>
                <a:gd name="connsiteX0" fmla="*/ 0 w 970378"/>
                <a:gd name="connsiteY0" fmla="*/ 151157 h 344038"/>
                <a:gd name="connsiteX1" fmla="*/ 40482 w 970378"/>
                <a:gd name="connsiteY1" fmla="*/ 3518 h 344038"/>
                <a:gd name="connsiteX2" fmla="*/ 78582 w 970378"/>
                <a:gd name="connsiteY2" fmla="*/ 48763 h 344038"/>
                <a:gd name="connsiteX3" fmla="*/ 96499 w 970378"/>
                <a:gd name="connsiteY3" fmla="*/ 77935 h 344038"/>
                <a:gd name="connsiteX4" fmla="*/ 114301 w 970378"/>
                <a:gd name="connsiteY4" fmla="*/ 94007 h 344038"/>
                <a:gd name="connsiteX5" fmla="*/ 174993 w 970378"/>
                <a:gd name="connsiteY5" fmla="*/ 72927 h 344038"/>
                <a:gd name="connsiteX6" fmla="*/ 214106 w 970378"/>
                <a:gd name="connsiteY6" fmla="*/ 103537 h 344038"/>
                <a:gd name="connsiteX7" fmla="*/ 214311 w 970378"/>
                <a:gd name="connsiteY7" fmla="*/ 103532 h 344038"/>
                <a:gd name="connsiteX8" fmla="*/ 214604 w 970378"/>
                <a:gd name="connsiteY8" fmla="*/ 103825 h 344038"/>
                <a:gd name="connsiteX9" fmla="*/ 242890 w 970378"/>
                <a:gd name="connsiteY9" fmla="*/ 120201 h 344038"/>
                <a:gd name="connsiteX10" fmla="*/ 295276 w 970378"/>
                <a:gd name="connsiteY10" fmla="*/ 141633 h 344038"/>
                <a:gd name="connsiteX11" fmla="*/ 323851 w 970378"/>
                <a:gd name="connsiteY11" fmla="*/ 191638 h 344038"/>
                <a:gd name="connsiteX12" fmla="*/ 366714 w 970378"/>
                <a:gd name="connsiteY12" fmla="*/ 234501 h 344038"/>
                <a:gd name="connsiteX13" fmla="*/ 411958 w 970378"/>
                <a:gd name="connsiteY13" fmla="*/ 277363 h 344038"/>
                <a:gd name="connsiteX14" fmla="*/ 464345 w 970378"/>
                <a:gd name="connsiteY14" fmla="*/ 289270 h 344038"/>
                <a:gd name="connsiteX15" fmla="*/ 523876 w 970378"/>
                <a:gd name="connsiteY15" fmla="*/ 284507 h 344038"/>
                <a:gd name="connsiteX16" fmla="*/ 576264 w 970378"/>
                <a:gd name="connsiteY16" fmla="*/ 241645 h 344038"/>
                <a:gd name="connsiteX17" fmla="*/ 602458 w 970378"/>
                <a:gd name="connsiteY17" fmla="*/ 194019 h 344038"/>
                <a:gd name="connsiteX18" fmla="*/ 621508 w 970378"/>
                <a:gd name="connsiteY18" fmla="*/ 151157 h 344038"/>
                <a:gd name="connsiteX19" fmla="*/ 652464 w 970378"/>
                <a:gd name="connsiteY19" fmla="*/ 134489 h 344038"/>
                <a:gd name="connsiteX20" fmla="*/ 676276 w 970378"/>
                <a:gd name="connsiteY20" fmla="*/ 179733 h 344038"/>
                <a:gd name="connsiteX21" fmla="*/ 711995 w 970378"/>
                <a:gd name="connsiteY21" fmla="*/ 191638 h 344038"/>
                <a:gd name="connsiteX22" fmla="*/ 792958 w 970378"/>
                <a:gd name="connsiteY22" fmla="*/ 198783 h 344038"/>
                <a:gd name="connsiteX23" fmla="*/ 835820 w 970378"/>
                <a:gd name="connsiteY23" fmla="*/ 194020 h 344038"/>
                <a:gd name="connsiteX24" fmla="*/ 895351 w 970378"/>
                <a:gd name="connsiteY24" fmla="*/ 182113 h 344038"/>
                <a:gd name="connsiteX25" fmla="*/ 923926 w 970378"/>
                <a:gd name="connsiteY25" fmla="*/ 172588 h 344038"/>
                <a:gd name="connsiteX26" fmla="*/ 931070 w 970378"/>
                <a:gd name="connsiteY26" fmla="*/ 105913 h 344038"/>
                <a:gd name="connsiteX27" fmla="*/ 950120 w 970378"/>
                <a:gd name="connsiteY27" fmla="*/ 105913 h 344038"/>
                <a:gd name="connsiteX28" fmla="*/ 969170 w 970378"/>
                <a:gd name="connsiteY28" fmla="*/ 170207 h 344038"/>
                <a:gd name="connsiteX29" fmla="*/ 952501 w 970378"/>
                <a:gd name="connsiteY29" fmla="*/ 241644 h 344038"/>
                <a:gd name="connsiteX30" fmla="*/ 850108 w 970378"/>
                <a:gd name="connsiteY30" fmla="*/ 265458 h 344038"/>
                <a:gd name="connsiteX31" fmla="*/ 738189 w 970378"/>
                <a:gd name="connsiteY31" fmla="*/ 253551 h 344038"/>
                <a:gd name="connsiteX32" fmla="*/ 702470 w 970378"/>
                <a:gd name="connsiteY32" fmla="*/ 236882 h 344038"/>
                <a:gd name="connsiteX33" fmla="*/ 659607 w 970378"/>
                <a:gd name="connsiteY33" fmla="*/ 205927 h 344038"/>
                <a:gd name="connsiteX34" fmla="*/ 638175 w 970378"/>
                <a:gd name="connsiteY34" fmla="*/ 239262 h 344038"/>
                <a:gd name="connsiteX35" fmla="*/ 588170 w 970378"/>
                <a:gd name="connsiteY35" fmla="*/ 284507 h 344038"/>
                <a:gd name="connsiteX36" fmla="*/ 554832 w 970378"/>
                <a:gd name="connsiteY36" fmla="*/ 310700 h 344038"/>
                <a:gd name="connsiteX37" fmla="*/ 485776 w 970378"/>
                <a:gd name="connsiteY37" fmla="*/ 344038 h 344038"/>
                <a:gd name="connsiteX38" fmla="*/ 423864 w 970378"/>
                <a:gd name="connsiteY38" fmla="*/ 344038 h 344038"/>
                <a:gd name="connsiteX39" fmla="*/ 366714 w 970378"/>
                <a:gd name="connsiteY39" fmla="*/ 310701 h 344038"/>
                <a:gd name="connsiteX40" fmla="*/ 321470 w 970378"/>
                <a:gd name="connsiteY40" fmla="*/ 272601 h 344038"/>
                <a:gd name="connsiteX41" fmla="*/ 271464 w 970378"/>
                <a:gd name="connsiteY41" fmla="*/ 205926 h 344038"/>
                <a:gd name="connsiteX42" fmla="*/ 219076 w 970378"/>
                <a:gd name="connsiteY42" fmla="*/ 170207 h 344038"/>
                <a:gd name="connsiteX43" fmla="*/ 197644 w 970378"/>
                <a:gd name="connsiteY43" fmla="*/ 146394 h 344038"/>
                <a:gd name="connsiteX44" fmla="*/ 145257 w 970378"/>
                <a:gd name="connsiteY44" fmla="*/ 184494 h 344038"/>
                <a:gd name="connsiteX45" fmla="*/ 92869 w 970378"/>
                <a:gd name="connsiteY45" fmla="*/ 167826 h 344038"/>
                <a:gd name="connsiteX46" fmla="*/ 71438 w 970378"/>
                <a:gd name="connsiteY46" fmla="*/ 148776 h 344038"/>
                <a:gd name="connsiteX47" fmla="*/ 38100 w 970378"/>
                <a:gd name="connsiteY47" fmla="*/ 110676 h 344038"/>
                <a:gd name="connsiteX48" fmla="*/ 0 w 970378"/>
                <a:gd name="connsiteY48" fmla="*/ 151157 h 344038"/>
                <a:gd name="connsiteX0" fmla="*/ 0 w 970378"/>
                <a:gd name="connsiteY0" fmla="*/ 105326 h 298207"/>
                <a:gd name="connsiteX1" fmla="*/ 78582 w 970378"/>
                <a:gd name="connsiteY1" fmla="*/ 2932 h 298207"/>
                <a:gd name="connsiteX2" fmla="*/ 96499 w 970378"/>
                <a:gd name="connsiteY2" fmla="*/ 32104 h 298207"/>
                <a:gd name="connsiteX3" fmla="*/ 114301 w 970378"/>
                <a:gd name="connsiteY3" fmla="*/ 48176 h 298207"/>
                <a:gd name="connsiteX4" fmla="*/ 174993 w 970378"/>
                <a:gd name="connsiteY4" fmla="*/ 27096 h 298207"/>
                <a:gd name="connsiteX5" fmla="*/ 214106 w 970378"/>
                <a:gd name="connsiteY5" fmla="*/ 57706 h 298207"/>
                <a:gd name="connsiteX6" fmla="*/ 214311 w 970378"/>
                <a:gd name="connsiteY6" fmla="*/ 57701 h 298207"/>
                <a:gd name="connsiteX7" fmla="*/ 214604 w 970378"/>
                <a:gd name="connsiteY7" fmla="*/ 57994 h 298207"/>
                <a:gd name="connsiteX8" fmla="*/ 242890 w 970378"/>
                <a:gd name="connsiteY8" fmla="*/ 74370 h 298207"/>
                <a:gd name="connsiteX9" fmla="*/ 295276 w 970378"/>
                <a:gd name="connsiteY9" fmla="*/ 95802 h 298207"/>
                <a:gd name="connsiteX10" fmla="*/ 323851 w 970378"/>
                <a:gd name="connsiteY10" fmla="*/ 145807 h 298207"/>
                <a:gd name="connsiteX11" fmla="*/ 366714 w 970378"/>
                <a:gd name="connsiteY11" fmla="*/ 188670 h 298207"/>
                <a:gd name="connsiteX12" fmla="*/ 411958 w 970378"/>
                <a:gd name="connsiteY12" fmla="*/ 231532 h 298207"/>
                <a:gd name="connsiteX13" fmla="*/ 464345 w 970378"/>
                <a:gd name="connsiteY13" fmla="*/ 243439 h 298207"/>
                <a:gd name="connsiteX14" fmla="*/ 523876 w 970378"/>
                <a:gd name="connsiteY14" fmla="*/ 238676 h 298207"/>
                <a:gd name="connsiteX15" fmla="*/ 576264 w 970378"/>
                <a:gd name="connsiteY15" fmla="*/ 195814 h 298207"/>
                <a:gd name="connsiteX16" fmla="*/ 602458 w 970378"/>
                <a:gd name="connsiteY16" fmla="*/ 148188 h 298207"/>
                <a:gd name="connsiteX17" fmla="*/ 621508 w 970378"/>
                <a:gd name="connsiteY17" fmla="*/ 105326 h 298207"/>
                <a:gd name="connsiteX18" fmla="*/ 652464 w 970378"/>
                <a:gd name="connsiteY18" fmla="*/ 88658 h 298207"/>
                <a:gd name="connsiteX19" fmla="*/ 676276 w 970378"/>
                <a:gd name="connsiteY19" fmla="*/ 133902 h 298207"/>
                <a:gd name="connsiteX20" fmla="*/ 711995 w 970378"/>
                <a:gd name="connsiteY20" fmla="*/ 145807 h 298207"/>
                <a:gd name="connsiteX21" fmla="*/ 792958 w 970378"/>
                <a:gd name="connsiteY21" fmla="*/ 152952 h 298207"/>
                <a:gd name="connsiteX22" fmla="*/ 835820 w 970378"/>
                <a:gd name="connsiteY22" fmla="*/ 148189 h 298207"/>
                <a:gd name="connsiteX23" fmla="*/ 895351 w 970378"/>
                <a:gd name="connsiteY23" fmla="*/ 136282 h 298207"/>
                <a:gd name="connsiteX24" fmla="*/ 923926 w 970378"/>
                <a:gd name="connsiteY24" fmla="*/ 126757 h 298207"/>
                <a:gd name="connsiteX25" fmla="*/ 931070 w 970378"/>
                <a:gd name="connsiteY25" fmla="*/ 60082 h 298207"/>
                <a:gd name="connsiteX26" fmla="*/ 950120 w 970378"/>
                <a:gd name="connsiteY26" fmla="*/ 60082 h 298207"/>
                <a:gd name="connsiteX27" fmla="*/ 969170 w 970378"/>
                <a:gd name="connsiteY27" fmla="*/ 124376 h 298207"/>
                <a:gd name="connsiteX28" fmla="*/ 952501 w 970378"/>
                <a:gd name="connsiteY28" fmla="*/ 195813 h 298207"/>
                <a:gd name="connsiteX29" fmla="*/ 850108 w 970378"/>
                <a:gd name="connsiteY29" fmla="*/ 219627 h 298207"/>
                <a:gd name="connsiteX30" fmla="*/ 738189 w 970378"/>
                <a:gd name="connsiteY30" fmla="*/ 207720 h 298207"/>
                <a:gd name="connsiteX31" fmla="*/ 702470 w 970378"/>
                <a:gd name="connsiteY31" fmla="*/ 191051 h 298207"/>
                <a:gd name="connsiteX32" fmla="*/ 659607 w 970378"/>
                <a:gd name="connsiteY32" fmla="*/ 160096 h 298207"/>
                <a:gd name="connsiteX33" fmla="*/ 638175 w 970378"/>
                <a:gd name="connsiteY33" fmla="*/ 193431 h 298207"/>
                <a:gd name="connsiteX34" fmla="*/ 588170 w 970378"/>
                <a:gd name="connsiteY34" fmla="*/ 238676 h 298207"/>
                <a:gd name="connsiteX35" fmla="*/ 554832 w 970378"/>
                <a:gd name="connsiteY35" fmla="*/ 264869 h 298207"/>
                <a:gd name="connsiteX36" fmla="*/ 485776 w 970378"/>
                <a:gd name="connsiteY36" fmla="*/ 298207 h 298207"/>
                <a:gd name="connsiteX37" fmla="*/ 423864 w 970378"/>
                <a:gd name="connsiteY37" fmla="*/ 298207 h 298207"/>
                <a:gd name="connsiteX38" fmla="*/ 366714 w 970378"/>
                <a:gd name="connsiteY38" fmla="*/ 264870 h 298207"/>
                <a:gd name="connsiteX39" fmla="*/ 321470 w 970378"/>
                <a:gd name="connsiteY39" fmla="*/ 226770 h 298207"/>
                <a:gd name="connsiteX40" fmla="*/ 271464 w 970378"/>
                <a:gd name="connsiteY40" fmla="*/ 160095 h 298207"/>
                <a:gd name="connsiteX41" fmla="*/ 219076 w 970378"/>
                <a:gd name="connsiteY41" fmla="*/ 124376 h 298207"/>
                <a:gd name="connsiteX42" fmla="*/ 197644 w 970378"/>
                <a:gd name="connsiteY42" fmla="*/ 100563 h 298207"/>
                <a:gd name="connsiteX43" fmla="*/ 145257 w 970378"/>
                <a:gd name="connsiteY43" fmla="*/ 138663 h 298207"/>
                <a:gd name="connsiteX44" fmla="*/ 92869 w 970378"/>
                <a:gd name="connsiteY44" fmla="*/ 121995 h 298207"/>
                <a:gd name="connsiteX45" fmla="*/ 71438 w 970378"/>
                <a:gd name="connsiteY45" fmla="*/ 102945 h 298207"/>
                <a:gd name="connsiteX46" fmla="*/ 38100 w 970378"/>
                <a:gd name="connsiteY46" fmla="*/ 64845 h 298207"/>
                <a:gd name="connsiteX47" fmla="*/ 0 w 970378"/>
                <a:gd name="connsiteY47" fmla="*/ 105326 h 298207"/>
                <a:gd name="connsiteX0" fmla="*/ 0 w 970378"/>
                <a:gd name="connsiteY0" fmla="*/ 79369 h 272250"/>
                <a:gd name="connsiteX1" fmla="*/ 96499 w 970378"/>
                <a:gd name="connsiteY1" fmla="*/ 6147 h 272250"/>
                <a:gd name="connsiteX2" fmla="*/ 114301 w 970378"/>
                <a:gd name="connsiteY2" fmla="*/ 22219 h 272250"/>
                <a:gd name="connsiteX3" fmla="*/ 174993 w 970378"/>
                <a:gd name="connsiteY3" fmla="*/ 1139 h 272250"/>
                <a:gd name="connsiteX4" fmla="*/ 214106 w 970378"/>
                <a:gd name="connsiteY4" fmla="*/ 31749 h 272250"/>
                <a:gd name="connsiteX5" fmla="*/ 214311 w 970378"/>
                <a:gd name="connsiteY5" fmla="*/ 31744 h 272250"/>
                <a:gd name="connsiteX6" fmla="*/ 214604 w 970378"/>
                <a:gd name="connsiteY6" fmla="*/ 32037 h 272250"/>
                <a:gd name="connsiteX7" fmla="*/ 242890 w 970378"/>
                <a:gd name="connsiteY7" fmla="*/ 48413 h 272250"/>
                <a:gd name="connsiteX8" fmla="*/ 295276 w 970378"/>
                <a:gd name="connsiteY8" fmla="*/ 69845 h 272250"/>
                <a:gd name="connsiteX9" fmla="*/ 323851 w 970378"/>
                <a:gd name="connsiteY9" fmla="*/ 119850 h 272250"/>
                <a:gd name="connsiteX10" fmla="*/ 366714 w 970378"/>
                <a:gd name="connsiteY10" fmla="*/ 162713 h 272250"/>
                <a:gd name="connsiteX11" fmla="*/ 411958 w 970378"/>
                <a:gd name="connsiteY11" fmla="*/ 205575 h 272250"/>
                <a:gd name="connsiteX12" fmla="*/ 464345 w 970378"/>
                <a:gd name="connsiteY12" fmla="*/ 217482 h 272250"/>
                <a:gd name="connsiteX13" fmla="*/ 523876 w 970378"/>
                <a:gd name="connsiteY13" fmla="*/ 212719 h 272250"/>
                <a:gd name="connsiteX14" fmla="*/ 576264 w 970378"/>
                <a:gd name="connsiteY14" fmla="*/ 169857 h 272250"/>
                <a:gd name="connsiteX15" fmla="*/ 602458 w 970378"/>
                <a:gd name="connsiteY15" fmla="*/ 122231 h 272250"/>
                <a:gd name="connsiteX16" fmla="*/ 621508 w 970378"/>
                <a:gd name="connsiteY16" fmla="*/ 79369 h 272250"/>
                <a:gd name="connsiteX17" fmla="*/ 652464 w 970378"/>
                <a:gd name="connsiteY17" fmla="*/ 62701 h 272250"/>
                <a:gd name="connsiteX18" fmla="*/ 676276 w 970378"/>
                <a:gd name="connsiteY18" fmla="*/ 107945 h 272250"/>
                <a:gd name="connsiteX19" fmla="*/ 711995 w 970378"/>
                <a:gd name="connsiteY19" fmla="*/ 119850 h 272250"/>
                <a:gd name="connsiteX20" fmla="*/ 792958 w 970378"/>
                <a:gd name="connsiteY20" fmla="*/ 126995 h 272250"/>
                <a:gd name="connsiteX21" fmla="*/ 835820 w 970378"/>
                <a:gd name="connsiteY21" fmla="*/ 122232 h 272250"/>
                <a:gd name="connsiteX22" fmla="*/ 895351 w 970378"/>
                <a:gd name="connsiteY22" fmla="*/ 110325 h 272250"/>
                <a:gd name="connsiteX23" fmla="*/ 923926 w 970378"/>
                <a:gd name="connsiteY23" fmla="*/ 100800 h 272250"/>
                <a:gd name="connsiteX24" fmla="*/ 931070 w 970378"/>
                <a:gd name="connsiteY24" fmla="*/ 34125 h 272250"/>
                <a:gd name="connsiteX25" fmla="*/ 950120 w 970378"/>
                <a:gd name="connsiteY25" fmla="*/ 34125 h 272250"/>
                <a:gd name="connsiteX26" fmla="*/ 969170 w 970378"/>
                <a:gd name="connsiteY26" fmla="*/ 98419 h 272250"/>
                <a:gd name="connsiteX27" fmla="*/ 952501 w 970378"/>
                <a:gd name="connsiteY27" fmla="*/ 169856 h 272250"/>
                <a:gd name="connsiteX28" fmla="*/ 850108 w 970378"/>
                <a:gd name="connsiteY28" fmla="*/ 193670 h 272250"/>
                <a:gd name="connsiteX29" fmla="*/ 738189 w 970378"/>
                <a:gd name="connsiteY29" fmla="*/ 181763 h 272250"/>
                <a:gd name="connsiteX30" fmla="*/ 702470 w 970378"/>
                <a:gd name="connsiteY30" fmla="*/ 165094 h 272250"/>
                <a:gd name="connsiteX31" fmla="*/ 659607 w 970378"/>
                <a:gd name="connsiteY31" fmla="*/ 134139 h 272250"/>
                <a:gd name="connsiteX32" fmla="*/ 638175 w 970378"/>
                <a:gd name="connsiteY32" fmla="*/ 167474 h 272250"/>
                <a:gd name="connsiteX33" fmla="*/ 588170 w 970378"/>
                <a:gd name="connsiteY33" fmla="*/ 212719 h 272250"/>
                <a:gd name="connsiteX34" fmla="*/ 554832 w 970378"/>
                <a:gd name="connsiteY34" fmla="*/ 238912 h 272250"/>
                <a:gd name="connsiteX35" fmla="*/ 485776 w 970378"/>
                <a:gd name="connsiteY35" fmla="*/ 272250 h 272250"/>
                <a:gd name="connsiteX36" fmla="*/ 423864 w 970378"/>
                <a:gd name="connsiteY36" fmla="*/ 272250 h 272250"/>
                <a:gd name="connsiteX37" fmla="*/ 366714 w 970378"/>
                <a:gd name="connsiteY37" fmla="*/ 238913 h 272250"/>
                <a:gd name="connsiteX38" fmla="*/ 321470 w 970378"/>
                <a:gd name="connsiteY38" fmla="*/ 200813 h 272250"/>
                <a:gd name="connsiteX39" fmla="*/ 271464 w 970378"/>
                <a:gd name="connsiteY39" fmla="*/ 134138 h 272250"/>
                <a:gd name="connsiteX40" fmla="*/ 219076 w 970378"/>
                <a:gd name="connsiteY40" fmla="*/ 98419 h 272250"/>
                <a:gd name="connsiteX41" fmla="*/ 197644 w 970378"/>
                <a:gd name="connsiteY41" fmla="*/ 74606 h 272250"/>
                <a:gd name="connsiteX42" fmla="*/ 145257 w 970378"/>
                <a:gd name="connsiteY42" fmla="*/ 112706 h 272250"/>
                <a:gd name="connsiteX43" fmla="*/ 92869 w 970378"/>
                <a:gd name="connsiteY43" fmla="*/ 96038 h 272250"/>
                <a:gd name="connsiteX44" fmla="*/ 71438 w 970378"/>
                <a:gd name="connsiteY44" fmla="*/ 76988 h 272250"/>
                <a:gd name="connsiteX45" fmla="*/ 38100 w 970378"/>
                <a:gd name="connsiteY45" fmla="*/ 38888 h 272250"/>
                <a:gd name="connsiteX46" fmla="*/ 0 w 970378"/>
                <a:gd name="connsiteY46" fmla="*/ 79369 h 272250"/>
                <a:gd name="connsiteX0" fmla="*/ 417 w 932695"/>
                <a:gd name="connsiteY0" fmla="*/ 38888 h 272250"/>
                <a:gd name="connsiteX1" fmla="*/ 58816 w 932695"/>
                <a:gd name="connsiteY1" fmla="*/ 6147 h 272250"/>
                <a:gd name="connsiteX2" fmla="*/ 76618 w 932695"/>
                <a:gd name="connsiteY2" fmla="*/ 22219 h 272250"/>
                <a:gd name="connsiteX3" fmla="*/ 137310 w 932695"/>
                <a:gd name="connsiteY3" fmla="*/ 1139 h 272250"/>
                <a:gd name="connsiteX4" fmla="*/ 176423 w 932695"/>
                <a:gd name="connsiteY4" fmla="*/ 31749 h 272250"/>
                <a:gd name="connsiteX5" fmla="*/ 176628 w 932695"/>
                <a:gd name="connsiteY5" fmla="*/ 31744 h 272250"/>
                <a:gd name="connsiteX6" fmla="*/ 176921 w 932695"/>
                <a:gd name="connsiteY6" fmla="*/ 32037 h 272250"/>
                <a:gd name="connsiteX7" fmla="*/ 205207 w 932695"/>
                <a:gd name="connsiteY7" fmla="*/ 48413 h 272250"/>
                <a:gd name="connsiteX8" fmla="*/ 257593 w 932695"/>
                <a:gd name="connsiteY8" fmla="*/ 69845 h 272250"/>
                <a:gd name="connsiteX9" fmla="*/ 286168 w 932695"/>
                <a:gd name="connsiteY9" fmla="*/ 119850 h 272250"/>
                <a:gd name="connsiteX10" fmla="*/ 329031 w 932695"/>
                <a:gd name="connsiteY10" fmla="*/ 162713 h 272250"/>
                <a:gd name="connsiteX11" fmla="*/ 374275 w 932695"/>
                <a:gd name="connsiteY11" fmla="*/ 205575 h 272250"/>
                <a:gd name="connsiteX12" fmla="*/ 426662 w 932695"/>
                <a:gd name="connsiteY12" fmla="*/ 217482 h 272250"/>
                <a:gd name="connsiteX13" fmla="*/ 486193 w 932695"/>
                <a:gd name="connsiteY13" fmla="*/ 212719 h 272250"/>
                <a:gd name="connsiteX14" fmla="*/ 538581 w 932695"/>
                <a:gd name="connsiteY14" fmla="*/ 169857 h 272250"/>
                <a:gd name="connsiteX15" fmla="*/ 564775 w 932695"/>
                <a:gd name="connsiteY15" fmla="*/ 122231 h 272250"/>
                <a:gd name="connsiteX16" fmla="*/ 583825 w 932695"/>
                <a:gd name="connsiteY16" fmla="*/ 79369 h 272250"/>
                <a:gd name="connsiteX17" fmla="*/ 614781 w 932695"/>
                <a:gd name="connsiteY17" fmla="*/ 62701 h 272250"/>
                <a:gd name="connsiteX18" fmla="*/ 638593 w 932695"/>
                <a:gd name="connsiteY18" fmla="*/ 107945 h 272250"/>
                <a:gd name="connsiteX19" fmla="*/ 674312 w 932695"/>
                <a:gd name="connsiteY19" fmla="*/ 119850 h 272250"/>
                <a:gd name="connsiteX20" fmla="*/ 755275 w 932695"/>
                <a:gd name="connsiteY20" fmla="*/ 126995 h 272250"/>
                <a:gd name="connsiteX21" fmla="*/ 798137 w 932695"/>
                <a:gd name="connsiteY21" fmla="*/ 122232 h 272250"/>
                <a:gd name="connsiteX22" fmla="*/ 857668 w 932695"/>
                <a:gd name="connsiteY22" fmla="*/ 110325 h 272250"/>
                <a:gd name="connsiteX23" fmla="*/ 886243 w 932695"/>
                <a:gd name="connsiteY23" fmla="*/ 100800 h 272250"/>
                <a:gd name="connsiteX24" fmla="*/ 893387 w 932695"/>
                <a:gd name="connsiteY24" fmla="*/ 34125 h 272250"/>
                <a:gd name="connsiteX25" fmla="*/ 912437 w 932695"/>
                <a:gd name="connsiteY25" fmla="*/ 34125 h 272250"/>
                <a:gd name="connsiteX26" fmla="*/ 931487 w 932695"/>
                <a:gd name="connsiteY26" fmla="*/ 98419 h 272250"/>
                <a:gd name="connsiteX27" fmla="*/ 914818 w 932695"/>
                <a:gd name="connsiteY27" fmla="*/ 169856 h 272250"/>
                <a:gd name="connsiteX28" fmla="*/ 812425 w 932695"/>
                <a:gd name="connsiteY28" fmla="*/ 193670 h 272250"/>
                <a:gd name="connsiteX29" fmla="*/ 700506 w 932695"/>
                <a:gd name="connsiteY29" fmla="*/ 181763 h 272250"/>
                <a:gd name="connsiteX30" fmla="*/ 664787 w 932695"/>
                <a:gd name="connsiteY30" fmla="*/ 165094 h 272250"/>
                <a:gd name="connsiteX31" fmla="*/ 621924 w 932695"/>
                <a:gd name="connsiteY31" fmla="*/ 134139 h 272250"/>
                <a:gd name="connsiteX32" fmla="*/ 600492 w 932695"/>
                <a:gd name="connsiteY32" fmla="*/ 167474 h 272250"/>
                <a:gd name="connsiteX33" fmla="*/ 550487 w 932695"/>
                <a:gd name="connsiteY33" fmla="*/ 212719 h 272250"/>
                <a:gd name="connsiteX34" fmla="*/ 517149 w 932695"/>
                <a:gd name="connsiteY34" fmla="*/ 238912 h 272250"/>
                <a:gd name="connsiteX35" fmla="*/ 448093 w 932695"/>
                <a:gd name="connsiteY35" fmla="*/ 272250 h 272250"/>
                <a:gd name="connsiteX36" fmla="*/ 386181 w 932695"/>
                <a:gd name="connsiteY36" fmla="*/ 272250 h 272250"/>
                <a:gd name="connsiteX37" fmla="*/ 329031 w 932695"/>
                <a:gd name="connsiteY37" fmla="*/ 238913 h 272250"/>
                <a:gd name="connsiteX38" fmla="*/ 283787 w 932695"/>
                <a:gd name="connsiteY38" fmla="*/ 200813 h 272250"/>
                <a:gd name="connsiteX39" fmla="*/ 233781 w 932695"/>
                <a:gd name="connsiteY39" fmla="*/ 134138 h 272250"/>
                <a:gd name="connsiteX40" fmla="*/ 181393 w 932695"/>
                <a:gd name="connsiteY40" fmla="*/ 98419 h 272250"/>
                <a:gd name="connsiteX41" fmla="*/ 159961 w 932695"/>
                <a:gd name="connsiteY41" fmla="*/ 74606 h 272250"/>
                <a:gd name="connsiteX42" fmla="*/ 107574 w 932695"/>
                <a:gd name="connsiteY42" fmla="*/ 112706 h 272250"/>
                <a:gd name="connsiteX43" fmla="*/ 55186 w 932695"/>
                <a:gd name="connsiteY43" fmla="*/ 96038 h 272250"/>
                <a:gd name="connsiteX44" fmla="*/ 33755 w 932695"/>
                <a:gd name="connsiteY44" fmla="*/ 76988 h 272250"/>
                <a:gd name="connsiteX45" fmla="*/ 417 w 932695"/>
                <a:gd name="connsiteY45" fmla="*/ 38888 h 272250"/>
                <a:gd name="connsiteX0" fmla="*/ 26 w 898966"/>
                <a:gd name="connsiteY0" fmla="*/ 76988 h 272250"/>
                <a:gd name="connsiteX1" fmla="*/ 25087 w 898966"/>
                <a:gd name="connsiteY1" fmla="*/ 6147 h 272250"/>
                <a:gd name="connsiteX2" fmla="*/ 42889 w 898966"/>
                <a:gd name="connsiteY2" fmla="*/ 22219 h 272250"/>
                <a:gd name="connsiteX3" fmla="*/ 103581 w 898966"/>
                <a:gd name="connsiteY3" fmla="*/ 1139 h 272250"/>
                <a:gd name="connsiteX4" fmla="*/ 142694 w 898966"/>
                <a:gd name="connsiteY4" fmla="*/ 31749 h 272250"/>
                <a:gd name="connsiteX5" fmla="*/ 142899 w 898966"/>
                <a:gd name="connsiteY5" fmla="*/ 31744 h 272250"/>
                <a:gd name="connsiteX6" fmla="*/ 143192 w 898966"/>
                <a:gd name="connsiteY6" fmla="*/ 32037 h 272250"/>
                <a:gd name="connsiteX7" fmla="*/ 171478 w 898966"/>
                <a:gd name="connsiteY7" fmla="*/ 48413 h 272250"/>
                <a:gd name="connsiteX8" fmla="*/ 223864 w 898966"/>
                <a:gd name="connsiteY8" fmla="*/ 69845 h 272250"/>
                <a:gd name="connsiteX9" fmla="*/ 252439 w 898966"/>
                <a:gd name="connsiteY9" fmla="*/ 119850 h 272250"/>
                <a:gd name="connsiteX10" fmla="*/ 295302 w 898966"/>
                <a:gd name="connsiteY10" fmla="*/ 162713 h 272250"/>
                <a:gd name="connsiteX11" fmla="*/ 340546 w 898966"/>
                <a:gd name="connsiteY11" fmla="*/ 205575 h 272250"/>
                <a:gd name="connsiteX12" fmla="*/ 392933 w 898966"/>
                <a:gd name="connsiteY12" fmla="*/ 217482 h 272250"/>
                <a:gd name="connsiteX13" fmla="*/ 452464 w 898966"/>
                <a:gd name="connsiteY13" fmla="*/ 212719 h 272250"/>
                <a:gd name="connsiteX14" fmla="*/ 504852 w 898966"/>
                <a:gd name="connsiteY14" fmla="*/ 169857 h 272250"/>
                <a:gd name="connsiteX15" fmla="*/ 531046 w 898966"/>
                <a:gd name="connsiteY15" fmla="*/ 122231 h 272250"/>
                <a:gd name="connsiteX16" fmla="*/ 550096 w 898966"/>
                <a:gd name="connsiteY16" fmla="*/ 79369 h 272250"/>
                <a:gd name="connsiteX17" fmla="*/ 581052 w 898966"/>
                <a:gd name="connsiteY17" fmla="*/ 62701 h 272250"/>
                <a:gd name="connsiteX18" fmla="*/ 604864 w 898966"/>
                <a:gd name="connsiteY18" fmla="*/ 107945 h 272250"/>
                <a:gd name="connsiteX19" fmla="*/ 640583 w 898966"/>
                <a:gd name="connsiteY19" fmla="*/ 119850 h 272250"/>
                <a:gd name="connsiteX20" fmla="*/ 721546 w 898966"/>
                <a:gd name="connsiteY20" fmla="*/ 126995 h 272250"/>
                <a:gd name="connsiteX21" fmla="*/ 764408 w 898966"/>
                <a:gd name="connsiteY21" fmla="*/ 122232 h 272250"/>
                <a:gd name="connsiteX22" fmla="*/ 823939 w 898966"/>
                <a:gd name="connsiteY22" fmla="*/ 110325 h 272250"/>
                <a:gd name="connsiteX23" fmla="*/ 852514 w 898966"/>
                <a:gd name="connsiteY23" fmla="*/ 100800 h 272250"/>
                <a:gd name="connsiteX24" fmla="*/ 859658 w 898966"/>
                <a:gd name="connsiteY24" fmla="*/ 34125 h 272250"/>
                <a:gd name="connsiteX25" fmla="*/ 878708 w 898966"/>
                <a:gd name="connsiteY25" fmla="*/ 34125 h 272250"/>
                <a:gd name="connsiteX26" fmla="*/ 897758 w 898966"/>
                <a:gd name="connsiteY26" fmla="*/ 98419 h 272250"/>
                <a:gd name="connsiteX27" fmla="*/ 881089 w 898966"/>
                <a:gd name="connsiteY27" fmla="*/ 169856 h 272250"/>
                <a:gd name="connsiteX28" fmla="*/ 778696 w 898966"/>
                <a:gd name="connsiteY28" fmla="*/ 193670 h 272250"/>
                <a:gd name="connsiteX29" fmla="*/ 666777 w 898966"/>
                <a:gd name="connsiteY29" fmla="*/ 181763 h 272250"/>
                <a:gd name="connsiteX30" fmla="*/ 631058 w 898966"/>
                <a:gd name="connsiteY30" fmla="*/ 165094 h 272250"/>
                <a:gd name="connsiteX31" fmla="*/ 588195 w 898966"/>
                <a:gd name="connsiteY31" fmla="*/ 134139 h 272250"/>
                <a:gd name="connsiteX32" fmla="*/ 566763 w 898966"/>
                <a:gd name="connsiteY32" fmla="*/ 167474 h 272250"/>
                <a:gd name="connsiteX33" fmla="*/ 516758 w 898966"/>
                <a:gd name="connsiteY33" fmla="*/ 212719 h 272250"/>
                <a:gd name="connsiteX34" fmla="*/ 483420 w 898966"/>
                <a:gd name="connsiteY34" fmla="*/ 238912 h 272250"/>
                <a:gd name="connsiteX35" fmla="*/ 414364 w 898966"/>
                <a:gd name="connsiteY35" fmla="*/ 272250 h 272250"/>
                <a:gd name="connsiteX36" fmla="*/ 352452 w 898966"/>
                <a:gd name="connsiteY36" fmla="*/ 272250 h 272250"/>
                <a:gd name="connsiteX37" fmla="*/ 295302 w 898966"/>
                <a:gd name="connsiteY37" fmla="*/ 238913 h 272250"/>
                <a:gd name="connsiteX38" fmla="*/ 250058 w 898966"/>
                <a:gd name="connsiteY38" fmla="*/ 200813 h 272250"/>
                <a:gd name="connsiteX39" fmla="*/ 200052 w 898966"/>
                <a:gd name="connsiteY39" fmla="*/ 134138 h 272250"/>
                <a:gd name="connsiteX40" fmla="*/ 147664 w 898966"/>
                <a:gd name="connsiteY40" fmla="*/ 98419 h 272250"/>
                <a:gd name="connsiteX41" fmla="*/ 126232 w 898966"/>
                <a:gd name="connsiteY41" fmla="*/ 74606 h 272250"/>
                <a:gd name="connsiteX42" fmla="*/ 73845 w 898966"/>
                <a:gd name="connsiteY42" fmla="*/ 112706 h 272250"/>
                <a:gd name="connsiteX43" fmla="*/ 21457 w 898966"/>
                <a:gd name="connsiteY43" fmla="*/ 96038 h 272250"/>
                <a:gd name="connsiteX44" fmla="*/ 26 w 898966"/>
                <a:gd name="connsiteY44" fmla="*/ 76988 h 272250"/>
                <a:gd name="connsiteX0" fmla="*/ 3479 w 880988"/>
                <a:gd name="connsiteY0" fmla="*/ 96038 h 272250"/>
                <a:gd name="connsiteX1" fmla="*/ 7109 w 880988"/>
                <a:gd name="connsiteY1" fmla="*/ 6147 h 272250"/>
                <a:gd name="connsiteX2" fmla="*/ 24911 w 880988"/>
                <a:gd name="connsiteY2" fmla="*/ 22219 h 272250"/>
                <a:gd name="connsiteX3" fmla="*/ 85603 w 880988"/>
                <a:gd name="connsiteY3" fmla="*/ 1139 h 272250"/>
                <a:gd name="connsiteX4" fmla="*/ 124716 w 880988"/>
                <a:gd name="connsiteY4" fmla="*/ 31749 h 272250"/>
                <a:gd name="connsiteX5" fmla="*/ 124921 w 880988"/>
                <a:gd name="connsiteY5" fmla="*/ 31744 h 272250"/>
                <a:gd name="connsiteX6" fmla="*/ 125214 w 880988"/>
                <a:gd name="connsiteY6" fmla="*/ 32037 h 272250"/>
                <a:gd name="connsiteX7" fmla="*/ 153500 w 880988"/>
                <a:gd name="connsiteY7" fmla="*/ 48413 h 272250"/>
                <a:gd name="connsiteX8" fmla="*/ 205886 w 880988"/>
                <a:gd name="connsiteY8" fmla="*/ 69845 h 272250"/>
                <a:gd name="connsiteX9" fmla="*/ 234461 w 880988"/>
                <a:gd name="connsiteY9" fmla="*/ 119850 h 272250"/>
                <a:gd name="connsiteX10" fmla="*/ 277324 w 880988"/>
                <a:gd name="connsiteY10" fmla="*/ 162713 h 272250"/>
                <a:gd name="connsiteX11" fmla="*/ 322568 w 880988"/>
                <a:gd name="connsiteY11" fmla="*/ 205575 h 272250"/>
                <a:gd name="connsiteX12" fmla="*/ 374955 w 880988"/>
                <a:gd name="connsiteY12" fmla="*/ 217482 h 272250"/>
                <a:gd name="connsiteX13" fmla="*/ 434486 w 880988"/>
                <a:gd name="connsiteY13" fmla="*/ 212719 h 272250"/>
                <a:gd name="connsiteX14" fmla="*/ 486874 w 880988"/>
                <a:gd name="connsiteY14" fmla="*/ 169857 h 272250"/>
                <a:gd name="connsiteX15" fmla="*/ 513068 w 880988"/>
                <a:gd name="connsiteY15" fmla="*/ 122231 h 272250"/>
                <a:gd name="connsiteX16" fmla="*/ 532118 w 880988"/>
                <a:gd name="connsiteY16" fmla="*/ 79369 h 272250"/>
                <a:gd name="connsiteX17" fmla="*/ 563074 w 880988"/>
                <a:gd name="connsiteY17" fmla="*/ 62701 h 272250"/>
                <a:gd name="connsiteX18" fmla="*/ 586886 w 880988"/>
                <a:gd name="connsiteY18" fmla="*/ 107945 h 272250"/>
                <a:gd name="connsiteX19" fmla="*/ 622605 w 880988"/>
                <a:gd name="connsiteY19" fmla="*/ 119850 h 272250"/>
                <a:gd name="connsiteX20" fmla="*/ 703568 w 880988"/>
                <a:gd name="connsiteY20" fmla="*/ 126995 h 272250"/>
                <a:gd name="connsiteX21" fmla="*/ 746430 w 880988"/>
                <a:gd name="connsiteY21" fmla="*/ 122232 h 272250"/>
                <a:gd name="connsiteX22" fmla="*/ 805961 w 880988"/>
                <a:gd name="connsiteY22" fmla="*/ 110325 h 272250"/>
                <a:gd name="connsiteX23" fmla="*/ 834536 w 880988"/>
                <a:gd name="connsiteY23" fmla="*/ 100800 h 272250"/>
                <a:gd name="connsiteX24" fmla="*/ 841680 w 880988"/>
                <a:gd name="connsiteY24" fmla="*/ 34125 h 272250"/>
                <a:gd name="connsiteX25" fmla="*/ 860730 w 880988"/>
                <a:gd name="connsiteY25" fmla="*/ 34125 h 272250"/>
                <a:gd name="connsiteX26" fmla="*/ 879780 w 880988"/>
                <a:gd name="connsiteY26" fmla="*/ 98419 h 272250"/>
                <a:gd name="connsiteX27" fmla="*/ 863111 w 880988"/>
                <a:gd name="connsiteY27" fmla="*/ 169856 h 272250"/>
                <a:gd name="connsiteX28" fmla="*/ 760718 w 880988"/>
                <a:gd name="connsiteY28" fmla="*/ 193670 h 272250"/>
                <a:gd name="connsiteX29" fmla="*/ 648799 w 880988"/>
                <a:gd name="connsiteY29" fmla="*/ 181763 h 272250"/>
                <a:gd name="connsiteX30" fmla="*/ 613080 w 880988"/>
                <a:gd name="connsiteY30" fmla="*/ 165094 h 272250"/>
                <a:gd name="connsiteX31" fmla="*/ 570217 w 880988"/>
                <a:gd name="connsiteY31" fmla="*/ 134139 h 272250"/>
                <a:gd name="connsiteX32" fmla="*/ 548785 w 880988"/>
                <a:gd name="connsiteY32" fmla="*/ 167474 h 272250"/>
                <a:gd name="connsiteX33" fmla="*/ 498780 w 880988"/>
                <a:gd name="connsiteY33" fmla="*/ 212719 h 272250"/>
                <a:gd name="connsiteX34" fmla="*/ 465442 w 880988"/>
                <a:gd name="connsiteY34" fmla="*/ 238912 h 272250"/>
                <a:gd name="connsiteX35" fmla="*/ 396386 w 880988"/>
                <a:gd name="connsiteY35" fmla="*/ 272250 h 272250"/>
                <a:gd name="connsiteX36" fmla="*/ 334474 w 880988"/>
                <a:gd name="connsiteY36" fmla="*/ 272250 h 272250"/>
                <a:gd name="connsiteX37" fmla="*/ 277324 w 880988"/>
                <a:gd name="connsiteY37" fmla="*/ 238913 h 272250"/>
                <a:gd name="connsiteX38" fmla="*/ 232080 w 880988"/>
                <a:gd name="connsiteY38" fmla="*/ 200813 h 272250"/>
                <a:gd name="connsiteX39" fmla="*/ 182074 w 880988"/>
                <a:gd name="connsiteY39" fmla="*/ 134138 h 272250"/>
                <a:gd name="connsiteX40" fmla="*/ 129686 w 880988"/>
                <a:gd name="connsiteY40" fmla="*/ 98419 h 272250"/>
                <a:gd name="connsiteX41" fmla="*/ 108254 w 880988"/>
                <a:gd name="connsiteY41" fmla="*/ 74606 h 272250"/>
                <a:gd name="connsiteX42" fmla="*/ 55867 w 880988"/>
                <a:gd name="connsiteY42" fmla="*/ 112706 h 272250"/>
                <a:gd name="connsiteX43" fmla="*/ 3479 w 880988"/>
                <a:gd name="connsiteY43" fmla="*/ 96038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49458 w 874579"/>
                <a:gd name="connsiteY42" fmla="*/ 11270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24955 w 873889"/>
                <a:gd name="connsiteY0" fmla="*/ 95889 h 272101"/>
                <a:gd name="connsiteX1" fmla="*/ 10 w 873889"/>
                <a:gd name="connsiteY1" fmla="*/ 5998 h 272101"/>
                <a:gd name="connsiteX2" fmla="*/ 17812 w 873889"/>
                <a:gd name="connsiteY2" fmla="*/ 22070 h 272101"/>
                <a:gd name="connsiteX3" fmla="*/ 78504 w 873889"/>
                <a:gd name="connsiteY3" fmla="*/ 990 h 272101"/>
                <a:gd name="connsiteX4" fmla="*/ 117617 w 873889"/>
                <a:gd name="connsiteY4" fmla="*/ 31600 h 272101"/>
                <a:gd name="connsiteX5" fmla="*/ 117822 w 873889"/>
                <a:gd name="connsiteY5" fmla="*/ 31595 h 272101"/>
                <a:gd name="connsiteX6" fmla="*/ 118115 w 873889"/>
                <a:gd name="connsiteY6" fmla="*/ 31888 h 272101"/>
                <a:gd name="connsiteX7" fmla="*/ 146401 w 873889"/>
                <a:gd name="connsiteY7" fmla="*/ 48264 h 272101"/>
                <a:gd name="connsiteX8" fmla="*/ 198787 w 873889"/>
                <a:gd name="connsiteY8" fmla="*/ 69696 h 272101"/>
                <a:gd name="connsiteX9" fmla="*/ 227362 w 873889"/>
                <a:gd name="connsiteY9" fmla="*/ 119701 h 272101"/>
                <a:gd name="connsiteX10" fmla="*/ 270225 w 873889"/>
                <a:gd name="connsiteY10" fmla="*/ 162564 h 272101"/>
                <a:gd name="connsiteX11" fmla="*/ 315469 w 873889"/>
                <a:gd name="connsiteY11" fmla="*/ 205426 h 272101"/>
                <a:gd name="connsiteX12" fmla="*/ 367856 w 873889"/>
                <a:gd name="connsiteY12" fmla="*/ 217333 h 272101"/>
                <a:gd name="connsiteX13" fmla="*/ 427387 w 873889"/>
                <a:gd name="connsiteY13" fmla="*/ 212570 h 272101"/>
                <a:gd name="connsiteX14" fmla="*/ 479775 w 873889"/>
                <a:gd name="connsiteY14" fmla="*/ 169708 h 272101"/>
                <a:gd name="connsiteX15" fmla="*/ 505969 w 873889"/>
                <a:gd name="connsiteY15" fmla="*/ 122082 h 272101"/>
                <a:gd name="connsiteX16" fmla="*/ 525019 w 873889"/>
                <a:gd name="connsiteY16" fmla="*/ 79220 h 272101"/>
                <a:gd name="connsiteX17" fmla="*/ 555975 w 873889"/>
                <a:gd name="connsiteY17" fmla="*/ 62552 h 272101"/>
                <a:gd name="connsiteX18" fmla="*/ 579787 w 873889"/>
                <a:gd name="connsiteY18" fmla="*/ 107796 h 272101"/>
                <a:gd name="connsiteX19" fmla="*/ 615506 w 873889"/>
                <a:gd name="connsiteY19" fmla="*/ 119701 h 272101"/>
                <a:gd name="connsiteX20" fmla="*/ 696469 w 873889"/>
                <a:gd name="connsiteY20" fmla="*/ 126846 h 272101"/>
                <a:gd name="connsiteX21" fmla="*/ 739331 w 873889"/>
                <a:gd name="connsiteY21" fmla="*/ 122083 h 272101"/>
                <a:gd name="connsiteX22" fmla="*/ 798862 w 873889"/>
                <a:gd name="connsiteY22" fmla="*/ 110176 h 272101"/>
                <a:gd name="connsiteX23" fmla="*/ 827437 w 873889"/>
                <a:gd name="connsiteY23" fmla="*/ 100651 h 272101"/>
                <a:gd name="connsiteX24" fmla="*/ 834581 w 873889"/>
                <a:gd name="connsiteY24" fmla="*/ 33976 h 272101"/>
                <a:gd name="connsiteX25" fmla="*/ 853631 w 873889"/>
                <a:gd name="connsiteY25" fmla="*/ 33976 h 272101"/>
                <a:gd name="connsiteX26" fmla="*/ 872681 w 873889"/>
                <a:gd name="connsiteY26" fmla="*/ 98270 h 272101"/>
                <a:gd name="connsiteX27" fmla="*/ 856012 w 873889"/>
                <a:gd name="connsiteY27" fmla="*/ 169707 h 272101"/>
                <a:gd name="connsiteX28" fmla="*/ 753619 w 873889"/>
                <a:gd name="connsiteY28" fmla="*/ 193521 h 272101"/>
                <a:gd name="connsiteX29" fmla="*/ 641700 w 873889"/>
                <a:gd name="connsiteY29" fmla="*/ 181614 h 272101"/>
                <a:gd name="connsiteX30" fmla="*/ 605981 w 873889"/>
                <a:gd name="connsiteY30" fmla="*/ 164945 h 272101"/>
                <a:gd name="connsiteX31" fmla="*/ 563118 w 873889"/>
                <a:gd name="connsiteY31" fmla="*/ 133990 h 272101"/>
                <a:gd name="connsiteX32" fmla="*/ 541686 w 873889"/>
                <a:gd name="connsiteY32" fmla="*/ 167325 h 272101"/>
                <a:gd name="connsiteX33" fmla="*/ 491681 w 873889"/>
                <a:gd name="connsiteY33" fmla="*/ 212570 h 272101"/>
                <a:gd name="connsiteX34" fmla="*/ 458343 w 873889"/>
                <a:gd name="connsiteY34" fmla="*/ 238763 h 272101"/>
                <a:gd name="connsiteX35" fmla="*/ 389287 w 873889"/>
                <a:gd name="connsiteY35" fmla="*/ 272101 h 272101"/>
                <a:gd name="connsiteX36" fmla="*/ 327375 w 873889"/>
                <a:gd name="connsiteY36" fmla="*/ 272101 h 272101"/>
                <a:gd name="connsiteX37" fmla="*/ 270225 w 873889"/>
                <a:gd name="connsiteY37" fmla="*/ 238764 h 272101"/>
                <a:gd name="connsiteX38" fmla="*/ 224981 w 873889"/>
                <a:gd name="connsiteY38" fmla="*/ 200664 h 272101"/>
                <a:gd name="connsiteX39" fmla="*/ 174975 w 873889"/>
                <a:gd name="connsiteY39" fmla="*/ 133989 h 272101"/>
                <a:gd name="connsiteX40" fmla="*/ 122587 w 873889"/>
                <a:gd name="connsiteY40" fmla="*/ 98270 h 272101"/>
                <a:gd name="connsiteX41" fmla="*/ 101155 w 873889"/>
                <a:gd name="connsiteY41" fmla="*/ 74457 h 272101"/>
                <a:gd name="connsiteX42" fmla="*/ 53531 w 873889"/>
                <a:gd name="connsiteY42" fmla="*/ 93507 h 272101"/>
                <a:gd name="connsiteX43" fmla="*/ 24955 w 873889"/>
                <a:gd name="connsiteY43" fmla="*/ 95889 h 272101"/>
                <a:gd name="connsiteX0" fmla="*/ 34474 w 883408"/>
                <a:gd name="connsiteY0" fmla="*/ 95889 h 272101"/>
                <a:gd name="connsiteX1" fmla="*/ 4 w 883408"/>
                <a:gd name="connsiteY1" fmla="*/ 5998 h 272101"/>
                <a:gd name="connsiteX2" fmla="*/ 27331 w 883408"/>
                <a:gd name="connsiteY2" fmla="*/ 22070 h 272101"/>
                <a:gd name="connsiteX3" fmla="*/ 88023 w 883408"/>
                <a:gd name="connsiteY3" fmla="*/ 990 h 272101"/>
                <a:gd name="connsiteX4" fmla="*/ 127136 w 883408"/>
                <a:gd name="connsiteY4" fmla="*/ 31600 h 272101"/>
                <a:gd name="connsiteX5" fmla="*/ 127341 w 883408"/>
                <a:gd name="connsiteY5" fmla="*/ 31595 h 272101"/>
                <a:gd name="connsiteX6" fmla="*/ 127634 w 883408"/>
                <a:gd name="connsiteY6" fmla="*/ 31888 h 272101"/>
                <a:gd name="connsiteX7" fmla="*/ 155920 w 883408"/>
                <a:gd name="connsiteY7" fmla="*/ 48264 h 272101"/>
                <a:gd name="connsiteX8" fmla="*/ 208306 w 883408"/>
                <a:gd name="connsiteY8" fmla="*/ 69696 h 272101"/>
                <a:gd name="connsiteX9" fmla="*/ 236881 w 883408"/>
                <a:gd name="connsiteY9" fmla="*/ 119701 h 272101"/>
                <a:gd name="connsiteX10" fmla="*/ 279744 w 883408"/>
                <a:gd name="connsiteY10" fmla="*/ 162564 h 272101"/>
                <a:gd name="connsiteX11" fmla="*/ 324988 w 883408"/>
                <a:gd name="connsiteY11" fmla="*/ 205426 h 272101"/>
                <a:gd name="connsiteX12" fmla="*/ 377375 w 883408"/>
                <a:gd name="connsiteY12" fmla="*/ 217333 h 272101"/>
                <a:gd name="connsiteX13" fmla="*/ 436906 w 883408"/>
                <a:gd name="connsiteY13" fmla="*/ 212570 h 272101"/>
                <a:gd name="connsiteX14" fmla="*/ 489294 w 883408"/>
                <a:gd name="connsiteY14" fmla="*/ 169708 h 272101"/>
                <a:gd name="connsiteX15" fmla="*/ 515488 w 883408"/>
                <a:gd name="connsiteY15" fmla="*/ 122082 h 272101"/>
                <a:gd name="connsiteX16" fmla="*/ 534538 w 883408"/>
                <a:gd name="connsiteY16" fmla="*/ 79220 h 272101"/>
                <a:gd name="connsiteX17" fmla="*/ 565494 w 883408"/>
                <a:gd name="connsiteY17" fmla="*/ 62552 h 272101"/>
                <a:gd name="connsiteX18" fmla="*/ 589306 w 883408"/>
                <a:gd name="connsiteY18" fmla="*/ 107796 h 272101"/>
                <a:gd name="connsiteX19" fmla="*/ 625025 w 883408"/>
                <a:gd name="connsiteY19" fmla="*/ 119701 h 272101"/>
                <a:gd name="connsiteX20" fmla="*/ 705988 w 883408"/>
                <a:gd name="connsiteY20" fmla="*/ 126846 h 272101"/>
                <a:gd name="connsiteX21" fmla="*/ 748850 w 883408"/>
                <a:gd name="connsiteY21" fmla="*/ 122083 h 272101"/>
                <a:gd name="connsiteX22" fmla="*/ 808381 w 883408"/>
                <a:gd name="connsiteY22" fmla="*/ 110176 h 272101"/>
                <a:gd name="connsiteX23" fmla="*/ 836956 w 883408"/>
                <a:gd name="connsiteY23" fmla="*/ 100651 h 272101"/>
                <a:gd name="connsiteX24" fmla="*/ 844100 w 883408"/>
                <a:gd name="connsiteY24" fmla="*/ 33976 h 272101"/>
                <a:gd name="connsiteX25" fmla="*/ 863150 w 883408"/>
                <a:gd name="connsiteY25" fmla="*/ 33976 h 272101"/>
                <a:gd name="connsiteX26" fmla="*/ 882200 w 883408"/>
                <a:gd name="connsiteY26" fmla="*/ 98270 h 272101"/>
                <a:gd name="connsiteX27" fmla="*/ 865531 w 883408"/>
                <a:gd name="connsiteY27" fmla="*/ 169707 h 272101"/>
                <a:gd name="connsiteX28" fmla="*/ 763138 w 883408"/>
                <a:gd name="connsiteY28" fmla="*/ 193521 h 272101"/>
                <a:gd name="connsiteX29" fmla="*/ 651219 w 883408"/>
                <a:gd name="connsiteY29" fmla="*/ 181614 h 272101"/>
                <a:gd name="connsiteX30" fmla="*/ 615500 w 883408"/>
                <a:gd name="connsiteY30" fmla="*/ 164945 h 272101"/>
                <a:gd name="connsiteX31" fmla="*/ 572637 w 883408"/>
                <a:gd name="connsiteY31" fmla="*/ 133990 h 272101"/>
                <a:gd name="connsiteX32" fmla="*/ 551205 w 883408"/>
                <a:gd name="connsiteY32" fmla="*/ 167325 h 272101"/>
                <a:gd name="connsiteX33" fmla="*/ 501200 w 883408"/>
                <a:gd name="connsiteY33" fmla="*/ 212570 h 272101"/>
                <a:gd name="connsiteX34" fmla="*/ 467862 w 883408"/>
                <a:gd name="connsiteY34" fmla="*/ 238763 h 272101"/>
                <a:gd name="connsiteX35" fmla="*/ 398806 w 883408"/>
                <a:gd name="connsiteY35" fmla="*/ 272101 h 272101"/>
                <a:gd name="connsiteX36" fmla="*/ 336894 w 883408"/>
                <a:gd name="connsiteY36" fmla="*/ 272101 h 272101"/>
                <a:gd name="connsiteX37" fmla="*/ 279744 w 883408"/>
                <a:gd name="connsiteY37" fmla="*/ 238764 h 272101"/>
                <a:gd name="connsiteX38" fmla="*/ 234500 w 883408"/>
                <a:gd name="connsiteY38" fmla="*/ 200664 h 272101"/>
                <a:gd name="connsiteX39" fmla="*/ 184494 w 883408"/>
                <a:gd name="connsiteY39" fmla="*/ 133989 h 272101"/>
                <a:gd name="connsiteX40" fmla="*/ 132106 w 883408"/>
                <a:gd name="connsiteY40" fmla="*/ 98270 h 272101"/>
                <a:gd name="connsiteX41" fmla="*/ 110674 w 883408"/>
                <a:gd name="connsiteY41" fmla="*/ 74457 h 272101"/>
                <a:gd name="connsiteX42" fmla="*/ 63050 w 883408"/>
                <a:gd name="connsiteY42" fmla="*/ 93507 h 272101"/>
                <a:gd name="connsiteX43" fmla="*/ 34474 w 883408"/>
                <a:gd name="connsiteY43" fmla="*/ 95889 h 272101"/>
                <a:gd name="connsiteX0" fmla="*/ 29714 w 878648"/>
                <a:gd name="connsiteY0" fmla="*/ 97035 h 273247"/>
                <a:gd name="connsiteX1" fmla="*/ 6 w 878648"/>
                <a:gd name="connsiteY1" fmla="*/ 0 h 273247"/>
                <a:gd name="connsiteX2" fmla="*/ 22571 w 878648"/>
                <a:gd name="connsiteY2" fmla="*/ 23216 h 273247"/>
                <a:gd name="connsiteX3" fmla="*/ 83263 w 878648"/>
                <a:gd name="connsiteY3" fmla="*/ 2136 h 273247"/>
                <a:gd name="connsiteX4" fmla="*/ 122376 w 878648"/>
                <a:gd name="connsiteY4" fmla="*/ 32746 h 273247"/>
                <a:gd name="connsiteX5" fmla="*/ 122581 w 878648"/>
                <a:gd name="connsiteY5" fmla="*/ 32741 h 273247"/>
                <a:gd name="connsiteX6" fmla="*/ 122874 w 878648"/>
                <a:gd name="connsiteY6" fmla="*/ 33034 h 273247"/>
                <a:gd name="connsiteX7" fmla="*/ 151160 w 878648"/>
                <a:gd name="connsiteY7" fmla="*/ 49410 h 273247"/>
                <a:gd name="connsiteX8" fmla="*/ 203546 w 878648"/>
                <a:gd name="connsiteY8" fmla="*/ 70842 h 273247"/>
                <a:gd name="connsiteX9" fmla="*/ 232121 w 878648"/>
                <a:gd name="connsiteY9" fmla="*/ 120847 h 273247"/>
                <a:gd name="connsiteX10" fmla="*/ 274984 w 878648"/>
                <a:gd name="connsiteY10" fmla="*/ 163710 h 273247"/>
                <a:gd name="connsiteX11" fmla="*/ 320228 w 878648"/>
                <a:gd name="connsiteY11" fmla="*/ 206572 h 273247"/>
                <a:gd name="connsiteX12" fmla="*/ 372615 w 878648"/>
                <a:gd name="connsiteY12" fmla="*/ 218479 h 273247"/>
                <a:gd name="connsiteX13" fmla="*/ 432146 w 878648"/>
                <a:gd name="connsiteY13" fmla="*/ 213716 h 273247"/>
                <a:gd name="connsiteX14" fmla="*/ 484534 w 878648"/>
                <a:gd name="connsiteY14" fmla="*/ 170854 h 273247"/>
                <a:gd name="connsiteX15" fmla="*/ 510728 w 878648"/>
                <a:gd name="connsiteY15" fmla="*/ 123228 h 273247"/>
                <a:gd name="connsiteX16" fmla="*/ 529778 w 878648"/>
                <a:gd name="connsiteY16" fmla="*/ 80366 h 273247"/>
                <a:gd name="connsiteX17" fmla="*/ 560734 w 878648"/>
                <a:gd name="connsiteY17" fmla="*/ 63698 h 273247"/>
                <a:gd name="connsiteX18" fmla="*/ 584546 w 878648"/>
                <a:gd name="connsiteY18" fmla="*/ 108942 h 273247"/>
                <a:gd name="connsiteX19" fmla="*/ 620265 w 878648"/>
                <a:gd name="connsiteY19" fmla="*/ 120847 h 273247"/>
                <a:gd name="connsiteX20" fmla="*/ 701228 w 878648"/>
                <a:gd name="connsiteY20" fmla="*/ 127992 h 273247"/>
                <a:gd name="connsiteX21" fmla="*/ 744090 w 878648"/>
                <a:gd name="connsiteY21" fmla="*/ 123229 h 273247"/>
                <a:gd name="connsiteX22" fmla="*/ 803621 w 878648"/>
                <a:gd name="connsiteY22" fmla="*/ 111322 h 273247"/>
                <a:gd name="connsiteX23" fmla="*/ 832196 w 878648"/>
                <a:gd name="connsiteY23" fmla="*/ 101797 h 273247"/>
                <a:gd name="connsiteX24" fmla="*/ 839340 w 878648"/>
                <a:gd name="connsiteY24" fmla="*/ 35122 h 273247"/>
                <a:gd name="connsiteX25" fmla="*/ 858390 w 878648"/>
                <a:gd name="connsiteY25" fmla="*/ 35122 h 273247"/>
                <a:gd name="connsiteX26" fmla="*/ 877440 w 878648"/>
                <a:gd name="connsiteY26" fmla="*/ 99416 h 273247"/>
                <a:gd name="connsiteX27" fmla="*/ 860771 w 878648"/>
                <a:gd name="connsiteY27" fmla="*/ 170853 h 273247"/>
                <a:gd name="connsiteX28" fmla="*/ 758378 w 878648"/>
                <a:gd name="connsiteY28" fmla="*/ 194667 h 273247"/>
                <a:gd name="connsiteX29" fmla="*/ 646459 w 878648"/>
                <a:gd name="connsiteY29" fmla="*/ 182760 h 273247"/>
                <a:gd name="connsiteX30" fmla="*/ 610740 w 878648"/>
                <a:gd name="connsiteY30" fmla="*/ 166091 h 273247"/>
                <a:gd name="connsiteX31" fmla="*/ 567877 w 878648"/>
                <a:gd name="connsiteY31" fmla="*/ 135136 h 273247"/>
                <a:gd name="connsiteX32" fmla="*/ 546445 w 878648"/>
                <a:gd name="connsiteY32" fmla="*/ 168471 h 273247"/>
                <a:gd name="connsiteX33" fmla="*/ 496440 w 878648"/>
                <a:gd name="connsiteY33" fmla="*/ 213716 h 273247"/>
                <a:gd name="connsiteX34" fmla="*/ 463102 w 878648"/>
                <a:gd name="connsiteY34" fmla="*/ 239909 h 273247"/>
                <a:gd name="connsiteX35" fmla="*/ 394046 w 878648"/>
                <a:gd name="connsiteY35" fmla="*/ 273247 h 273247"/>
                <a:gd name="connsiteX36" fmla="*/ 332134 w 878648"/>
                <a:gd name="connsiteY36" fmla="*/ 273247 h 273247"/>
                <a:gd name="connsiteX37" fmla="*/ 274984 w 878648"/>
                <a:gd name="connsiteY37" fmla="*/ 239910 h 273247"/>
                <a:gd name="connsiteX38" fmla="*/ 229740 w 878648"/>
                <a:gd name="connsiteY38" fmla="*/ 201810 h 273247"/>
                <a:gd name="connsiteX39" fmla="*/ 179734 w 878648"/>
                <a:gd name="connsiteY39" fmla="*/ 135135 h 273247"/>
                <a:gd name="connsiteX40" fmla="*/ 127346 w 878648"/>
                <a:gd name="connsiteY40" fmla="*/ 99416 h 273247"/>
                <a:gd name="connsiteX41" fmla="*/ 105914 w 878648"/>
                <a:gd name="connsiteY41" fmla="*/ 75603 h 273247"/>
                <a:gd name="connsiteX42" fmla="*/ 58290 w 878648"/>
                <a:gd name="connsiteY42" fmla="*/ 94653 h 273247"/>
                <a:gd name="connsiteX43" fmla="*/ 29714 w 878648"/>
                <a:gd name="connsiteY43" fmla="*/ 97035 h 273247"/>
                <a:gd name="connsiteX0" fmla="*/ 29942 w 878876"/>
                <a:gd name="connsiteY0" fmla="*/ 97035 h 273247"/>
                <a:gd name="connsiteX1" fmla="*/ 12137 w 878876"/>
                <a:gd name="connsiteY1" fmla="*/ 57152 h 273247"/>
                <a:gd name="connsiteX2" fmla="*/ 234 w 878876"/>
                <a:gd name="connsiteY2" fmla="*/ 0 h 273247"/>
                <a:gd name="connsiteX3" fmla="*/ 22799 w 878876"/>
                <a:gd name="connsiteY3" fmla="*/ 23216 h 273247"/>
                <a:gd name="connsiteX4" fmla="*/ 83491 w 878876"/>
                <a:gd name="connsiteY4" fmla="*/ 2136 h 273247"/>
                <a:gd name="connsiteX5" fmla="*/ 122604 w 878876"/>
                <a:gd name="connsiteY5" fmla="*/ 32746 h 273247"/>
                <a:gd name="connsiteX6" fmla="*/ 122809 w 878876"/>
                <a:gd name="connsiteY6" fmla="*/ 32741 h 273247"/>
                <a:gd name="connsiteX7" fmla="*/ 123102 w 878876"/>
                <a:gd name="connsiteY7" fmla="*/ 33034 h 273247"/>
                <a:gd name="connsiteX8" fmla="*/ 151388 w 878876"/>
                <a:gd name="connsiteY8" fmla="*/ 49410 h 273247"/>
                <a:gd name="connsiteX9" fmla="*/ 203774 w 878876"/>
                <a:gd name="connsiteY9" fmla="*/ 70842 h 273247"/>
                <a:gd name="connsiteX10" fmla="*/ 232349 w 878876"/>
                <a:gd name="connsiteY10" fmla="*/ 120847 h 273247"/>
                <a:gd name="connsiteX11" fmla="*/ 275212 w 878876"/>
                <a:gd name="connsiteY11" fmla="*/ 163710 h 273247"/>
                <a:gd name="connsiteX12" fmla="*/ 320456 w 878876"/>
                <a:gd name="connsiteY12" fmla="*/ 206572 h 273247"/>
                <a:gd name="connsiteX13" fmla="*/ 372843 w 878876"/>
                <a:gd name="connsiteY13" fmla="*/ 218479 h 273247"/>
                <a:gd name="connsiteX14" fmla="*/ 432374 w 878876"/>
                <a:gd name="connsiteY14" fmla="*/ 213716 h 273247"/>
                <a:gd name="connsiteX15" fmla="*/ 484762 w 878876"/>
                <a:gd name="connsiteY15" fmla="*/ 170854 h 273247"/>
                <a:gd name="connsiteX16" fmla="*/ 510956 w 878876"/>
                <a:gd name="connsiteY16" fmla="*/ 123228 h 273247"/>
                <a:gd name="connsiteX17" fmla="*/ 530006 w 878876"/>
                <a:gd name="connsiteY17" fmla="*/ 80366 h 273247"/>
                <a:gd name="connsiteX18" fmla="*/ 560962 w 878876"/>
                <a:gd name="connsiteY18" fmla="*/ 63698 h 273247"/>
                <a:gd name="connsiteX19" fmla="*/ 584774 w 878876"/>
                <a:gd name="connsiteY19" fmla="*/ 108942 h 273247"/>
                <a:gd name="connsiteX20" fmla="*/ 620493 w 878876"/>
                <a:gd name="connsiteY20" fmla="*/ 120847 h 273247"/>
                <a:gd name="connsiteX21" fmla="*/ 701456 w 878876"/>
                <a:gd name="connsiteY21" fmla="*/ 127992 h 273247"/>
                <a:gd name="connsiteX22" fmla="*/ 744318 w 878876"/>
                <a:gd name="connsiteY22" fmla="*/ 123229 h 273247"/>
                <a:gd name="connsiteX23" fmla="*/ 803849 w 878876"/>
                <a:gd name="connsiteY23" fmla="*/ 111322 h 273247"/>
                <a:gd name="connsiteX24" fmla="*/ 832424 w 878876"/>
                <a:gd name="connsiteY24" fmla="*/ 101797 h 273247"/>
                <a:gd name="connsiteX25" fmla="*/ 839568 w 878876"/>
                <a:gd name="connsiteY25" fmla="*/ 35122 h 273247"/>
                <a:gd name="connsiteX26" fmla="*/ 858618 w 878876"/>
                <a:gd name="connsiteY26" fmla="*/ 35122 h 273247"/>
                <a:gd name="connsiteX27" fmla="*/ 877668 w 878876"/>
                <a:gd name="connsiteY27" fmla="*/ 99416 h 273247"/>
                <a:gd name="connsiteX28" fmla="*/ 860999 w 878876"/>
                <a:gd name="connsiteY28" fmla="*/ 170853 h 273247"/>
                <a:gd name="connsiteX29" fmla="*/ 758606 w 878876"/>
                <a:gd name="connsiteY29" fmla="*/ 194667 h 273247"/>
                <a:gd name="connsiteX30" fmla="*/ 646687 w 878876"/>
                <a:gd name="connsiteY30" fmla="*/ 182760 h 273247"/>
                <a:gd name="connsiteX31" fmla="*/ 610968 w 878876"/>
                <a:gd name="connsiteY31" fmla="*/ 166091 h 273247"/>
                <a:gd name="connsiteX32" fmla="*/ 568105 w 878876"/>
                <a:gd name="connsiteY32" fmla="*/ 135136 h 273247"/>
                <a:gd name="connsiteX33" fmla="*/ 546673 w 878876"/>
                <a:gd name="connsiteY33" fmla="*/ 168471 h 273247"/>
                <a:gd name="connsiteX34" fmla="*/ 496668 w 878876"/>
                <a:gd name="connsiteY34" fmla="*/ 213716 h 273247"/>
                <a:gd name="connsiteX35" fmla="*/ 463330 w 878876"/>
                <a:gd name="connsiteY35" fmla="*/ 239909 h 273247"/>
                <a:gd name="connsiteX36" fmla="*/ 394274 w 878876"/>
                <a:gd name="connsiteY36" fmla="*/ 273247 h 273247"/>
                <a:gd name="connsiteX37" fmla="*/ 332362 w 878876"/>
                <a:gd name="connsiteY37" fmla="*/ 273247 h 273247"/>
                <a:gd name="connsiteX38" fmla="*/ 275212 w 878876"/>
                <a:gd name="connsiteY38" fmla="*/ 239910 h 273247"/>
                <a:gd name="connsiteX39" fmla="*/ 229968 w 878876"/>
                <a:gd name="connsiteY39" fmla="*/ 201810 h 273247"/>
                <a:gd name="connsiteX40" fmla="*/ 179962 w 878876"/>
                <a:gd name="connsiteY40" fmla="*/ 135135 h 273247"/>
                <a:gd name="connsiteX41" fmla="*/ 127574 w 878876"/>
                <a:gd name="connsiteY41" fmla="*/ 99416 h 273247"/>
                <a:gd name="connsiteX42" fmla="*/ 106142 w 878876"/>
                <a:gd name="connsiteY42" fmla="*/ 75603 h 273247"/>
                <a:gd name="connsiteX43" fmla="*/ 58518 w 878876"/>
                <a:gd name="connsiteY43" fmla="*/ 94653 h 273247"/>
                <a:gd name="connsiteX44" fmla="*/ 29942 w 878876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83031" h="273247">
                  <a:moveTo>
                    <a:pt x="34097" y="97035"/>
                  </a:moveTo>
                  <a:cubicBezTo>
                    <a:pt x="23986" y="91182"/>
                    <a:pt x="6955" y="75706"/>
                    <a:pt x="2004" y="59534"/>
                  </a:cubicBezTo>
                  <a:cubicBezTo>
                    <a:pt x="-2947" y="43362"/>
                    <a:pt x="2612" y="5656"/>
                    <a:pt x="4389" y="0"/>
                  </a:cubicBezTo>
                  <a:cubicBezTo>
                    <a:pt x="13120" y="12303"/>
                    <a:pt x="13078" y="22860"/>
                    <a:pt x="26954" y="23216"/>
                  </a:cubicBezTo>
                  <a:cubicBezTo>
                    <a:pt x="40830" y="23572"/>
                    <a:pt x="67415" y="9163"/>
                    <a:pt x="87646" y="2136"/>
                  </a:cubicBezTo>
                  <a:cubicBezTo>
                    <a:pt x="107877" y="-4891"/>
                    <a:pt x="120206" y="27645"/>
                    <a:pt x="126759" y="32746"/>
                  </a:cubicBezTo>
                  <a:lnTo>
                    <a:pt x="126964" y="32741"/>
                  </a:lnTo>
                  <a:cubicBezTo>
                    <a:pt x="127047" y="32789"/>
                    <a:pt x="122494" y="30256"/>
                    <a:pt x="127257" y="33034"/>
                  </a:cubicBezTo>
                  <a:cubicBezTo>
                    <a:pt x="132020" y="35812"/>
                    <a:pt x="142098" y="43109"/>
                    <a:pt x="155543" y="49410"/>
                  </a:cubicBezTo>
                  <a:lnTo>
                    <a:pt x="207929" y="70842"/>
                  </a:lnTo>
                  <a:lnTo>
                    <a:pt x="236504" y="120847"/>
                  </a:lnTo>
                  <a:lnTo>
                    <a:pt x="279367" y="163710"/>
                  </a:lnTo>
                  <a:lnTo>
                    <a:pt x="324611" y="206572"/>
                  </a:lnTo>
                  <a:cubicBezTo>
                    <a:pt x="340883" y="215700"/>
                    <a:pt x="358345" y="217288"/>
                    <a:pt x="376998" y="218479"/>
                  </a:cubicBezTo>
                  <a:cubicBezTo>
                    <a:pt x="395651" y="219670"/>
                    <a:pt x="417876" y="221654"/>
                    <a:pt x="436529" y="213716"/>
                  </a:cubicBezTo>
                  <a:lnTo>
                    <a:pt x="488917" y="170854"/>
                  </a:lnTo>
                  <a:lnTo>
                    <a:pt x="515111" y="123228"/>
                  </a:lnTo>
                  <a:lnTo>
                    <a:pt x="534161" y="80366"/>
                  </a:lnTo>
                  <a:lnTo>
                    <a:pt x="565117" y="63698"/>
                  </a:lnTo>
                  <a:cubicBezTo>
                    <a:pt x="572657" y="69254"/>
                    <a:pt x="579007" y="99417"/>
                    <a:pt x="588929" y="108942"/>
                  </a:cubicBezTo>
                  <a:cubicBezTo>
                    <a:pt x="598851" y="118467"/>
                    <a:pt x="605201" y="117672"/>
                    <a:pt x="624648" y="120847"/>
                  </a:cubicBezTo>
                  <a:cubicBezTo>
                    <a:pt x="644095" y="124022"/>
                    <a:pt x="689736" y="126405"/>
                    <a:pt x="705611" y="127992"/>
                  </a:cubicBezTo>
                  <a:cubicBezTo>
                    <a:pt x="721486" y="129579"/>
                    <a:pt x="731408" y="126007"/>
                    <a:pt x="748473" y="123229"/>
                  </a:cubicBezTo>
                  <a:cubicBezTo>
                    <a:pt x="765538" y="120451"/>
                    <a:pt x="798479" y="114497"/>
                    <a:pt x="808004" y="111322"/>
                  </a:cubicBezTo>
                  <a:cubicBezTo>
                    <a:pt x="817529" y="108147"/>
                    <a:pt x="830626" y="114497"/>
                    <a:pt x="836579" y="101797"/>
                  </a:cubicBezTo>
                  <a:cubicBezTo>
                    <a:pt x="842532" y="89097"/>
                    <a:pt x="837770" y="35519"/>
                    <a:pt x="843723" y="35122"/>
                  </a:cubicBezTo>
                  <a:lnTo>
                    <a:pt x="862773" y="35122"/>
                  </a:lnTo>
                  <a:lnTo>
                    <a:pt x="881823" y="99416"/>
                  </a:lnTo>
                  <a:cubicBezTo>
                    <a:pt x="884204" y="118863"/>
                    <a:pt x="884998" y="154978"/>
                    <a:pt x="865154" y="170853"/>
                  </a:cubicBezTo>
                  <a:cubicBezTo>
                    <a:pt x="845310" y="186728"/>
                    <a:pt x="798480" y="192683"/>
                    <a:pt x="762761" y="194667"/>
                  </a:cubicBezTo>
                  <a:cubicBezTo>
                    <a:pt x="727042" y="196652"/>
                    <a:pt x="675448" y="187523"/>
                    <a:pt x="650842" y="182760"/>
                  </a:cubicBezTo>
                  <a:cubicBezTo>
                    <a:pt x="626236" y="177997"/>
                    <a:pt x="628220" y="174028"/>
                    <a:pt x="615123" y="166091"/>
                  </a:cubicBezTo>
                  <a:cubicBezTo>
                    <a:pt x="602026" y="158154"/>
                    <a:pt x="582976" y="134739"/>
                    <a:pt x="572260" y="135136"/>
                  </a:cubicBezTo>
                  <a:cubicBezTo>
                    <a:pt x="561544" y="135533"/>
                    <a:pt x="561147" y="155374"/>
                    <a:pt x="550828" y="168471"/>
                  </a:cubicBezTo>
                  <a:cubicBezTo>
                    <a:pt x="540509" y="181568"/>
                    <a:pt x="514713" y="201810"/>
                    <a:pt x="500823" y="213716"/>
                  </a:cubicBezTo>
                  <a:cubicBezTo>
                    <a:pt x="486933" y="225622"/>
                    <a:pt x="482169" y="231575"/>
                    <a:pt x="467485" y="239909"/>
                  </a:cubicBezTo>
                  <a:cubicBezTo>
                    <a:pt x="452801" y="248243"/>
                    <a:pt x="420257" y="267691"/>
                    <a:pt x="398429" y="273247"/>
                  </a:cubicBezTo>
                  <a:cubicBezTo>
                    <a:pt x="376601" y="278803"/>
                    <a:pt x="356361" y="278803"/>
                    <a:pt x="336517" y="273247"/>
                  </a:cubicBezTo>
                  <a:cubicBezTo>
                    <a:pt x="316673" y="267691"/>
                    <a:pt x="296433" y="251816"/>
                    <a:pt x="279367" y="239910"/>
                  </a:cubicBezTo>
                  <a:cubicBezTo>
                    <a:pt x="262301" y="228004"/>
                    <a:pt x="249998" y="219272"/>
                    <a:pt x="234123" y="201810"/>
                  </a:cubicBezTo>
                  <a:cubicBezTo>
                    <a:pt x="218248" y="184348"/>
                    <a:pt x="201183" y="152201"/>
                    <a:pt x="184117" y="135135"/>
                  </a:cubicBezTo>
                  <a:cubicBezTo>
                    <a:pt x="167051" y="118069"/>
                    <a:pt x="144032" y="109338"/>
                    <a:pt x="131729" y="99416"/>
                  </a:cubicBezTo>
                  <a:cubicBezTo>
                    <a:pt x="119426" y="89494"/>
                    <a:pt x="121806" y="76397"/>
                    <a:pt x="110297" y="75603"/>
                  </a:cubicBezTo>
                  <a:cubicBezTo>
                    <a:pt x="98788" y="74809"/>
                    <a:pt x="75373" y="91081"/>
                    <a:pt x="62673" y="94653"/>
                  </a:cubicBezTo>
                  <a:cubicBezTo>
                    <a:pt x="49973" y="98225"/>
                    <a:pt x="44209" y="102888"/>
                    <a:pt x="34097" y="97035"/>
                  </a:cubicBez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" name="Freeform 2"/>
            <p:cNvSpPr/>
            <p:nvPr/>
          </p:nvSpPr>
          <p:spPr>
            <a:xfrm>
              <a:off x="5230331" y="1097044"/>
              <a:ext cx="1816233" cy="487368"/>
            </a:xfrm>
            <a:custGeom>
              <a:avLst/>
              <a:gdLst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54793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188119 w 1845995"/>
                <a:gd name="connsiteY82" fmla="*/ 369093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202406 w 1845995"/>
                <a:gd name="connsiteY82" fmla="*/ 347662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88156 w 1845995"/>
                <a:gd name="connsiteY14" fmla="*/ 330993 h 513723"/>
                <a:gd name="connsiteX15" fmla="*/ 535781 w 1845995"/>
                <a:gd name="connsiteY15" fmla="*/ 373856 h 513723"/>
                <a:gd name="connsiteX16" fmla="*/ 581025 w 1845995"/>
                <a:gd name="connsiteY16" fmla="*/ 407194 h 513723"/>
                <a:gd name="connsiteX17" fmla="*/ 626269 w 1845995"/>
                <a:gd name="connsiteY17" fmla="*/ 438150 h 513723"/>
                <a:gd name="connsiteX18" fmla="*/ 688181 w 1845995"/>
                <a:gd name="connsiteY18" fmla="*/ 423862 h 513723"/>
                <a:gd name="connsiteX19" fmla="*/ 738188 w 1845995"/>
                <a:gd name="connsiteY19" fmla="*/ 404812 h 513723"/>
                <a:gd name="connsiteX20" fmla="*/ 790575 w 1845995"/>
                <a:gd name="connsiteY20" fmla="*/ 354806 h 513723"/>
                <a:gd name="connsiteX21" fmla="*/ 826294 w 1845995"/>
                <a:gd name="connsiteY21" fmla="*/ 314325 h 513723"/>
                <a:gd name="connsiteX22" fmla="*/ 842963 w 1845995"/>
                <a:gd name="connsiteY22" fmla="*/ 300037 h 513723"/>
                <a:gd name="connsiteX23" fmla="*/ 869156 w 1845995"/>
                <a:gd name="connsiteY23" fmla="*/ 307181 h 513723"/>
                <a:gd name="connsiteX24" fmla="*/ 950119 w 1845995"/>
                <a:gd name="connsiteY24" fmla="*/ 345281 h 513723"/>
                <a:gd name="connsiteX25" fmla="*/ 1002506 w 1845995"/>
                <a:gd name="connsiteY25" fmla="*/ 350043 h 513723"/>
                <a:gd name="connsiteX26" fmla="*/ 1071563 w 1845995"/>
                <a:gd name="connsiteY26" fmla="*/ 342900 h 513723"/>
                <a:gd name="connsiteX27" fmla="*/ 1128713 w 1845995"/>
                <a:gd name="connsiteY27" fmla="*/ 333375 h 513723"/>
                <a:gd name="connsiteX28" fmla="*/ 1140619 w 1845995"/>
                <a:gd name="connsiteY28" fmla="*/ 309562 h 513723"/>
                <a:gd name="connsiteX29" fmla="*/ 1135856 w 1845995"/>
                <a:gd name="connsiteY29" fmla="*/ 257175 h 513723"/>
                <a:gd name="connsiteX30" fmla="*/ 1135857 w 1845995"/>
                <a:gd name="connsiteY30" fmla="*/ 230980 h 513723"/>
                <a:gd name="connsiteX31" fmla="*/ 1128713 w 1845995"/>
                <a:gd name="connsiteY31" fmla="*/ 202406 h 513723"/>
                <a:gd name="connsiteX32" fmla="*/ 1159669 w 1845995"/>
                <a:gd name="connsiteY32" fmla="*/ 159543 h 513723"/>
                <a:gd name="connsiteX33" fmla="*/ 1178719 w 1845995"/>
                <a:gd name="connsiteY33" fmla="*/ 111918 h 513723"/>
                <a:gd name="connsiteX34" fmla="*/ 1190625 w 1845995"/>
                <a:gd name="connsiteY34" fmla="*/ 61912 h 513723"/>
                <a:gd name="connsiteX35" fmla="*/ 1221581 w 1845995"/>
                <a:gd name="connsiteY35" fmla="*/ 107155 h 513723"/>
                <a:gd name="connsiteX36" fmla="*/ 1250157 w 1845995"/>
                <a:gd name="connsiteY36" fmla="*/ 159543 h 513723"/>
                <a:gd name="connsiteX37" fmla="*/ 1259681 w 1845995"/>
                <a:gd name="connsiteY37" fmla="*/ 228600 h 513723"/>
                <a:gd name="connsiteX38" fmla="*/ 1278731 w 1845995"/>
                <a:gd name="connsiteY38" fmla="*/ 271462 h 513723"/>
                <a:gd name="connsiteX39" fmla="*/ 1316831 w 1845995"/>
                <a:gd name="connsiteY39" fmla="*/ 328612 h 513723"/>
                <a:gd name="connsiteX40" fmla="*/ 1378744 w 1845995"/>
                <a:gd name="connsiteY40" fmla="*/ 352425 h 513723"/>
                <a:gd name="connsiteX41" fmla="*/ 1454944 w 1845995"/>
                <a:gd name="connsiteY41" fmla="*/ 352424 h 513723"/>
                <a:gd name="connsiteX42" fmla="*/ 1504950 w 1845995"/>
                <a:gd name="connsiteY42" fmla="*/ 364331 h 513723"/>
                <a:gd name="connsiteX43" fmla="*/ 1562100 w 1845995"/>
                <a:gd name="connsiteY43" fmla="*/ 364331 h 513723"/>
                <a:gd name="connsiteX44" fmla="*/ 1609725 w 1845995"/>
                <a:gd name="connsiteY44" fmla="*/ 352425 h 513723"/>
                <a:gd name="connsiteX45" fmla="*/ 1666875 w 1845995"/>
                <a:gd name="connsiteY45" fmla="*/ 359568 h 513723"/>
                <a:gd name="connsiteX46" fmla="*/ 1693069 w 1845995"/>
                <a:gd name="connsiteY46" fmla="*/ 347662 h 513723"/>
                <a:gd name="connsiteX47" fmla="*/ 1695449 w 1845995"/>
                <a:gd name="connsiteY47" fmla="*/ 307181 h 513723"/>
                <a:gd name="connsiteX48" fmla="*/ 1685925 w 1845995"/>
                <a:gd name="connsiteY48" fmla="*/ 273843 h 513723"/>
                <a:gd name="connsiteX49" fmla="*/ 1674019 w 1845995"/>
                <a:gd name="connsiteY49" fmla="*/ 223837 h 513723"/>
                <a:gd name="connsiteX50" fmla="*/ 1654969 w 1845995"/>
                <a:gd name="connsiteY50" fmla="*/ 195262 h 513723"/>
                <a:gd name="connsiteX51" fmla="*/ 1697831 w 1845995"/>
                <a:gd name="connsiteY51" fmla="*/ 121444 h 513723"/>
                <a:gd name="connsiteX52" fmla="*/ 1707356 w 1845995"/>
                <a:gd name="connsiteY52" fmla="*/ 73818 h 513723"/>
                <a:gd name="connsiteX53" fmla="*/ 1724025 w 1845995"/>
                <a:gd name="connsiteY53" fmla="*/ 35718 h 513723"/>
                <a:gd name="connsiteX54" fmla="*/ 1747838 w 1845995"/>
                <a:gd name="connsiteY54" fmla="*/ 109537 h 513723"/>
                <a:gd name="connsiteX55" fmla="*/ 1785938 w 1845995"/>
                <a:gd name="connsiteY55" fmla="*/ 178593 h 513723"/>
                <a:gd name="connsiteX56" fmla="*/ 1809750 w 1845995"/>
                <a:gd name="connsiteY56" fmla="*/ 242887 h 513723"/>
                <a:gd name="connsiteX57" fmla="*/ 1845469 w 1845995"/>
                <a:gd name="connsiteY57" fmla="*/ 359569 h 513723"/>
                <a:gd name="connsiteX58" fmla="*/ 1828800 w 1845995"/>
                <a:gd name="connsiteY58" fmla="*/ 426244 h 513723"/>
                <a:gd name="connsiteX59" fmla="*/ 1797844 w 1845995"/>
                <a:gd name="connsiteY59" fmla="*/ 461963 h 513723"/>
                <a:gd name="connsiteX60" fmla="*/ 1714500 w 1845995"/>
                <a:gd name="connsiteY60" fmla="*/ 466725 h 513723"/>
                <a:gd name="connsiteX61" fmla="*/ 1619249 w 1845995"/>
                <a:gd name="connsiteY61" fmla="*/ 473868 h 513723"/>
                <a:gd name="connsiteX62" fmla="*/ 1523999 w 1845995"/>
                <a:gd name="connsiteY62" fmla="*/ 481012 h 513723"/>
                <a:gd name="connsiteX63" fmla="*/ 1450181 w 1845995"/>
                <a:gd name="connsiteY63" fmla="*/ 481012 h 513723"/>
                <a:gd name="connsiteX64" fmla="*/ 1340644 w 1845995"/>
                <a:gd name="connsiteY64" fmla="*/ 447675 h 513723"/>
                <a:gd name="connsiteX65" fmla="*/ 1273969 w 1845995"/>
                <a:gd name="connsiteY65" fmla="*/ 378618 h 513723"/>
                <a:gd name="connsiteX66" fmla="*/ 1223962 w 1845995"/>
                <a:gd name="connsiteY66" fmla="*/ 295274 h 513723"/>
                <a:gd name="connsiteX67" fmla="*/ 1200151 w 1845995"/>
                <a:gd name="connsiteY67" fmla="*/ 366713 h 513723"/>
                <a:gd name="connsiteX68" fmla="*/ 1135856 w 1845995"/>
                <a:gd name="connsiteY68" fmla="*/ 423862 h 513723"/>
                <a:gd name="connsiteX69" fmla="*/ 1047750 w 1845995"/>
                <a:gd name="connsiteY69" fmla="*/ 433387 h 513723"/>
                <a:gd name="connsiteX70" fmla="*/ 928688 w 1845995"/>
                <a:gd name="connsiteY70" fmla="*/ 423862 h 513723"/>
                <a:gd name="connsiteX71" fmla="*/ 871538 w 1845995"/>
                <a:gd name="connsiteY71" fmla="*/ 407193 h 513723"/>
                <a:gd name="connsiteX72" fmla="*/ 804863 w 1845995"/>
                <a:gd name="connsiteY72" fmla="*/ 464343 h 513723"/>
                <a:gd name="connsiteX73" fmla="*/ 683419 w 1845995"/>
                <a:gd name="connsiteY73" fmla="*/ 509587 h 513723"/>
                <a:gd name="connsiteX74" fmla="*/ 573881 w 1845995"/>
                <a:gd name="connsiteY74" fmla="*/ 511968 h 513723"/>
                <a:gd name="connsiteX75" fmla="*/ 504825 w 1845995"/>
                <a:gd name="connsiteY75" fmla="*/ 481012 h 513723"/>
                <a:gd name="connsiteX76" fmla="*/ 435769 w 1845995"/>
                <a:gd name="connsiteY76" fmla="*/ 388143 h 513723"/>
                <a:gd name="connsiteX77" fmla="*/ 402062 w 1845995"/>
                <a:gd name="connsiteY77" fmla="*/ 341189 h 513723"/>
                <a:gd name="connsiteX78" fmla="*/ 378619 w 1845995"/>
                <a:gd name="connsiteY78" fmla="*/ 333375 h 513723"/>
                <a:gd name="connsiteX79" fmla="*/ 340519 w 1845995"/>
                <a:gd name="connsiteY79" fmla="*/ 345281 h 513723"/>
                <a:gd name="connsiteX80" fmla="*/ 280988 w 1845995"/>
                <a:gd name="connsiteY80" fmla="*/ 359568 h 513723"/>
                <a:gd name="connsiteX81" fmla="*/ 202406 w 1845995"/>
                <a:gd name="connsiteY81" fmla="*/ 347662 h 513723"/>
                <a:gd name="connsiteX82" fmla="*/ 116681 w 1845995"/>
                <a:gd name="connsiteY82" fmla="*/ 340518 h 513723"/>
                <a:gd name="connsiteX83" fmla="*/ 54769 w 1845995"/>
                <a:gd name="connsiteY83" fmla="*/ 278606 h 513723"/>
                <a:gd name="connsiteX84" fmla="*/ 19050 w 1845995"/>
                <a:gd name="connsiteY84" fmla="*/ 200025 h 513723"/>
                <a:gd name="connsiteX85" fmla="*/ 0 w 1845995"/>
                <a:gd name="connsiteY85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6055"/>
                <a:gd name="connsiteY0" fmla="*/ 0 h 513723"/>
                <a:gd name="connsiteX1" fmla="*/ 14288 w 1846055"/>
                <a:gd name="connsiteY1" fmla="*/ 57150 h 513723"/>
                <a:gd name="connsiteX2" fmla="*/ 26194 w 1846055"/>
                <a:gd name="connsiteY2" fmla="*/ 59531 h 513723"/>
                <a:gd name="connsiteX3" fmla="*/ 42863 w 1846055"/>
                <a:gd name="connsiteY3" fmla="*/ 114300 h 513723"/>
                <a:gd name="connsiteX4" fmla="*/ 54769 w 1846055"/>
                <a:gd name="connsiteY4" fmla="*/ 140493 h 513723"/>
                <a:gd name="connsiteX5" fmla="*/ 104775 w 1846055"/>
                <a:gd name="connsiteY5" fmla="*/ 183356 h 513723"/>
                <a:gd name="connsiteX6" fmla="*/ 159544 w 1846055"/>
                <a:gd name="connsiteY6" fmla="*/ 259556 h 513723"/>
                <a:gd name="connsiteX7" fmla="*/ 223838 w 1846055"/>
                <a:gd name="connsiteY7" fmla="*/ 254793 h 513723"/>
                <a:gd name="connsiteX8" fmla="*/ 257175 w 1846055"/>
                <a:gd name="connsiteY8" fmla="*/ 280987 h 513723"/>
                <a:gd name="connsiteX9" fmla="*/ 307181 w 1846055"/>
                <a:gd name="connsiteY9" fmla="*/ 264319 h 513723"/>
                <a:gd name="connsiteX10" fmla="*/ 345281 w 1846055"/>
                <a:gd name="connsiteY10" fmla="*/ 240506 h 513723"/>
                <a:gd name="connsiteX11" fmla="*/ 381000 w 1846055"/>
                <a:gd name="connsiteY11" fmla="*/ 254793 h 513723"/>
                <a:gd name="connsiteX12" fmla="*/ 426244 w 1846055"/>
                <a:gd name="connsiteY12" fmla="*/ 271462 h 513723"/>
                <a:gd name="connsiteX13" fmla="*/ 488156 w 1846055"/>
                <a:gd name="connsiteY13" fmla="*/ 330993 h 513723"/>
                <a:gd name="connsiteX14" fmla="*/ 535781 w 1846055"/>
                <a:gd name="connsiteY14" fmla="*/ 373856 h 513723"/>
                <a:gd name="connsiteX15" fmla="*/ 581025 w 1846055"/>
                <a:gd name="connsiteY15" fmla="*/ 407194 h 513723"/>
                <a:gd name="connsiteX16" fmla="*/ 626269 w 1846055"/>
                <a:gd name="connsiteY16" fmla="*/ 438150 h 513723"/>
                <a:gd name="connsiteX17" fmla="*/ 688181 w 1846055"/>
                <a:gd name="connsiteY17" fmla="*/ 423862 h 513723"/>
                <a:gd name="connsiteX18" fmla="*/ 738188 w 1846055"/>
                <a:gd name="connsiteY18" fmla="*/ 404812 h 513723"/>
                <a:gd name="connsiteX19" fmla="*/ 790575 w 1846055"/>
                <a:gd name="connsiteY19" fmla="*/ 354806 h 513723"/>
                <a:gd name="connsiteX20" fmla="*/ 826294 w 1846055"/>
                <a:gd name="connsiteY20" fmla="*/ 314325 h 513723"/>
                <a:gd name="connsiteX21" fmla="*/ 842963 w 1846055"/>
                <a:gd name="connsiteY21" fmla="*/ 300037 h 513723"/>
                <a:gd name="connsiteX22" fmla="*/ 869156 w 1846055"/>
                <a:gd name="connsiteY22" fmla="*/ 307181 h 513723"/>
                <a:gd name="connsiteX23" fmla="*/ 950119 w 1846055"/>
                <a:gd name="connsiteY23" fmla="*/ 345281 h 513723"/>
                <a:gd name="connsiteX24" fmla="*/ 1002506 w 1846055"/>
                <a:gd name="connsiteY24" fmla="*/ 350043 h 513723"/>
                <a:gd name="connsiteX25" fmla="*/ 1071563 w 1846055"/>
                <a:gd name="connsiteY25" fmla="*/ 342900 h 513723"/>
                <a:gd name="connsiteX26" fmla="*/ 1128713 w 1846055"/>
                <a:gd name="connsiteY26" fmla="*/ 333375 h 513723"/>
                <a:gd name="connsiteX27" fmla="*/ 1140619 w 1846055"/>
                <a:gd name="connsiteY27" fmla="*/ 309562 h 513723"/>
                <a:gd name="connsiteX28" fmla="*/ 1135856 w 1846055"/>
                <a:gd name="connsiteY28" fmla="*/ 257175 h 513723"/>
                <a:gd name="connsiteX29" fmla="*/ 1135857 w 1846055"/>
                <a:gd name="connsiteY29" fmla="*/ 230980 h 513723"/>
                <a:gd name="connsiteX30" fmla="*/ 1128713 w 1846055"/>
                <a:gd name="connsiteY30" fmla="*/ 202406 h 513723"/>
                <a:gd name="connsiteX31" fmla="*/ 1159669 w 1846055"/>
                <a:gd name="connsiteY31" fmla="*/ 159543 h 513723"/>
                <a:gd name="connsiteX32" fmla="*/ 1178719 w 1846055"/>
                <a:gd name="connsiteY32" fmla="*/ 111918 h 513723"/>
                <a:gd name="connsiteX33" fmla="*/ 1190625 w 1846055"/>
                <a:gd name="connsiteY33" fmla="*/ 61912 h 513723"/>
                <a:gd name="connsiteX34" fmla="*/ 1221581 w 1846055"/>
                <a:gd name="connsiteY34" fmla="*/ 107155 h 513723"/>
                <a:gd name="connsiteX35" fmla="*/ 1250157 w 1846055"/>
                <a:gd name="connsiteY35" fmla="*/ 159543 h 513723"/>
                <a:gd name="connsiteX36" fmla="*/ 1259681 w 1846055"/>
                <a:gd name="connsiteY36" fmla="*/ 228600 h 513723"/>
                <a:gd name="connsiteX37" fmla="*/ 1278731 w 1846055"/>
                <a:gd name="connsiteY37" fmla="*/ 271462 h 513723"/>
                <a:gd name="connsiteX38" fmla="*/ 1316831 w 1846055"/>
                <a:gd name="connsiteY38" fmla="*/ 328612 h 513723"/>
                <a:gd name="connsiteX39" fmla="*/ 1378744 w 1846055"/>
                <a:gd name="connsiteY39" fmla="*/ 352425 h 513723"/>
                <a:gd name="connsiteX40" fmla="*/ 1454944 w 1846055"/>
                <a:gd name="connsiteY40" fmla="*/ 352424 h 513723"/>
                <a:gd name="connsiteX41" fmla="*/ 1504950 w 1846055"/>
                <a:gd name="connsiteY41" fmla="*/ 364331 h 513723"/>
                <a:gd name="connsiteX42" fmla="*/ 1562100 w 1846055"/>
                <a:gd name="connsiteY42" fmla="*/ 364331 h 513723"/>
                <a:gd name="connsiteX43" fmla="*/ 1609725 w 1846055"/>
                <a:gd name="connsiteY43" fmla="*/ 352425 h 513723"/>
                <a:gd name="connsiteX44" fmla="*/ 1666875 w 1846055"/>
                <a:gd name="connsiteY44" fmla="*/ 359568 h 513723"/>
                <a:gd name="connsiteX45" fmla="*/ 1693069 w 1846055"/>
                <a:gd name="connsiteY45" fmla="*/ 347662 h 513723"/>
                <a:gd name="connsiteX46" fmla="*/ 1695449 w 1846055"/>
                <a:gd name="connsiteY46" fmla="*/ 307181 h 513723"/>
                <a:gd name="connsiteX47" fmla="*/ 1685925 w 1846055"/>
                <a:gd name="connsiteY47" fmla="*/ 273843 h 513723"/>
                <a:gd name="connsiteX48" fmla="*/ 1674019 w 1846055"/>
                <a:gd name="connsiteY48" fmla="*/ 223837 h 513723"/>
                <a:gd name="connsiteX49" fmla="*/ 1654969 w 1846055"/>
                <a:gd name="connsiteY49" fmla="*/ 195262 h 513723"/>
                <a:gd name="connsiteX50" fmla="*/ 1697831 w 1846055"/>
                <a:gd name="connsiteY50" fmla="*/ 121444 h 513723"/>
                <a:gd name="connsiteX51" fmla="*/ 1707356 w 1846055"/>
                <a:gd name="connsiteY51" fmla="*/ 73818 h 513723"/>
                <a:gd name="connsiteX52" fmla="*/ 1724025 w 1846055"/>
                <a:gd name="connsiteY52" fmla="*/ 35718 h 513723"/>
                <a:gd name="connsiteX53" fmla="*/ 1747838 w 1846055"/>
                <a:gd name="connsiteY53" fmla="*/ 109537 h 513723"/>
                <a:gd name="connsiteX54" fmla="*/ 1785938 w 1846055"/>
                <a:gd name="connsiteY54" fmla="*/ 178593 h 513723"/>
                <a:gd name="connsiteX55" fmla="*/ 1809750 w 1846055"/>
                <a:gd name="connsiteY55" fmla="*/ 242887 h 513723"/>
                <a:gd name="connsiteX56" fmla="*/ 1845469 w 1846055"/>
                <a:gd name="connsiteY56" fmla="*/ 359569 h 513723"/>
                <a:gd name="connsiteX57" fmla="*/ 1828800 w 1846055"/>
                <a:gd name="connsiteY57" fmla="*/ 426244 h 513723"/>
                <a:gd name="connsiteX58" fmla="*/ 1788319 w 1846055"/>
                <a:gd name="connsiteY58" fmla="*/ 442913 h 513723"/>
                <a:gd name="connsiteX59" fmla="*/ 1714500 w 1846055"/>
                <a:gd name="connsiteY59" fmla="*/ 466725 h 513723"/>
                <a:gd name="connsiteX60" fmla="*/ 1619249 w 1846055"/>
                <a:gd name="connsiteY60" fmla="*/ 473868 h 513723"/>
                <a:gd name="connsiteX61" fmla="*/ 1523999 w 1846055"/>
                <a:gd name="connsiteY61" fmla="*/ 481012 h 513723"/>
                <a:gd name="connsiteX62" fmla="*/ 1450181 w 1846055"/>
                <a:gd name="connsiteY62" fmla="*/ 481012 h 513723"/>
                <a:gd name="connsiteX63" fmla="*/ 1340644 w 1846055"/>
                <a:gd name="connsiteY63" fmla="*/ 447675 h 513723"/>
                <a:gd name="connsiteX64" fmla="*/ 1273969 w 1846055"/>
                <a:gd name="connsiteY64" fmla="*/ 378618 h 513723"/>
                <a:gd name="connsiteX65" fmla="*/ 1223962 w 1846055"/>
                <a:gd name="connsiteY65" fmla="*/ 295274 h 513723"/>
                <a:gd name="connsiteX66" fmla="*/ 1200151 w 1846055"/>
                <a:gd name="connsiteY66" fmla="*/ 366713 h 513723"/>
                <a:gd name="connsiteX67" fmla="*/ 1135856 w 1846055"/>
                <a:gd name="connsiteY67" fmla="*/ 423862 h 513723"/>
                <a:gd name="connsiteX68" fmla="*/ 1047750 w 1846055"/>
                <a:gd name="connsiteY68" fmla="*/ 433387 h 513723"/>
                <a:gd name="connsiteX69" fmla="*/ 928688 w 1846055"/>
                <a:gd name="connsiteY69" fmla="*/ 423862 h 513723"/>
                <a:gd name="connsiteX70" fmla="*/ 871538 w 1846055"/>
                <a:gd name="connsiteY70" fmla="*/ 407193 h 513723"/>
                <a:gd name="connsiteX71" fmla="*/ 804863 w 1846055"/>
                <a:gd name="connsiteY71" fmla="*/ 464343 h 513723"/>
                <a:gd name="connsiteX72" fmla="*/ 683419 w 1846055"/>
                <a:gd name="connsiteY72" fmla="*/ 509587 h 513723"/>
                <a:gd name="connsiteX73" fmla="*/ 573881 w 1846055"/>
                <a:gd name="connsiteY73" fmla="*/ 511968 h 513723"/>
                <a:gd name="connsiteX74" fmla="*/ 504825 w 1846055"/>
                <a:gd name="connsiteY74" fmla="*/ 481012 h 513723"/>
                <a:gd name="connsiteX75" fmla="*/ 435769 w 1846055"/>
                <a:gd name="connsiteY75" fmla="*/ 388143 h 513723"/>
                <a:gd name="connsiteX76" fmla="*/ 402062 w 1846055"/>
                <a:gd name="connsiteY76" fmla="*/ 341189 h 513723"/>
                <a:gd name="connsiteX77" fmla="*/ 378619 w 1846055"/>
                <a:gd name="connsiteY77" fmla="*/ 333375 h 513723"/>
                <a:gd name="connsiteX78" fmla="*/ 340519 w 1846055"/>
                <a:gd name="connsiteY78" fmla="*/ 345281 h 513723"/>
                <a:gd name="connsiteX79" fmla="*/ 280988 w 1846055"/>
                <a:gd name="connsiteY79" fmla="*/ 359568 h 513723"/>
                <a:gd name="connsiteX80" fmla="*/ 202406 w 1846055"/>
                <a:gd name="connsiteY80" fmla="*/ 347662 h 513723"/>
                <a:gd name="connsiteX81" fmla="*/ 116681 w 1846055"/>
                <a:gd name="connsiteY81" fmla="*/ 340518 h 513723"/>
                <a:gd name="connsiteX82" fmla="*/ 54769 w 1846055"/>
                <a:gd name="connsiteY82" fmla="*/ 278606 h 513723"/>
                <a:gd name="connsiteX83" fmla="*/ 19050 w 1846055"/>
                <a:gd name="connsiteY83" fmla="*/ 200025 h 513723"/>
                <a:gd name="connsiteX84" fmla="*/ 0 w 1846055"/>
                <a:gd name="connsiteY84" fmla="*/ 0 h 513723"/>
                <a:gd name="connsiteX0" fmla="*/ 0 w 1845489"/>
                <a:gd name="connsiteY0" fmla="*/ 0 h 513723"/>
                <a:gd name="connsiteX1" fmla="*/ 14288 w 1845489"/>
                <a:gd name="connsiteY1" fmla="*/ 57150 h 513723"/>
                <a:gd name="connsiteX2" fmla="*/ 26194 w 1845489"/>
                <a:gd name="connsiteY2" fmla="*/ 59531 h 513723"/>
                <a:gd name="connsiteX3" fmla="*/ 42863 w 1845489"/>
                <a:gd name="connsiteY3" fmla="*/ 114300 h 513723"/>
                <a:gd name="connsiteX4" fmla="*/ 54769 w 1845489"/>
                <a:gd name="connsiteY4" fmla="*/ 140493 h 513723"/>
                <a:gd name="connsiteX5" fmla="*/ 104775 w 1845489"/>
                <a:gd name="connsiteY5" fmla="*/ 183356 h 513723"/>
                <a:gd name="connsiteX6" fmla="*/ 159544 w 1845489"/>
                <a:gd name="connsiteY6" fmla="*/ 259556 h 513723"/>
                <a:gd name="connsiteX7" fmla="*/ 223838 w 1845489"/>
                <a:gd name="connsiteY7" fmla="*/ 254793 h 513723"/>
                <a:gd name="connsiteX8" fmla="*/ 257175 w 1845489"/>
                <a:gd name="connsiteY8" fmla="*/ 280987 h 513723"/>
                <a:gd name="connsiteX9" fmla="*/ 307181 w 1845489"/>
                <a:gd name="connsiteY9" fmla="*/ 264319 h 513723"/>
                <a:gd name="connsiteX10" fmla="*/ 345281 w 1845489"/>
                <a:gd name="connsiteY10" fmla="*/ 240506 h 513723"/>
                <a:gd name="connsiteX11" fmla="*/ 381000 w 1845489"/>
                <a:gd name="connsiteY11" fmla="*/ 254793 h 513723"/>
                <a:gd name="connsiteX12" fmla="*/ 426244 w 1845489"/>
                <a:gd name="connsiteY12" fmla="*/ 271462 h 513723"/>
                <a:gd name="connsiteX13" fmla="*/ 488156 w 1845489"/>
                <a:gd name="connsiteY13" fmla="*/ 330993 h 513723"/>
                <a:gd name="connsiteX14" fmla="*/ 535781 w 1845489"/>
                <a:gd name="connsiteY14" fmla="*/ 373856 h 513723"/>
                <a:gd name="connsiteX15" fmla="*/ 581025 w 1845489"/>
                <a:gd name="connsiteY15" fmla="*/ 407194 h 513723"/>
                <a:gd name="connsiteX16" fmla="*/ 626269 w 1845489"/>
                <a:gd name="connsiteY16" fmla="*/ 438150 h 513723"/>
                <a:gd name="connsiteX17" fmla="*/ 688181 w 1845489"/>
                <a:gd name="connsiteY17" fmla="*/ 423862 h 513723"/>
                <a:gd name="connsiteX18" fmla="*/ 738188 w 1845489"/>
                <a:gd name="connsiteY18" fmla="*/ 404812 h 513723"/>
                <a:gd name="connsiteX19" fmla="*/ 790575 w 1845489"/>
                <a:gd name="connsiteY19" fmla="*/ 354806 h 513723"/>
                <a:gd name="connsiteX20" fmla="*/ 826294 w 1845489"/>
                <a:gd name="connsiteY20" fmla="*/ 314325 h 513723"/>
                <a:gd name="connsiteX21" fmla="*/ 842963 w 1845489"/>
                <a:gd name="connsiteY21" fmla="*/ 300037 h 513723"/>
                <a:gd name="connsiteX22" fmla="*/ 869156 w 1845489"/>
                <a:gd name="connsiteY22" fmla="*/ 307181 h 513723"/>
                <a:gd name="connsiteX23" fmla="*/ 950119 w 1845489"/>
                <a:gd name="connsiteY23" fmla="*/ 345281 h 513723"/>
                <a:gd name="connsiteX24" fmla="*/ 1002506 w 1845489"/>
                <a:gd name="connsiteY24" fmla="*/ 350043 h 513723"/>
                <a:gd name="connsiteX25" fmla="*/ 1071563 w 1845489"/>
                <a:gd name="connsiteY25" fmla="*/ 342900 h 513723"/>
                <a:gd name="connsiteX26" fmla="*/ 1128713 w 1845489"/>
                <a:gd name="connsiteY26" fmla="*/ 333375 h 513723"/>
                <a:gd name="connsiteX27" fmla="*/ 1140619 w 1845489"/>
                <a:gd name="connsiteY27" fmla="*/ 309562 h 513723"/>
                <a:gd name="connsiteX28" fmla="*/ 1135856 w 1845489"/>
                <a:gd name="connsiteY28" fmla="*/ 257175 h 513723"/>
                <a:gd name="connsiteX29" fmla="*/ 1135857 w 1845489"/>
                <a:gd name="connsiteY29" fmla="*/ 230980 h 513723"/>
                <a:gd name="connsiteX30" fmla="*/ 1128713 w 1845489"/>
                <a:gd name="connsiteY30" fmla="*/ 202406 h 513723"/>
                <a:gd name="connsiteX31" fmla="*/ 1159669 w 1845489"/>
                <a:gd name="connsiteY31" fmla="*/ 159543 h 513723"/>
                <a:gd name="connsiteX32" fmla="*/ 1178719 w 1845489"/>
                <a:gd name="connsiteY32" fmla="*/ 111918 h 513723"/>
                <a:gd name="connsiteX33" fmla="*/ 1190625 w 1845489"/>
                <a:gd name="connsiteY33" fmla="*/ 61912 h 513723"/>
                <a:gd name="connsiteX34" fmla="*/ 1221581 w 1845489"/>
                <a:gd name="connsiteY34" fmla="*/ 107155 h 513723"/>
                <a:gd name="connsiteX35" fmla="*/ 1250157 w 1845489"/>
                <a:gd name="connsiteY35" fmla="*/ 159543 h 513723"/>
                <a:gd name="connsiteX36" fmla="*/ 1259681 w 1845489"/>
                <a:gd name="connsiteY36" fmla="*/ 228600 h 513723"/>
                <a:gd name="connsiteX37" fmla="*/ 1278731 w 1845489"/>
                <a:gd name="connsiteY37" fmla="*/ 271462 h 513723"/>
                <a:gd name="connsiteX38" fmla="*/ 1316831 w 1845489"/>
                <a:gd name="connsiteY38" fmla="*/ 328612 h 513723"/>
                <a:gd name="connsiteX39" fmla="*/ 1378744 w 1845489"/>
                <a:gd name="connsiteY39" fmla="*/ 352425 h 513723"/>
                <a:gd name="connsiteX40" fmla="*/ 1454944 w 1845489"/>
                <a:gd name="connsiteY40" fmla="*/ 352424 h 513723"/>
                <a:gd name="connsiteX41" fmla="*/ 1504950 w 1845489"/>
                <a:gd name="connsiteY41" fmla="*/ 364331 h 513723"/>
                <a:gd name="connsiteX42" fmla="*/ 1562100 w 1845489"/>
                <a:gd name="connsiteY42" fmla="*/ 364331 h 513723"/>
                <a:gd name="connsiteX43" fmla="*/ 1609725 w 1845489"/>
                <a:gd name="connsiteY43" fmla="*/ 352425 h 513723"/>
                <a:gd name="connsiteX44" fmla="*/ 1666875 w 1845489"/>
                <a:gd name="connsiteY44" fmla="*/ 359568 h 513723"/>
                <a:gd name="connsiteX45" fmla="*/ 1693069 w 1845489"/>
                <a:gd name="connsiteY45" fmla="*/ 347662 h 513723"/>
                <a:gd name="connsiteX46" fmla="*/ 1695449 w 1845489"/>
                <a:gd name="connsiteY46" fmla="*/ 307181 h 513723"/>
                <a:gd name="connsiteX47" fmla="*/ 1685925 w 1845489"/>
                <a:gd name="connsiteY47" fmla="*/ 273843 h 513723"/>
                <a:gd name="connsiteX48" fmla="*/ 1674019 w 1845489"/>
                <a:gd name="connsiteY48" fmla="*/ 223837 h 513723"/>
                <a:gd name="connsiteX49" fmla="*/ 1654969 w 1845489"/>
                <a:gd name="connsiteY49" fmla="*/ 195262 h 513723"/>
                <a:gd name="connsiteX50" fmla="*/ 1697831 w 1845489"/>
                <a:gd name="connsiteY50" fmla="*/ 121444 h 513723"/>
                <a:gd name="connsiteX51" fmla="*/ 1707356 w 1845489"/>
                <a:gd name="connsiteY51" fmla="*/ 73818 h 513723"/>
                <a:gd name="connsiteX52" fmla="*/ 1724025 w 1845489"/>
                <a:gd name="connsiteY52" fmla="*/ 35718 h 513723"/>
                <a:gd name="connsiteX53" fmla="*/ 1747838 w 1845489"/>
                <a:gd name="connsiteY53" fmla="*/ 109537 h 513723"/>
                <a:gd name="connsiteX54" fmla="*/ 1785938 w 1845489"/>
                <a:gd name="connsiteY54" fmla="*/ 178593 h 513723"/>
                <a:gd name="connsiteX55" fmla="*/ 1809750 w 1845489"/>
                <a:gd name="connsiteY55" fmla="*/ 242887 h 513723"/>
                <a:gd name="connsiteX56" fmla="*/ 1845469 w 1845489"/>
                <a:gd name="connsiteY56" fmla="*/ 359569 h 513723"/>
                <a:gd name="connsiteX57" fmla="*/ 1814512 w 1845489"/>
                <a:gd name="connsiteY57" fmla="*/ 402431 h 513723"/>
                <a:gd name="connsiteX58" fmla="*/ 1788319 w 1845489"/>
                <a:gd name="connsiteY58" fmla="*/ 442913 h 513723"/>
                <a:gd name="connsiteX59" fmla="*/ 1714500 w 1845489"/>
                <a:gd name="connsiteY59" fmla="*/ 466725 h 513723"/>
                <a:gd name="connsiteX60" fmla="*/ 1619249 w 1845489"/>
                <a:gd name="connsiteY60" fmla="*/ 473868 h 513723"/>
                <a:gd name="connsiteX61" fmla="*/ 1523999 w 1845489"/>
                <a:gd name="connsiteY61" fmla="*/ 481012 h 513723"/>
                <a:gd name="connsiteX62" fmla="*/ 1450181 w 1845489"/>
                <a:gd name="connsiteY62" fmla="*/ 481012 h 513723"/>
                <a:gd name="connsiteX63" fmla="*/ 1340644 w 1845489"/>
                <a:gd name="connsiteY63" fmla="*/ 447675 h 513723"/>
                <a:gd name="connsiteX64" fmla="*/ 1273969 w 1845489"/>
                <a:gd name="connsiteY64" fmla="*/ 378618 h 513723"/>
                <a:gd name="connsiteX65" fmla="*/ 1223962 w 1845489"/>
                <a:gd name="connsiteY65" fmla="*/ 295274 h 513723"/>
                <a:gd name="connsiteX66" fmla="*/ 1200151 w 1845489"/>
                <a:gd name="connsiteY66" fmla="*/ 366713 h 513723"/>
                <a:gd name="connsiteX67" fmla="*/ 1135856 w 1845489"/>
                <a:gd name="connsiteY67" fmla="*/ 423862 h 513723"/>
                <a:gd name="connsiteX68" fmla="*/ 1047750 w 1845489"/>
                <a:gd name="connsiteY68" fmla="*/ 433387 h 513723"/>
                <a:gd name="connsiteX69" fmla="*/ 928688 w 1845489"/>
                <a:gd name="connsiteY69" fmla="*/ 423862 h 513723"/>
                <a:gd name="connsiteX70" fmla="*/ 871538 w 1845489"/>
                <a:gd name="connsiteY70" fmla="*/ 407193 h 513723"/>
                <a:gd name="connsiteX71" fmla="*/ 804863 w 1845489"/>
                <a:gd name="connsiteY71" fmla="*/ 464343 h 513723"/>
                <a:gd name="connsiteX72" fmla="*/ 683419 w 1845489"/>
                <a:gd name="connsiteY72" fmla="*/ 509587 h 513723"/>
                <a:gd name="connsiteX73" fmla="*/ 573881 w 1845489"/>
                <a:gd name="connsiteY73" fmla="*/ 511968 h 513723"/>
                <a:gd name="connsiteX74" fmla="*/ 504825 w 1845489"/>
                <a:gd name="connsiteY74" fmla="*/ 481012 h 513723"/>
                <a:gd name="connsiteX75" fmla="*/ 435769 w 1845489"/>
                <a:gd name="connsiteY75" fmla="*/ 388143 h 513723"/>
                <a:gd name="connsiteX76" fmla="*/ 402062 w 1845489"/>
                <a:gd name="connsiteY76" fmla="*/ 341189 h 513723"/>
                <a:gd name="connsiteX77" fmla="*/ 378619 w 1845489"/>
                <a:gd name="connsiteY77" fmla="*/ 333375 h 513723"/>
                <a:gd name="connsiteX78" fmla="*/ 340519 w 1845489"/>
                <a:gd name="connsiteY78" fmla="*/ 345281 h 513723"/>
                <a:gd name="connsiteX79" fmla="*/ 280988 w 1845489"/>
                <a:gd name="connsiteY79" fmla="*/ 359568 h 513723"/>
                <a:gd name="connsiteX80" fmla="*/ 202406 w 1845489"/>
                <a:gd name="connsiteY80" fmla="*/ 347662 h 513723"/>
                <a:gd name="connsiteX81" fmla="*/ 116681 w 1845489"/>
                <a:gd name="connsiteY81" fmla="*/ 340518 h 513723"/>
                <a:gd name="connsiteX82" fmla="*/ 54769 w 1845489"/>
                <a:gd name="connsiteY82" fmla="*/ 278606 h 513723"/>
                <a:gd name="connsiteX83" fmla="*/ 19050 w 1845489"/>
                <a:gd name="connsiteY83" fmla="*/ 200025 h 513723"/>
                <a:gd name="connsiteX84" fmla="*/ 0 w 1845489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04950 w 1831225"/>
                <a:gd name="connsiteY41" fmla="*/ 364331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435894 w 1831225"/>
                <a:gd name="connsiteY63" fmla="*/ 452437 h 513723"/>
                <a:gd name="connsiteX64" fmla="*/ 1340644 w 1831225"/>
                <a:gd name="connsiteY64" fmla="*/ 447675 h 513723"/>
                <a:gd name="connsiteX65" fmla="*/ 1273969 w 1831225"/>
                <a:gd name="connsiteY65" fmla="*/ 378618 h 513723"/>
                <a:gd name="connsiteX66" fmla="*/ 1223962 w 1831225"/>
                <a:gd name="connsiteY66" fmla="*/ 295274 h 513723"/>
                <a:gd name="connsiteX67" fmla="*/ 1200151 w 1831225"/>
                <a:gd name="connsiteY67" fmla="*/ 366713 h 513723"/>
                <a:gd name="connsiteX68" fmla="*/ 1135856 w 1831225"/>
                <a:gd name="connsiteY68" fmla="*/ 423862 h 513723"/>
                <a:gd name="connsiteX69" fmla="*/ 1047750 w 1831225"/>
                <a:gd name="connsiteY69" fmla="*/ 433387 h 513723"/>
                <a:gd name="connsiteX70" fmla="*/ 928688 w 1831225"/>
                <a:gd name="connsiteY70" fmla="*/ 423862 h 513723"/>
                <a:gd name="connsiteX71" fmla="*/ 871538 w 1831225"/>
                <a:gd name="connsiteY71" fmla="*/ 407193 h 513723"/>
                <a:gd name="connsiteX72" fmla="*/ 804863 w 1831225"/>
                <a:gd name="connsiteY72" fmla="*/ 464343 h 513723"/>
                <a:gd name="connsiteX73" fmla="*/ 683419 w 1831225"/>
                <a:gd name="connsiteY73" fmla="*/ 509587 h 513723"/>
                <a:gd name="connsiteX74" fmla="*/ 573881 w 1831225"/>
                <a:gd name="connsiteY74" fmla="*/ 511968 h 513723"/>
                <a:gd name="connsiteX75" fmla="*/ 504825 w 1831225"/>
                <a:gd name="connsiteY75" fmla="*/ 481012 h 513723"/>
                <a:gd name="connsiteX76" fmla="*/ 435769 w 1831225"/>
                <a:gd name="connsiteY76" fmla="*/ 388143 h 513723"/>
                <a:gd name="connsiteX77" fmla="*/ 402062 w 1831225"/>
                <a:gd name="connsiteY77" fmla="*/ 341189 h 513723"/>
                <a:gd name="connsiteX78" fmla="*/ 378619 w 1831225"/>
                <a:gd name="connsiteY78" fmla="*/ 333375 h 513723"/>
                <a:gd name="connsiteX79" fmla="*/ 340519 w 1831225"/>
                <a:gd name="connsiteY79" fmla="*/ 345281 h 513723"/>
                <a:gd name="connsiteX80" fmla="*/ 280988 w 1831225"/>
                <a:gd name="connsiteY80" fmla="*/ 359568 h 513723"/>
                <a:gd name="connsiteX81" fmla="*/ 202406 w 1831225"/>
                <a:gd name="connsiteY81" fmla="*/ 347662 h 513723"/>
                <a:gd name="connsiteX82" fmla="*/ 116681 w 1831225"/>
                <a:gd name="connsiteY82" fmla="*/ 340518 h 513723"/>
                <a:gd name="connsiteX83" fmla="*/ 54769 w 1831225"/>
                <a:gd name="connsiteY83" fmla="*/ 278606 h 513723"/>
                <a:gd name="connsiteX84" fmla="*/ 19050 w 1831225"/>
                <a:gd name="connsiteY84" fmla="*/ 200025 h 513723"/>
                <a:gd name="connsiteX85" fmla="*/ 0 w 1831225"/>
                <a:gd name="connsiteY85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0 w 1831225"/>
                <a:gd name="connsiteY1" fmla="*/ 59532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0 w 1843132"/>
                <a:gd name="connsiteY84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5975 w 1832437"/>
                <a:gd name="connsiteY0" fmla="*/ 86520 h 478800"/>
                <a:gd name="connsiteX1" fmla="*/ 1212 w 1832437"/>
                <a:gd name="connsiteY1" fmla="*/ 24609 h 478800"/>
                <a:gd name="connsiteX2" fmla="*/ 27406 w 1832437"/>
                <a:gd name="connsiteY2" fmla="*/ 24608 h 478800"/>
                <a:gd name="connsiteX3" fmla="*/ 44075 w 1832437"/>
                <a:gd name="connsiteY3" fmla="*/ 79377 h 478800"/>
                <a:gd name="connsiteX4" fmla="*/ 55981 w 1832437"/>
                <a:gd name="connsiteY4" fmla="*/ 105570 h 478800"/>
                <a:gd name="connsiteX5" fmla="*/ 105987 w 1832437"/>
                <a:gd name="connsiteY5" fmla="*/ 148433 h 478800"/>
                <a:gd name="connsiteX6" fmla="*/ 160756 w 1832437"/>
                <a:gd name="connsiteY6" fmla="*/ 224633 h 478800"/>
                <a:gd name="connsiteX7" fmla="*/ 225050 w 1832437"/>
                <a:gd name="connsiteY7" fmla="*/ 219870 h 478800"/>
                <a:gd name="connsiteX8" fmla="*/ 258387 w 1832437"/>
                <a:gd name="connsiteY8" fmla="*/ 246064 h 478800"/>
                <a:gd name="connsiteX9" fmla="*/ 308393 w 1832437"/>
                <a:gd name="connsiteY9" fmla="*/ 229396 h 478800"/>
                <a:gd name="connsiteX10" fmla="*/ 346493 w 1832437"/>
                <a:gd name="connsiteY10" fmla="*/ 205583 h 478800"/>
                <a:gd name="connsiteX11" fmla="*/ 394119 w 1832437"/>
                <a:gd name="connsiteY11" fmla="*/ 203201 h 478800"/>
                <a:gd name="connsiteX12" fmla="*/ 427456 w 1832437"/>
                <a:gd name="connsiteY12" fmla="*/ 236539 h 478800"/>
                <a:gd name="connsiteX13" fmla="*/ 489368 w 1832437"/>
                <a:gd name="connsiteY13" fmla="*/ 296070 h 478800"/>
                <a:gd name="connsiteX14" fmla="*/ 536993 w 1832437"/>
                <a:gd name="connsiteY14" fmla="*/ 338933 h 478800"/>
                <a:gd name="connsiteX15" fmla="*/ 582237 w 1832437"/>
                <a:gd name="connsiteY15" fmla="*/ 372271 h 478800"/>
                <a:gd name="connsiteX16" fmla="*/ 634624 w 1832437"/>
                <a:gd name="connsiteY16" fmla="*/ 398465 h 478800"/>
                <a:gd name="connsiteX17" fmla="*/ 689393 w 1832437"/>
                <a:gd name="connsiteY17" fmla="*/ 388939 h 478800"/>
                <a:gd name="connsiteX18" fmla="*/ 739400 w 1832437"/>
                <a:gd name="connsiteY18" fmla="*/ 369889 h 478800"/>
                <a:gd name="connsiteX19" fmla="*/ 791787 w 1832437"/>
                <a:gd name="connsiteY19" fmla="*/ 319883 h 478800"/>
                <a:gd name="connsiteX20" fmla="*/ 827506 w 1832437"/>
                <a:gd name="connsiteY20" fmla="*/ 279402 h 478800"/>
                <a:gd name="connsiteX21" fmla="*/ 844175 w 1832437"/>
                <a:gd name="connsiteY21" fmla="*/ 265114 h 478800"/>
                <a:gd name="connsiteX22" fmla="*/ 870368 w 1832437"/>
                <a:gd name="connsiteY22" fmla="*/ 272258 h 478800"/>
                <a:gd name="connsiteX23" fmla="*/ 951331 w 1832437"/>
                <a:gd name="connsiteY23" fmla="*/ 310358 h 478800"/>
                <a:gd name="connsiteX24" fmla="*/ 1003718 w 1832437"/>
                <a:gd name="connsiteY24" fmla="*/ 315120 h 478800"/>
                <a:gd name="connsiteX25" fmla="*/ 1072775 w 1832437"/>
                <a:gd name="connsiteY25" fmla="*/ 307977 h 478800"/>
                <a:gd name="connsiteX26" fmla="*/ 1129925 w 1832437"/>
                <a:gd name="connsiteY26" fmla="*/ 298452 h 478800"/>
                <a:gd name="connsiteX27" fmla="*/ 1141831 w 1832437"/>
                <a:gd name="connsiteY27" fmla="*/ 274639 h 478800"/>
                <a:gd name="connsiteX28" fmla="*/ 1137068 w 1832437"/>
                <a:gd name="connsiteY28" fmla="*/ 222252 h 478800"/>
                <a:gd name="connsiteX29" fmla="*/ 1137069 w 1832437"/>
                <a:gd name="connsiteY29" fmla="*/ 196057 h 478800"/>
                <a:gd name="connsiteX30" fmla="*/ 1129925 w 1832437"/>
                <a:gd name="connsiteY30" fmla="*/ 167483 h 478800"/>
                <a:gd name="connsiteX31" fmla="*/ 1160881 w 1832437"/>
                <a:gd name="connsiteY31" fmla="*/ 124620 h 478800"/>
                <a:gd name="connsiteX32" fmla="*/ 1172787 w 1832437"/>
                <a:gd name="connsiteY32" fmla="*/ 74614 h 478800"/>
                <a:gd name="connsiteX33" fmla="*/ 1191837 w 1832437"/>
                <a:gd name="connsiteY33" fmla="*/ 26989 h 478800"/>
                <a:gd name="connsiteX34" fmla="*/ 1222793 w 1832437"/>
                <a:gd name="connsiteY34" fmla="*/ 72232 h 478800"/>
                <a:gd name="connsiteX35" fmla="*/ 1251369 w 1832437"/>
                <a:gd name="connsiteY35" fmla="*/ 124620 h 478800"/>
                <a:gd name="connsiteX36" fmla="*/ 1260893 w 1832437"/>
                <a:gd name="connsiteY36" fmla="*/ 193677 h 478800"/>
                <a:gd name="connsiteX37" fmla="*/ 1279943 w 1832437"/>
                <a:gd name="connsiteY37" fmla="*/ 236539 h 478800"/>
                <a:gd name="connsiteX38" fmla="*/ 1318043 w 1832437"/>
                <a:gd name="connsiteY38" fmla="*/ 293689 h 478800"/>
                <a:gd name="connsiteX39" fmla="*/ 1375194 w 1832437"/>
                <a:gd name="connsiteY39" fmla="*/ 300833 h 478800"/>
                <a:gd name="connsiteX40" fmla="*/ 1456156 w 1832437"/>
                <a:gd name="connsiteY40" fmla="*/ 317501 h 478800"/>
                <a:gd name="connsiteX41" fmla="*/ 1527593 w 1832437"/>
                <a:gd name="connsiteY41" fmla="*/ 322264 h 478800"/>
                <a:gd name="connsiteX42" fmla="*/ 1563312 w 1832437"/>
                <a:gd name="connsiteY42" fmla="*/ 329408 h 478800"/>
                <a:gd name="connsiteX43" fmla="*/ 1610937 w 1832437"/>
                <a:gd name="connsiteY43" fmla="*/ 317502 h 478800"/>
                <a:gd name="connsiteX44" fmla="*/ 1668087 w 1832437"/>
                <a:gd name="connsiteY44" fmla="*/ 324645 h 478800"/>
                <a:gd name="connsiteX45" fmla="*/ 1694281 w 1832437"/>
                <a:gd name="connsiteY45" fmla="*/ 312739 h 478800"/>
                <a:gd name="connsiteX46" fmla="*/ 1696661 w 1832437"/>
                <a:gd name="connsiteY46" fmla="*/ 272258 h 478800"/>
                <a:gd name="connsiteX47" fmla="*/ 1687137 w 1832437"/>
                <a:gd name="connsiteY47" fmla="*/ 238920 h 478800"/>
                <a:gd name="connsiteX48" fmla="*/ 1675231 w 1832437"/>
                <a:gd name="connsiteY48" fmla="*/ 188914 h 478800"/>
                <a:gd name="connsiteX49" fmla="*/ 1656181 w 1832437"/>
                <a:gd name="connsiteY49" fmla="*/ 160339 h 478800"/>
                <a:gd name="connsiteX50" fmla="*/ 1699043 w 1832437"/>
                <a:gd name="connsiteY50" fmla="*/ 86521 h 478800"/>
                <a:gd name="connsiteX51" fmla="*/ 1708568 w 1832437"/>
                <a:gd name="connsiteY51" fmla="*/ 38895 h 478800"/>
                <a:gd name="connsiteX52" fmla="*/ 1725237 w 1832437"/>
                <a:gd name="connsiteY52" fmla="*/ 795 h 478800"/>
                <a:gd name="connsiteX53" fmla="*/ 1749050 w 1832437"/>
                <a:gd name="connsiteY53" fmla="*/ 74614 h 478800"/>
                <a:gd name="connsiteX54" fmla="*/ 1787150 w 1832437"/>
                <a:gd name="connsiteY54" fmla="*/ 143670 h 478800"/>
                <a:gd name="connsiteX55" fmla="*/ 1810962 w 1832437"/>
                <a:gd name="connsiteY55" fmla="*/ 207964 h 478800"/>
                <a:gd name="connsiteX56" fmla="*/ 1832394 w 1832437"/>
                <a:gd name="connsiteY56" fmla="*/ 317502 h 478800"/>
                <a:gd name="connsiteX57" fmla="*/ 1815724 w 1832437"/>
                <a:gd name="connsiteY57" fmla="*/ 367508 h 478800"/>
                <a:gd name="connsiteX58" fmla="*/ 1789531 w 1832437"/>
                <a:gd name="connsiteY58" fmla="*/ 407990 h 478800"/>
                <a:gd name="connsiteX59" fmla="*/ 1715712 w 1832437"/>
                <a:gd name="connsiteY59" fmla="*/ 431802 h 478800"/>
                <a:gd name="connsiteX60" fmla="*/ 1639511 w 1832437"/>
                <a:gd name="connsiteY60" fmla="*/ 422277 h 478800"/>
                <a:gd name="connsiteX61" fmla="*/ 1532355 w 1832437"/>
                <a:gd name="connsiteY61" fmla="*/ 419896 h 478800"/>
                <a:gd name="connsiteX62" fmla="*/ 1437106 w 1832437"/>
                <a:gd name="connsiteY62" fmla="*/ 417514 h 478800"/>
                <a:gd name="connsiteX63" fmla="*/ 1341856 w 1832437"/>
                <a:gd name="connsiteY63" fmla="*/ 412752 h 478800"/>
                <a:gd name="connsiteX64" fmla="*/ 1275181 w 1832437"/>
                <a:gd name="connsiteY64" fmla="*/ 343695 h 478800"/>
                <a:gd name="connsiteX65" fmla="*/ 1225174 w 1832437"/>
                <a:gd name="connsiteY65" fmla="*/ 260351 h 478800"/>
                <a:gd name="connsiteX66" fmla="*/ 1201363 w 1832437"/>
                <a:gd name="connsiteY66" fmla="*/ 331790 h 478800"/>
                <a:gd name="connsiteX67" fmla="*/ 1137068 w 1832437"/>
                <a:gd name="connsiteY67" fmla="*/ 388939 h 478800"/>
                <a:gd name="connsiteX68" fmla="*/ 1048962 w 1832437"/>
                <a:gd name="connsiteY68" fmla="*/ 398464 h 478800"/>
                <a:gd name="connsiteX69" fmla="*/ 929900 w 1832437"/>
                <a:gd name="connsiteY69" fmla="*/ 388939 h 478800"/>
                <a:gd name="connsiteX70" fmla="*/ 872750 w 1832437"/>
                <a:gd name="connsiteY70" fmla="*/ 372270 h 478800"/>
                <a:gd name="connsiteX71" fmla="*/ 806075 w 1832437"/>
                <a:gd name="connsiteY71" fmla="*/ 429420 h 478800"/>
                <a:gd name="connsiteX72" fmla="*/ 684631 w 1832437"/>
                <a:gd name="connsiteY72" fmla="*/ 474664 h 478800"/>
                <a:gd name="connsiteX73" fmla="*/ 575093 w 1832437"/>
                <a:gd name="connsiteY73" fmla="*/ 477045 h 478800"/>
                <a:gd name="connsiteX74" fmla="*/ 506037 w 1832437"/>
                <a:gd name="connsiteY74" fmla="*/ 446089 h 478800"/>
                <a:gd name="connsiteX75" fmla="*/ 436981 w 1832437"/>
                <a:gd name="connsiteY75" fmla="*/ 353220 h 478800"/>
                <a:gd name="connsiteX76" fmla="*/ 403274 w 1832437"/>
                <a:gd name="connsiteY76" fmla="*/ 306266 h 478800"/>
                <a:gd name="connsiteX77" fmla="*/ 379831 w 1832437"/>
                <a:gd name="connsiteY77" fmla="*/ 298452 h 478800"/>
                <a:gd name="connsiteX78" fmla="*/ 341731 w 1832437"/>
                <a:gd name="connsiteY78" fmla="*/ 310358 h 478800"/>
                <a:gd name="connsiteX79" fmla="*/ 282200 w 1832437"/>
                <a:gd name="connsiteY79" fmla="*/ 324645 h 478800"/>
                <a:gd name="connsiteX80" fmla="*/ 203618 w 1832437"/>
                <a:gd name="connsiteY80" fmla="*/ 312739 h 478800"/>
                <a:gd name="connsiteX81" fmla="*/ 117893 w 1832437"/>
                <a:gd name="connsiteY81" fmla="*/ 305595 h 478800"/>
                <a:gd name="connsiteX82" fmla="*/ 55981 w 1832437"/>
                <a:gd name="connsiteY82" fmla="*/ 243683 h 478800"/>
                <a:gd name="connsiteX83" fmla="*/ 20262 w 1832437"/>
                <a:gd name="connsiteY83" fmla="*/ 165102 h 478800"/>
                <a:gd name="connsiteX84" fmla="*/ 5975 w 1832437"/>
                <a:gd name="connsiteY84" fmla="*/ 86520 h 478800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405416 w 1834579"/>
                <a:gd name="connsiteY76" fmla="*/ 319757 h 492291"/>
                <a:gd name="connsiteX77" fmla="*/ 381973 w 1834579"/>
                <a:gd name="connsiteY77" fmla="*/ 311943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1973 w 1834579"/>
                <a:gd name="connsiteY76" fmla="*/ 311943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07180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2448 w 1834579"/>
                <a:gd name="connsiteY10" fmla="*/ 230980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1499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7650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17679 w 1834579"/>
                <a:gd name="connsiteY9" fmla="*/ 235744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74817 w 1834579"/>
                <a:gd name="connsiteY8" fmla="*/ 147636 h 492291"/>
                <a:gd name="connsiteX9" fmla="*/ 293867 w 1834579"/>
                <a:gd name="connsiteY9" fmla="*/ 214312 h 492291"/>
                <a:gd name="connsiteX10" fmla="*/ 317679 w 1834579"/>
                <a:gd name="connsiteY10" fmla="*/ 235744 h 492291"/>
                <a:gd name="connsiteX11" fmla="*/ 386736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33204 w 1834579"/>
                <a:gd name="connsiteY8" fmla="*/ 179189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23679 w 1834579"/>
                <a:gd name="connsiteY7" fmla="*/ 13632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9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91472 w 1834579"/>
                <a:gd name="connsiteY6" fmla="*/ 150018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37954 w 1834579"/>
                <a:gd name="connsiteY84" fmla="*/ 279201 h 492291"/>
                <a:gd name="connsiteX85" fmla="*/ 120035 w 1834579"/>
                <a:gd name="connsiteY85" fmla="*/ 319086 h 492291"/>
                <a:gd name="connsiteX86" fmla="*/ 58123 w 1834579"/>
                <a:gd name="connsiteY86" fmla="*/ 257174 h 492291"/>
                <a:gd name="connsiteX87" fmla="*/ 22404 w 1834579"/>
                <a:gd name="connsiteY87" fmla="*/ 178593 h 492291"/>
                <a:gd name="connsiteX88" fmla="*/ 8117 w 1834579"/>
                <a:gd name="connsiteY88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4155 w 1834579"/>
                <a:gd name="connsiteY8" fmla="*/ 74414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834579" h="492291">
                  <a:moveTo>
                    <a:pt x="8117" y="100011"/>
                  </a:moveTo>
                  <a:cubicBezTo>
                    <a:pt x="4545" y="70246"/>
                    <a:pt x="-2599" y="10319"/>
                    <a:pt x="973" y="0"/>
                  </a:cubicBezTo>
                  <a:lnTo>
                    <a:pt x="29548" y="38099"/>
                  </a:lnTo>
                  <a:lnTo>
                    <a:pt x="46217" y="92868"/>
                  </a:lnTo>
                  <a:cubicBezTo>
                    <a:pt x="52567" y="107949"/>
                    <a:pt x="57329" y="117077"/>
                    <a:pt x="67648" y="128586"/>
                  </a:cubicBezTo>
                  <a:cubicBezTo>
                    <a:pt x="77967" y="140095"/>
                    <a:pt x="88682" y="159543"/>
                    <a:pt x="108129" y="161924"/>
                  </a:cubicBezTo>
                  <a:cubicBezTo>
                    <a:pt x="127576" y="164305"/>
                    <a:pt x="169832" y="152696"/>
                    <a:pt x="184328" y="142874"/>
                  </a:cubicBezTo>
                  <a:cubicBezTo>
                    <a:pt x="198824" y="133052"/>
                    <a:pt x="190133" y="114399"/>
                    <a:pt x="195104" y="102989"/>
                  </a:cubicBezTo>
                  <a:cubicBezTo>
                    <a:pt x="200075" y="91579"/>
                    <a:pt x="203439" y="72430"/>
                    <a:pt x="214155" y="74414"/>
                  </a:cubicBezTo>
                  <a:cubicBezTo>
                    <a:pt x="224871" y="76398"/>
                    <a:pt x="253445" y="117673"/>
                    <a:pt x="259398" y="114895"/>
                  </a:cubicBezTo>
                  <a:lnTo>
                    <a:pt x="254635" y="110133"/>
                  </a:lnTo>
                  <a:cubicBezTo>
                    <a:pt x="261570" y="104874"/>
                    <a:pt x="268278" y="130273"/>
                    <a:pt x="274817" y="147636"/>
                  </a:cubicBezTo>
                  <a:cubicBezTo>
                    <a:pt x="281356" y="164999"/>
                    <a:pt x="286723" y="199627"/>
                    <a:pt x="293867" y="214312"/>
                  </a:cubicBezTo>
                  <a:cubicBezTo>
                    <a:pt x="301011" y="228997"/>
                    <a:pt x="302201" y="235347"/>
                    <a:pt x="317679" y="235744"/>
                  </a:cubicBezTo>
                  <a:cubicBezTo>
                    <a:pt x="333157" y="236141"/>
                    <a:pt x="368083" y="214311"/>
                    <a:pt x="386736" y="216692"/>
                  </a:cubicBezTo>
                  <a:cubicBezTo>
                    <a:pt x="405389" y="219073"/>
                    <a:pt x="412136" y="234552"/>
                    <a:pt x="429598" y="250030"/>
                  </a:cubicBezTo>
                  <a:cubicBezTo>
                    <a:pt x="447060" y="265508"/>
                    <a:pt x="473254" y="292495"/>
                    <a:pt x="491510" y="309561"/>
                  </a:cubicBezTo>
                  <a:cubicBezTo>
                    <a:pt x="507385" y="323849"/>
                    <a:pt x="523657" y="339724"/>
                    <a:pt x="539135" y="352424"/>
                  </a:cubicBezTo>
                  <a:cubicBezTo>
                    <a:pt x="554613" y="365124"/>
                    <a:pt x="566123" y="380206"/>
                    <a:pt x="584379" y="385762"/>
                  </a:cubicBezTo>
                  <a:cubicBezTo>
                    <a:pt x="599460" y="396081"/>
                    <a:pt x="618907" y="409178"/>
                    <a:pt x="636766" y="411956"/>
                  </a:cubicBezTo>
                  <a:cubicBezTo>
                    <a:pt x="654625" y="414734"/>
                    <a:pt x="672882" y="407986"/>
                    <a:pt x="691535" y="402430"/>
                  </a:cubicBezTo>
                  <a:lnTo>
                    <a:pt x="741542" y="383380"/>
                  </a:lnTo>
                  <a:cubicBezTo>
                    <a:pt x="759005" y="373458"/>
                    <a:pt x="779245" y="348455"/>
                    <a:pt x="793929" y="333374"/>
                  </a:cubicBezTo>
                  <a:cubicBezTo>
                    <a:pt x="808613" y="318293"/>
                    <a:pt x="820917" y="302021"/>
                    <a:pt x="829648" y="292893"/>
                  </a:cubicBezTo>
                  <a:cubicBezTo>
                    <a:pt x="838379" y="283765"/>
                    <a:pt x="839173" y="279796"/>
                    <a:pt x="846317" y="278605"/>
                  </a:cubicBezTo>
                  <a:cubicBezTo>
                    <a:pt x="853461" y="277414"/>
                    <a:pt x="854651" y="278208"/>
                    <a:pt x="872510" y="285749"/>
                  </a:cubicBezTo>
                  <a:cubicBezTo>
                    <a:pt x="890369" y="293290"/>
                    <a:pt x="931248" y="316705"/>
                    <a:pt x="953473" y="323849"/>
                  </a:cubicBezTo>
                  <a:cubicBezTo>
                    <a:pt x="975698" y="330993"/>
                    <a:pt x="982841" y="330992"/>
                    <a:pt x="1005860" y="328611"/>
                  </a:cubicBezTo>
                  <a:lnTo>
                    <a:pt x="1074917" y="321468"/>
                  </a:lnTo>
                  <a:cubicBezTo>
                    <a:pt x="1095951" y="318690"/>
                    <a:pt x="1120558" y="317499"/>
                    <a:pt x="1132067" y="311943"/>
                  </a:cubicBezTo>
                  <a:cubicBezTo>
                    <a:pt x="1143576" y="306387"/>
                    <a:pt x="1142783" y="300830"/>
                    <a:pt x="1143973" y="288130"/>
                  </a:cubicBezTo>
                  <a:cubicBezTo>
                    <a:pt x="1145163" y="275430"/>
                    <a:pt x="1140401" y="249634"/>
                    <a:pt x="1139210" y="235743"/>
                  </a:cubicBezTo>
                  <a:cubicBezTo>
                    <a:pt x="1139210" y="227011"/>
                    <a:pt x="1140402" y="218676"/>
                    <a:pt x="1139211" y="209548"/>
                  </a:cubicBezTo>
                  <a:cubicBezTo>
                    <a:pt x="1138020" y="200420"/>
                    <a:pt x="1128098" y="192880"/>
                    <a:pt x="1132067" y="180974"/>
                  </a:cubicBezTo>
                  <a:lnTo>
                    <a:pt x="1163023" y="138111"/>
                  </a:lnTo>
                  <a:cubicBezTo>
                    <a:pt x="1171357" y="123030"/>
                    <a:pt x="1169770" y="104377"/>
                    <a:pt x="1174929" y="88105"/>
                  </a:cubicBezTo>
                  <a:cubicBezTo>
                    <a:pt x="1180088" y="71833"/>
                    <a:pt x="1186835" y="41274"/>
                    <a:pt x="1193979" y="40480"/>
                  </a:cubicBezTo>
                  <a:lnTo>
                    <a:pt x="1224935" y="85723"/>
                  </a:lnTo>
                  <a:lnTo>
                    <a:pt x="1253511" y="138111"/>
                  </a:lnTo>
                  <a:lnTo>
                    <a:pt x="1263035" y="207168"/>
                  </a:lnTo>
                  <a:lnTo>
                    <a:pt x="1282085" y="250030"/>
                  </a:lnTo>
                  <a:cubicBezTo>
                    <a:pt x="1291610" y="266699"/>
                    <a:pt x="1304310" y="296464"/>
                    <a:pt x="1320185" y="307180"/>
                  </a:cubicBezTo>
                  <a:cubicBezTo>
                    <a:pt x="1336060" y="317896"/>
                    <a:pt x="1354317" y="310355"/>
                    <a:pt x="1377336" y="314324"/>
                  </a:cubicBezTo>
                  <a:cubicBezTo>
                    <a:pt x="1400355" y="318293"/>
                    <a:pt x="1432898" y="327420"/>
                    <a:pt x="1458298" y="330992"/>
                  </a:cubicBezTo>
                  <a:cubicBezTo>
                    <a:pt x="1483698" y="334564"/>
                    <a:pt x="1509891" y="334961"/>
                    <a:pt x="1529735" y="335755"/>
                  </a:cubicBezTo>
                  <a:cubicBezTo>
                    <a:pt x="1549579" y="336549"/>
                    <a:pt x="1551563" y="343693"/>
                    <a:pt x="1565454" y="342899"/>
                  </a:cubicBezTo>
                  <a:cubicBezTo>
                    <a:pt x="1579345" y="342105"/>
                    <a:pt x="1595617" y="331787"/>
                    <a:pt x="1613079" y="330993"/>
                  </a:cubicBezTo>
                  <a:cubicBezTo>
                    <a:pt x="1632129" y="333374"/>
                    <a:pt x="1656338" y="338930"/>
                    <a:pt x="1670229" y="338136"/>
                  </a:cubicBezTo>
                  <a:cubicBezTo>
                    <a:pt x="1684120" y="337342"/>
                    <a:pt x="1691661" y="334961"/>
                    <a:pt x="1696423" y="326230"/>
                  </a:cubicBezTo>
                  <a:cubicBezTo>
                    <a:pt x="1701185" y="317499"/>
                    <a:pt x="1698010" y="299243"/>
                    <a:pt x="1698803" y="285749"/>
                  </a:cubicBezTo>
                  <a:cubicBezTo>
                    <a:pt x="1703565" y="277018"/>
                    <a:pt x="1694835" y="268683"/>
                    <a:pt x="1689279" y="252411"/>
                  </a:cubicBezTo>
                  <a:lnTo>
                    <a:pt x="1677373" y="202405"/>
                  </a:lnTo>
                  <a:lnTo>
                    <a:pt x="1658323" y="173830"/>
                  </a:lnTo>
                  <a:lnTo>
                    <a:pt x="1701185" y="100012"/>
                  </a:lnTo>
                  <a:lnTo>
                    <a:pt x="1710710" y="52386"/>
                  </a:lnTo>
                  <a:cubicBezTo>
                    <a:pt x="1714282" y="37305"/>
                    <a:pt x="1720632" y="8333"/>
                    <a:pt x="1727379" y="14286"/>
                  </a:cubicBezTo>
                  <a:cubicBezTo>
                    <a:pt x="1734126" y="20239"/>
                    <a:pt x="1740873" y="64293"/>
                    <a:pt x="1751192" y="88105"/>
                  </a:cubicBezTo>
                  <a:cubicBezTo>
                    <a:pt x="1761511" y="111917"/>
                    <a:pt x="1778973" y="134936"/>
                    <a:pt x="1789292" y="157161"/>
                  </a:cubicBezTo>
                  <a:cubicBezTo>
                    <a:pt x="1799611" y="179386"/>
                    <a:pt x="1805563" y="192483"/>
                    <a:pt x="1813104" y="221455"/>
                  </a:cubicBezTo>
                  <a:cubicBezTo>
                    <a:pt x="1820645" y="250427"/>
                    <a:pt x="1833742" y="304402"/>
                    <a:pt x="1834536" y="330993"/>
                  </a:cubicBezTo>
                  <a:cubicBezTo>
                    <a:pt x="1835330" y="357584"/>
                    <a:pt x="1825010" y="365918"/>
                    <a:pt x="1817866" y="380999"/>
                  </a:cubicBezTo>
                  <a:cubicBezTo>
                    <a:pt x="1810722" y="396080"/>
                    <a:pt x="1808342" y="410765"/>
                    <a:pt x="1791673" y="421481"/>
                  </a:cubicBezTo>
                  <a:cubicBezTo>
                    <a:pt x="1775004" y="432197"/>
                    <a:pt x="1747620" y="443309"/>
                    <a:pt x="1717854" y="445293"/>
                  </a:cubicBezTo>
                  <a:lnTo>
                    <a:pt x="1641653" y="435768"/>
                  </a:lnTo>
                  <a:cubicBezTo>
                    <a:pt x="1609903" y="438149"/>
                    <a:pt x="1568231" y="434181"/>
                    <a:pt x="1534497" y="433387"/>
                  </a:cubicBezTo>
                  <a:cubicBezTo>
                    <a:pt x="1500763" y="432593"/>
                    <a:pt x="1469807" y="436561"/>
                    <a:pt x="1439248" y="431005"/>
                  </a:cubicBezTo>
                  <a:cubicBezTo>
                    <a:pt x="1408689" y="425449"/>
                    <a:pt x="1370986" y="438546"/>
                    <a:pt x="1343998" y="426243"/>
                  </a:cubicBezTo>
                  <a:cubicBezTo>
                    <a:pt x="1317011" y="413940"/>
                    <a:pt x="1292801" y="375045"/>
                    <a:pt x="1277323" y="357186"/>
                  </a:cubicBezTo>
                  <a:cubicBezTo>
                    <a:pt x="1261845" y="339327"/>
                    <a:pt x="1259465" y="332978"/>
                    <a:pt x="1251130" y="319087"/>
                  </a:cubicBezTo>
                  <a:cubicBezTo>
                    <a:pt x="1242795" y="305196"/>
                    <a:pt x="1235650" y="267889"/>
                    <a:pt x="1227316" y="273842"/>
                  </a:cubicBezTo>
                  <a:cubicBezTo>
                    <a:pt x="1218982" y="279795"/>
                    <a:pt x="1215808" y="333375"/>
                    <a:pt x="1201124" y="354806"/>
                  </a:cubicBezTo>
                  <a:cubicBezTo>
                    <a:pt x="1186440" y="376237"/>
                    <a:pt x="1160642" y="383380"/>
                    <a:pt x="1139210" y="402430"/>
                  </a:cubicBezTo>
                  <a:cubicBezTo>
                    <a:pt x="1113810" y="413542"/>
                    <a:pt x="1090791" y="415130"/>
                    <a:pt x="1051104" y="411955"/>
                  </a:cubicBezTo>
                  <a:lnTo>
                    <a:pt x="932042" y="402430"/>
                  </a:lnTo>
                  <a:cubicBezTo>
                    <a:pt x="902673" y="398064"/>
                    <a:pt x="897117" y="366711"/>
                    <a:pt x="874892" y="385761"/>
                  </a:cubicBezTo>
                  <a:lnTo>
                    <a:pt x="808217" y="442911"/>
                  </a:lnTo>
                  <a:cubicBezTo>
                    <a:pt x="776864" y="459977"/>
                    <a:pt x="723286" y="487361"/>
                    <a:pt x="686773" y="488155"/>
                  </a:cubicBezTo>
                  <a:cubicBezTo>
                    <a:pt x="650260" y="488949"/>
                    <a:pt x="607001" y="495298"/>
                    <a:pt x="577235" y="490536"/>
                  </a:cubicBezTo>
                  <a:cubicBezTo>
                    <a:pt x="547469" y="485774"/>
                    <a:pt x="525641" y="490536"/>
                    <a:pt x="508179" y="459580"/>
                  </a:cubicBezTo>
                  <a:cubicBezTo>
                    <a:pt x="485160" y="428624"/>
                    <a:pt x="460157" y="395683"/>
                    <a:pt x="439123" y="366711"/>
                  </a:cubicBezTo>
                  <a:lnTo>
                    <a:pt x="389117" y="321468"/>
                  </a:lnTo>
                  <a:cubicBezTo>
                    <a:pt x="378860" y="322150"/>
                    <a:pt x="360145" y="319484"/>
                    <a:pt x="343873" y="323849"/>
                  </a:cubicBezTo>
                  <a:lnTo>
                    <a:pt x="284342" y="316704"/>
                  </a:lnTo>
                  <a:cubicBezTo>
                    <a:pt x="258942" y="320673"/>
                    <a:pt x="258149" y="238124"/>
                    <a:pt x="231955" y="233362"/>
                  </a:cubicBezTo>
                  <a:cubicBezTo>
                    <a:pt x="205761" y="228600"/>
                    <a:pt x="156151" y="284161"/>
                    <a:pt x="127179" y="288130"/>
                  </a:cubicBezTo>
                  <a:cubicBezTo>
                    <a:pt x="98207" y="292099"/>
                    <a:pt x="74395" y="280589"/>
                    <a:pt x="58123" y="257174"/>
                  </a:cubicBezTo>
                  <a:cubicBezTo>
                    <a:pt x="41851" y="233759"/>
                    <a:pt x="30738" y="204787"/>
                    <a:pt x="22404" y="178593"/>
                  </a:cubicBezTo>
                  <a:cubicBezTo>
                    <a:pt x="17642" y="152399"/>
                    <a:pt x="11689" y="129776"/>
                    <a:pt x="8117" y="100011"/>
                  </a:cubicBez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4051544" y="2074986"/>
              <a:ext cx="570303" cy="213864"/>
            </a:xfrm>
            <a:prstGeom prst="rect">
              <a:avLst/>
            </a:prstGeom>
            <a:solidFill>
              <a:srgbClr val="FBCC57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38" name="Freeform 237"/>
            <p:cNvSpPr/>
            <p:nvPr/>
          </p:nvSpPr>
          <p:spPr>
            <a:xfrm>
              <a:off x="5101635" y="1172482"/>
              <a:ext cx="1956173" cy="517636"/>
            </a:xfrm>
            <a:custGeom>
              <a:avLst/>
              <a:gdLst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269207 w 1943100"/>
                <a:gd name="connsiteY26" fmla="*/ 400050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21482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51826"/>
                <a:gd name="connsiteY0" fmla="*/ 0 h 522865"/>
                <a:gd name="connsiteX1" fmla="*/ 78581 w 1951826"/>
                <a:gd name="connsiteY1" fmla="*/ 140494 h 522865"/>
                <a:gd name="connsiteX2" fmla="*/ 147638 w 1951826"/>
                <a:gd name="connsiteY2" fmla="*/ 252413 h 522865"/>
                <a:gd name="connsiteX3" fmla="*/ 240506 w 1951826"/>
                <a:gd name="connsiteY3" fmla="*/ 314325 h 522865"/>
                <a:gd name="connsiteX4" fmla="*/ 338138 w 1951826"/>
                <a:gd name="connsiteY4" fmla="*/ 350044 h 522865"/>
                <a:gd name="connsiteX5" fmla="*/ 476250 w 1951826"/>
                <a:gd name="connsiteY5" fmla="*/ 326232 h 522865"/>
                <a:gd name="connsiteX6" fmla="*/ 607219 w 1951826"/>
                <a:gd name="connsiteY6" fmla="*/ 461963 h 522865"/>
                <a:gd name="connsiteX7" fmla="*/ 757238 w 1951826"/>
                <a:gd name="connsiteY7" fmla="*/ 481013 h 522865"/>
                <a:gd name="connsiteX8" fmla="*/ 883444 w 1951826"/>
                <a:gd name="connsiteY8" fmla="*/ 445294 h 522865"/>
                <a:gd name="connsiteX9" fmla="*/ 997744 w 1951826"/>
                <a:gd name="connsiteY9" fmla="*/ 385763 h 522865"/>
                <a:gd name="connsiteX10" fmla="*/ 1038225 w 1951826"/>
                <a:gd name="connsiteY10" fmla="*/ 342900 h 522865"/>
                <a:gd name="connsiteX11" fmla="*/ 1178719 w 1951826"/>
                <a:gd name="connsiteY11" fmla="*/ 361950 h 522865"/>
                <a:gd name="connsiteX12" fmla="*/ 1233488 w 1951826"/>
                <a:gd name="connsiteY12" fmla="*/ 378619 h 522865"/>
                <a:gd name="connsiteX13" fmla="*/ 1366838 w 1951826"/>
                <a:gd name="connsiteY13" fmla="*/ 288132 h 522865"/>
                <a:gd name="connsiteX14" fmla="*/ 1431131 w 1951826"/>
                <a:gd name="connsiteY14" fmla="*/ 354807 h 522865"/>
                <a:gd name="connsiteX15" fmla="*/ 1514475 w 1951826"/>
                <a:gd name="connsiteY15" fmla="*/ 373857 h 522865"/>
                <a:gd name="connsiteX16" fmla="*/ 1595438 w 1951826"/>
                <a:gd name="connsiteY16" fmla="*/ 390525 h 522865"/>
                <a:gd name="connsiteX17" fmla="*/ 1733550 w 1951826"/>
                <a:gd name="connsiteY17" fmla="*/ 411957 h 522865"/>
                <a:gd name="connsiteX18" fmla="*/ 1943100 w 1951826"/>
                <a:gd name="connsiteY18" fmla="*/ 407194 h 522865"/>
                <a:gd name="connsiteX19" fmla="*/ 1902619 w 1951826"/>
                <a:gd name="connsiteY19" fmla="*/ 431007 h 522865"/>
                <a:gd name="connsiteX20" fmla="*/ 1814513 w 1951826"/>
                <a:gd name="connsiteY20" fmla="*/ 438150 h 522865"/>
                <a:gd name="connsiteX21" fmla="*/ 1693069 w 1951826"/>
                <a:gd name="connsiteY21" fmla="*/ 435769 h 522865"/>
                <a:gd name="connsiteX22" fmla="*/ 1616869 w 1951826"/>
                <a:gd name="connsiteY22" fmla="*/ 423863 h 522865"/>
                <a:gd name="connsiteX23" fmla="*/ 1457325 w 1951826"/>
                <a:gd name="connsiteY23" fmla="*/ 411957 h 522865"/>
                <a:gd name="connsiteX24" fmla="*/ 1385888 w 1951826"/>
                <a:gd name="connsiteY24" fmla="*/ 395288 h 522865"/>
                <a:gd name="connsiteX25" fmla="*/ 1369219 w 1951826"/>
                <a:gd name="connsiteY25" fmla="*/ 366713 h 522865"/>
                <a:gd name="connsiteX26" fmla="*/ 1307307 w 1951826"/>
                <a:gd name="connsiteY26" fmla="*/ 395288 h 522865"/>
                <a:gd name="connsiteX27" fmla="*/ 1231107 w 1951826"/>
                <a:gd name="connsiteY27" fmla="*/ 414338 h 522865"/>
                <a:gd name="connsiteX28" fmla="*/ 1169194 w 1951826"/>
                <a:gd name="connsiteY28" fmla="*/ 411957 h 522865"/>
                <a:gd name="connsiteX29" fmla="*/ 1112044 w 1951826"/>
                <a:gd name="connsiteY29" fmla="*/ 395288 h 522865"/>
                <a:gd name="connsiteX30" fmla="*/ 1054893 w 1951826"/>
                <a:gd name="connsiteY30" fmla="*/ 390525 h 522865"/>
                <a:gd name="connsiteX31" fmla="*/ 997744 w 1951826"/>
                <a:gd name="connsiteY31" fmla="*/ 440532 h 522865"/>
                <a:gd name="connsiteX32" fmla="*/ 909638 w 1951826"/>
                <a:gd name="connsiteY32" fmla="*/ 488157 h 522865"/>
                <a:gd name="connsiteX33" fmla="*/ 785813 w 1951826"/>
                <a:gd name="connsiteY33" fmla="*/ 511969 h 522865"/>
                <a:gd name="connsiteX34" fmla="*/ 645319 w 1951826"/>
                <a:gd name="connsiteY34" fmla="*/ 521494 h 522865"/>
                <a:gd name="connsiteX35" fmla="*/ 559594 w 1951826"/>
                <a:gd name="connsiteY35" fmla="*/ 483394 h 522865"/>
                <a:gd name="connsiteX36" fmla="*/ 507206 w 1951826"/>
                <a:gd name="connsiteY36" fmla="*/ 440532 h 522865"/>
                <a:gd name="connsiteX37" fmla="*/ 483394 w 1951826"/>
                <a:gd name="connsiteY37" fmla="*/ 390525 h 522865"/>
                <a:gd name="connsiteX38" fmla="*/ 459581 w 1951826"/>
                <a:gd name="connsiteY38" fmla="*/ 376238 h 522865"/>
                <a:gd name="connsiteX39" fmla="*/ 323850 w 1951826"/>
                <a:gd name="connsiteY39" fmla="*/ 390525 h 522865"/>
                <a:gd name="connsiteX40" fmla="*/ 152400 w 1951826"/>
                <a:gd name="connsiteY40" fmla="*/ 307182 h 522865"/>
                <a:gd name="connsiteX41" fmla="*/ 85725 w 1951826"/>
                <a:gd name="connsiteY41" fmla="*/ 261938 h 522865"/>
                <a:gd name="connsiteX42" fmla="*/ 47625 w 1951826"/>
                <a:gd name="connsiteY42" fmla="*/ 171450 h 522865"/>
                <a:gd name="connsiteX43" fmla="*/ 4763 w 1951826"/>
                <a:gd name="connsiteY43" fmla="*/ 78582 h 522865"/>
                <a:gd name="connsiteX44" fmla="*/ 0 w 1951826"/>
                <a:gd name="connsiteY44" fmla="*/ 0 h 522865"/>
                <a:gd name="connsiteX0" fmla="*/ 0 w 1962644"/>
                <a:gd name="connsiteY0" fmla="*/ 0 h 522865"/>
                <a:gd name="connsiteX1" fmla="*/ 78581 w 1962644"/>
                <a:gd name="connsiteY1" fmla="*/ 140494 h 522865"/>
                <a:gd name="connsiteX2" fmla="*/ 147638 w 1962644"/>
                <a:gd name="connsiteY2" fmla="*/ 252413 h 522865"/>
                <a:gd name="connsiteX3" fmla="*/ 240506 w 1962644"/>
                <a:gd name="connsiteY3" fmla="*/ 314325 h 522865"/>
                <a:gd name="connsiteX4" fmla="*/ 338138 w 1962644"/>
                <a:gd name="connsiteY4" fmla="*/ 350044 h 522865"/>
                <a:gd name="connsiteX5" fmla="*/ 476250 w 1962644"/>
                <a:gd name="connsiteY5" fmla="*/ 326232 h 522865"/>
                <a:gd name="connsiteX6" fmla="*/ 607219 w 1962644"/>
                <a:gd name="connsiteY6" fmla="*/ 461963 h 522865"/>
                <a:gd name="connsiteX7" fmla="*/ 757238 w 1962644"/>
                <a:gd name="connsiteY7" fmla="*/ 481013 h 522865"/>
                <a:gd name="connsiteX8" fmla="*/ 883444 w 1962644"/>
                <a:gd name="connsiteY8" fmla="*/ 445294 h 522865"/>
                <a:gd name="connsiteX9" fmla="*/ 997744 w 1962644"/>
                <a:gd name="connsiteY9" fmla="*/ 385763 h 522865"/>
                <a:gd name="connsiteX10" fmla="*/ 1038225 w 1962644"/>
                <a:gd name="connsiteY10" fmla="*/ 342900 h 522865"/>
                <a:gd name="connsiteX11" fmla="*/ 1178719 w 1962644"/>
                <a:gd name="connsiteY11" fmla="*/ 361950 h 522865"/>
                <a:gd name="connsiteX12" fmla="*/ 1233488 w 1962644"/>
                <a:gd name="connsiteY12" fmla="*/ 378619 h 522865"/>
                <a:gd name="connsiteX13" fmla="*/ 1366838 w 1962644"/>
                <a:gd name="connsiteY13" fmla="*/ 288132 h 522865"/>
                <a:gd name="connsiteX14" fmla="*/ 1431131 w 1962644"/>
                <a:gd name="connsiteY14" fmla="*/ 354807 h 522865"/>
                <a:gd name="connsiteX15" fmla="*/ 1514475 w 1962644"/>
                <a:gd name="connsiteY15" fmla="*/ 373857 h 522865"/>
                <a:gd name="connsiteX16" fmla="*/ 1595438 w 1962644"/>
                <a:gd name="connsiteY16" fmla="*/ 390525 h 522865"/>
                <a:gd name="connsiteX17" fmla="*/ 1733550 w 1962644"/>
                <a:gd name="connsiteY17" fmla="*/ 411957 h 522865"/>
                <a:gd name="connsiteX18" fmla="*/ 1955007 w 1962644"/>
                <a:gd name="connsiteY18" fmla="*/ 395288 h 522865"/>
                <a:gd name="connsiteX19" fmla="*/ 1902619 w 1962644"/>
                <a:gd name="connsiteY19" fmla="*/ 431007 h 522865"/>
                <a:gd name="connsiteX20" fmla="*/ 1814513 w 1962644"/>
                <a:gd name="connsiteY20" fmla="*/ 438150 h 522865"/>
                <a:gd name="connsiteX21" fmla="*/ 1693069 w 1962644"/>
                <a:gd name="connsiteY21" fmla="*/ 435769 h 522865"/>
                <a:gd name="connsiteX22" fmla="*/ 1616869 w 1962644"/>
                <a:gd name="connsiteY22" fmla="*/ 423863 h 522865"/>
                <a:gd name="connsiteX23" fmla="*/ 1457325 w 1962644"/>
                <a:gd name="connsiteY23" fmla="*/ 411957 h 522865"/>
                <a:gd name="connsiteX24" fmla="*/ 1385888 w 1962644"/>
                <a:gd name="connsiteY24" fmla="*/ 395288 h 522865"/>
                <a:gd name="connsiteX25" fmla="*/ 1369219 w 1962644"/>
                <a:gd name="connsiteY25" fmla="*/ 366713 h 522865"/>
                <a:gd name="connsiteX26" fmla="*/ 1307307 w 1962644"/>
                <a:gd name="connsiteY26" fmla="*/ 395288 h 522865"/>
                <a:gd name="connsiteX27" fmla="*/ 1231107 w 1962644"/>
                <a:gd name="connsiteY27" fmla="*/ 414338 h 522865"/>
                <a:gd name="connsiteX28" fmla="*/ 1169194 w 1962644"/>
                <a:gd name="connsiteY28" fmla="*/ 411957 h 522865"/>
                <a:gd name="connsiteX29" fmla="*/ 1112044 w 1962644"/>
                <a:gd name="connsiteY29" fmla="*/ 395288 h 522865"/>
                <a:gd name="connsiteX30" fmla="*/ 1054893 w 1962644"/>
                <a:gd name="connsiteY30" fmla="*/ 390525 h 522865"/>
                <a:gd name="connsiteX31" fmla="*/ 997744 w 1962644"/>
                <a:gd name="connsiteY31" fmla="*/ 440532 h 522865"/>
                <a:gd name="connsiteX32" fmla="*/ 909638 w 1962644"/>
                <a:gd name="connsiteY32" fmla="*/ 488157 h 522865"/>
                <a:gd name="connsiteX33" fmla="*/ 785813 w 1962644"/>
                <a:gd name="connsiteY33" fmla="*/ 511969 h 522865"/>
                <a:gd name="connsiteX34" fmla="*/ 645319 w 1962644"/>
                <a:gd name="connsiteY34" fmla="*/ 521494 h 522865"/>
                <a:gd name="connsiteX35" fmla="*/ 559594 w 1962644"/>
                <a:gd name="connsiteY35" fmla="*/ 483394 h 522865"/>
                <a:gd name="connsiteX36" fmla="*/ 507206 w 1962644"/>
                <a:gd name="connsiteY36" fmla="*/ 440532 h 522865"/>
                <a:gd name="connsiteX37" fmla="*/ 483394 w 1962644"/>
                <a:gd name="connsiteY37" fmla="*/ 390525 h 522865"/>
                <a:gd name="connsiteX38" fmla="*/ 459581 w 1962644"/>
                <a:gd name="connsiteY38" fmla="*/ 376238 h 522865"/>
                <a:gd name="connsiteX39" fmla="*/ 323850 w 1962644"/>
                <a:gd name="connsiteY39" fmla="*/ 390525 h 522865"/>
                <a:gd name="connsiteX40" fmla="*/ 152400 w 1962644"/>
                <a:gd name="connsiteY40" fmla="*/ 307182 h 522865"/>
                <a:gd name="connsiteX41" fmla="*/ 85725 w 1962644"/>
                <a:gd name="connsiteY41" fmla="*/ 261938 h 522865"/>
                <a:gd name="connsiteX42" fmla="*/ 47625 w 1962644"/>
                <a:gd name="connsiteY42" fmla="*/ 171450 h 522865"/>
                <a:gd name="connsiteX43" fmla="*/ 4763 w 1962644"/>
                <a:gd name="connsiteY43" fmla="*/ 78582 h 522865"/>
                <a:gd name="connsiteX44" fmla="*/ 0 w 1962644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85725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95250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8588 w 1975932"/>
                <a:gd name="connsiteY41" fmla="*/ 280988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14325 w 1975932"/>
                <a:gd name="connsiteY40" fmla="*/ 328613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6231 w 1975932"/>
                <a:gd name="connsiteY40" fmla="*/ 319088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975932" h="522865">
                  <a:moveTo>
                    <a:pt x="0" y="0"/>
                  </a:moveTo>
                  <a:lnTo>
                    <a:pt x="78581" y="140494"/>
                  </a:lnTo>
                  <a:lnTo>
                    <a:pt x="147638" y="252413"/>
                  </a:lnTo>
                  <a:lnTo>
                    <a:pt x="240506" y="314325"/>
                  </a:lnTo>
                  <a:lnTo>
                    <a:pt x="321469" y="261938"/>
                  </a:lnTo>
                  <a:lnTo>
                    <a:pt x="476250" y="326232"/>
                  </a:lnTo>
                  <a:lnTo>
                    <a:pt x="607219" y="461963"/>
                  </a:lnTo>
                  <a:lnTo>
                    <a:pt x="757238" y="481013"/>
                  </a:lnTo>
                  <a:lnTo>
                    <a:pt x="883444" y="445294"/>
                  </a:lnTo>
                  <a:lnTo>
                    <a:pt x="997744" y="385763"/>
                  </a:lnTo>
                  <a:lnTo>
                    <a:pt x="1038225" y="342900"/>
                  </a:lnTo>
                  <a:lnTo>
                    <a:pt x="1178719" y="361950"/>
                  </a:lnTo>
                  <a:lnTo>
                    <a:pt x="1233488" y="378619"/>
                  </a:lnTo>
                  <a:lnTo>
                    <a:pt x="1366838" y="288132"/>
                  </a:lnTo>
                  <a:lnTo>
                    <a:pt x="1431131" y="354807"/>
                  </a:lnTo>
                  <a:lnTo>
                    <a:pt x="1514475" y="373857"/>
                  </a:lnTo>
                  <a:lnTo>
                    <a:pt x="1595438" y="390525"/>
                  </a:lnTo>
                  <a:lnTo>
                    <a:pt x="1733550" y="411957"/>
                  </a:lnTo>
                  <a:lnTo>
                    <a:pt x="1969295" y="359569"/>
                  </a:lnTo>
                  <a:cubicBezTo>
                    <a:pt x="1997473" y="362744"/>
                    <a:pt x="1928416" y="417910"/>
                    <a:pt x="1902619" y="431007"/>
                  </a:cubicBezTo>
                  <a:cubicBezTo>
                    <a:pt x="1876822" y="444104"/>
                    <a:pt x="1849438" y="437356"/>
                    <a:pt x="1814513" y="438150"/>
                  </a:cubicBezTo>
                  <a:cubicBezTo>
                    <a:pt x="1779588" y="438944"/>
                    <a:pt x="1726010" y="438150"/>
                    <a:pt x="1693069" y="435769"/>
                  </a:cubicBezTo>
                  <a:cubicBezTo>
                    <a:pt x="1660128" y="433388"/>
                    <a:pt x="1656160" y="426244"/>
                    <a:pt x="1616869" y="423863"/>
                  </a:cubicBezTo>
                  <a:cubicBezTo>
                    <a:pt x="1577578" y="421482"/>
                    <a:pt x="1495822" y="426244"/>
                    <a:pt x="1457325" y="421482"/>
                  </a:cubicBezTo>
                  <a:cubicBezTo>
                    <a:pt x="1418828" y="416720"/>
                    <a:pt x="1400572" y="404416"/>
                    <a:pt x="1385888" y="395288"/>
                  </a:cubicBezTo>
                  <a:cubicBezTo>
                    <a:pt x="1371204" y="386160"/>
                    <a:pt x="1382316" y="366713"/>
                    <a:pt x="1369219" y="366713"/>
                  </a:cubicBezTo>
                  <a:cubicBezTo>
                    <a:pt x="1356122" y="366713"/>
                    <a:pt x="1330326" y="387351"/>
                    <a:pt x="1307307" y="395288"/>
                  </a:cubicBezTo>
                  <a:cubicBezTo>
                    <a:pt x="1284288" y="403225"/>
                    <a:pt x="1254126" y="411560"/>
                    <a:pt x="1231107" y="414338"/>
                  </a:cubicBezTo>
                  <a:cubicBezTo>
                    <a:pt x="1208088" y="417116"/>
                    <a:pt x="1189038" y="413148"/>
                    <a:pt x="1169194" y="411957"/>
                  </a:cubicBezTo>
                  <a:cubicBezTo>
                    <a:pt x="1149350" y="410766"/>
                    <a:pt x="1131094" y="410766"/>
                    <a:pt x="1112044" y="407194"/>
                  </a:cubicBezTo>
                  <a:cubicBezTo>
                    <a:pt x="1092994" y="403622"/>
                    <a:pt x="1072752" y="383381"/>
                    <a:pt x="1054893" y="390525"/>
                  </a:cubicBezTo>
                  <a:cubicBezTo>
                    <a:pt x="1037034" y="397669"/>
                    <a:pt x="1029097" y="433785"/>
                    <a:pt x="1004888" y="450057"/>
                  </a:cubicBezTo>
                  <a:cubicBezTo>
                    <a:pt x="980679" y="466329"/>
                    <a:pt x="946150" y="477838"/>
                    <a:pt x="909638" y="488157"/>
                  </a:cubicBezTo>
                  <a:cubicBezTo>
                    <a:pt x="873126" y="498476"/>
                    <a:pt x="829866" y="506413"/>
                    <a:pt x="785813" y="511969"/>
                  </a:cubicBezTo>
                  <a:cubicBezTo>
                    <a:pt x="741760" y="517525"/>
                    <a:pt x="683022" y="526256"/>
                    <a:pt x="645319" y="521494"/>
                  </a:cubicBezTo>
                  <a:cubicBezTo>
                    <a:pt x="607616" y="516732"/>
                    <a:pt x="582613" y="496888"/>
                    <a:pt x="559594" y="483394"/>
                  </a:cubicBezTo>
                  <a:cubicBezTo>
                    <a:pt x="536575" y="469900"/>
                    <a:pt x="519906" y="456010"/>
                    <a:pt x="507206" y="440532"/>
                  </a:cubicBezTo>
                  <a:cubicBezTo>
                    <a:pt x="494506" y="425054"/>
                    <a:pt x="491331" y="401241"/>
                    <a:pt x="483394" y="390525"/>
                  </a:cubicBezTo>
                  <a:cubicBezTo>
                    <a:pt x="475457" y="379809"/>
                    <a:pt x="478819" y="383679"/>
                    <a:pt x="459581" y="376238"/>
                  </a:cubicBezTo>
                  <a:cubicBezTo>
                    <a:pt x="440343" y="368797"/>
                    <a:pt x="390586" y="343495"/>
                    <a:pt x="367964" y="345876"/>
                  </a:cubicBezTo>
                  <a:cubicBezTo>
                    <a:pt x="345342" y="348257"/>
                    <a:pt x="349250" y="320279"/>
                    <a:pt x="326231" y="319088"/>
                  </a:cubicBezTo>
                  <a:cubicBezTo>
                    <a:pt x="303212" y="317898"/>
                    <a:pt x="258822" y="340717"/>
                    <a:pt x="229850" y="338733"/>
                  </a:cubicBezTo>
                  <a:cubicBezTo>
                    <a:pt x="200878" y="336749"/>
                    <a:pt x="174040" y="321966"/>
                    <a:pt x="152400" y="307182"/>
                  </a:cubicBezTo>
                  <a:cubicBezTo>
                    <a:pt x="130760" y="292399"/>
                    <a:pt x="117474" y="272654"/>
                    <a:pt x="100012" y="250032"/>
                  </a:cubicBezTo>
                  <a:cubicBezTo>
                    <a:pt x="86518" y="231776"/>
                    <a:pt x="61119" y="202009"/>
                    <a:pt x="47625" y="171450"/>
                  </a:cubicBezTo>
                  <a:lnTo>
                    <a:pt x="4763" y="78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80A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04" name="TextBox 139"/>
            <p:cNvSpPr txBox="1">
              <a:spLocks noChangeArrowheads="1"/>
            </p:cNvSpPr>
            <p:nvPr/>
          </p:nvSpPr>
          <p:spPr bwMode="auto">
            <a:xfrm rot="21540000">
              <a:off x="4767542" y="300041"/>
              <a:ext cx="641275" cy="2513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205" name="TextBox 139"/>
            <p:cNvSpPr txBox="1">
              <a:spLocks noChangeArrowheads="1"/>
            </p:cNvSpPr>
            <p:nvPr/>
          </p:nvSpPr>
          <p:spPr bwMode="auto">
            <a:xfrm rot="21540000">
              <a:off x="3910878" y="316541"/>
              <a:ext cx="641275" cy="2513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207" name="TextBox 139"/>
            <p:cNvSpPr txBox="1">
              <a:spLocks noChangeArrowheads="1"/>
            </p:cNvSpPr>
            <p:nvPr/>
          </p:nvSpPr>
          <p:spPr bwMode="auto">
            <a:xfrm rot="21540000">
              <a:off x="2385923" y="301534"/>
              <a:ext cx="271964" cy="2513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159" name="Freeform 158"/>
            <p:cNvSpPr/>
            <p:nvPr/>
          </p:nvSpPr>
          <p:spPr>
            <a:xfrm>
              <a:off x="3255301" y="236142"/>
              <a:ext cx="545763" cy="947689"/>
            </a:xfrm>
            <a:custGeom>
              <a:avLst/>
              <a:gdLst>
                <a:gd name="connsiteX0" fmla="*/ 83344 w 571500"/>
                <a:gd name="connsiteY0" fmla="*/ 919163 h 919163"/>
                <a:gd name="connsiteX1" fmla="*/ 19050 w 571500"/>
                <a:gd name="connsiteY1" fmla="*/ 719138 h 919163"/>
                <a:gd name="connsiteX2" fmla="*/ 0 w 571500"/>
                <a:gd name="connsiteY2" fmla="*/ 554831 h 919163"/>
                <a:gd name="connsiteX3" fmla="*/ 47625 w 571500"/>
                <a:gd name="connsiteY3" fmla="*/ 409575 h 919163"/>
                <a:gd name="connsiteX4" fmla="*/ 176213 w 571500"/>
                <a:gd name="connsiteY4" fmla="*/ 269081 h 919163"/>
                <a:gd name="connsiteX5" fmla="*/ 330994 w 571500"/>
                <a:gd name="connsiteY5" fmla="*/ 123825 h 919163"/>
                <a:gd name="connsiteX6" fmla="*/ 459581 w 571500"/>
                <a:gd name="connsiteY6" fmla="*/ 42863 h 919163"/>
                <a:gd name="connsiteX7" fmla="*/ 571500 w 571500"/>
                <a:gd name="connsiteY7" fmla="*/ 4763 h 919163"/>
                <a:gd name="connsiteX8" fmla="*/ 571500 w 571500"/>
                <a:gd name="connsiteY8" fmla="*/ 0 h 919163"/>
                <a:gd name="connsiteX0" fmla="*/ 83344 w 571500"/>
                <a:gd name="connsiteY0" fmla="*/ 945357 h 945357"/>
                <a:gd name="connsiteX1" fmla="*/ 19050 w 571500"/>
                <a:gd name="connsiteY1" fmla="*/ 745332 h 945357"/>
                <a:gd name="connsiteX2" fmla="*/ 0 w 571500"/>
                <a:gd name="connsiteY2" fmla="*/ 581025 h 945357"/>
                <a:gd name="connsiteX3" fmla="*/ 47625 w 571500"/>
                <a:gd name="connsiteY3" fmla="*/ 435769 h 945357"/>
                <a:gd name="connsiteX4" fmla="*/ 176213 w 571500"/>
                <a:gd name="connsiteY4" fmla="*/ 295275 h 945357"/>
                <a:gd name="connsiteX5" fmla="*/ 330994 w 571500"/>
                <a:gd name="connsiteY5" fmla="*/ 150019 h 945357"/>
                <a:gd name="connsiteX6" fmla="*/ 459581 w 571500"/>
                <a:gd name="connsiteY6" fmla="*/ 69057 h 945357"/>
                <a:gd name="connsiteX7" fmla="*/ 571500 w 571500"/>
                <a:gd name="connsiteY7" fmla="*/ 30957 h 945357"/>
                <a:gd name="connsiteX8" fmla="*/ 557212 w 571500"/>
                <a:gd name="connsiteY8" fmla="*/ 0 h 945357"/>
                <a:gd name="connsiteX0" fmla="*/ 83344 w 571500"/>
                <a:gd name="connsiteY0" fmla="*/ 914400 h 914400"/>
                <a:gd name="connsiteX1" fmla="*/ 19050 w 571500"/>
                <a:gd name="connsiteY1" fmla="*/ 714375 h 914400"/>
                <a:gd name="connsiteX2" fmla="*/ 0 w 571500"/>
                <a:gd name="connsiteY2" fmla="*/ 550068 h 914400"/>
                <a:gd name="connsiteX3" fmla="*/ 47625 w 571500"/>
                <a:gd name="connsiteY3" fmla="*/ 404812 h 914400"/>
                <a:gd name="connsiteX4" fmla="*/ 176213 w 571500"/>
                <a:gd name="connsiteY4" fmla="*/ 264318 h 914400"/>
                <a:gd name="connsiteX5" fmla="*/ 330994 w 571500"/>
                <a:gd name="connsiteY5" fmla="*/ 119062 h 914400"/>
                <a:gd name="connsiteX6" fmla="*/ 459581 w 571500"/>
                <a:gd name="connsiteY6" fmla="*/ 38100 h 914400"/>
                <a:gd name="connsiteX7" fmla="*/ 571500 w 571500"/>
                <a:gd name="connsiteY7" fmla="*/ 0 h 914400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4552 w 575089"/>
                <a:gd name="connsiteY0" fmla="*/ 935831 h 935831"/>
                <a:gd name="connsiteX1" fmla="*/ 20258 w 575089"/>
                <a:gd name="connsiteY1" fmla="*/ 735806 h 935831"/>
                <a:gd name="connsiteX2" fmla="*/ 1208 w 575089"/>
                <a:gd name="connsiteY2" fmla="*/ 571499 h 935831"/>
                <a:gd name="connsiteX3" fmla="*/ 48833 w 575089"/>
                <a:gd name="connsiteY3" fmla="*/ 426243 h 935831"/>
                <a:gd name="connsiteX4" fmla="*/ 170278 w 575089"/>
                <a:gd name="connsiteY4" fmla="*/ 280987 h 935831"/>
                <a:gd name="connsiteX5" fmla="*/ 332202 w 575089"/>
                <a:gd name="connsiteY5" fmla="*/ 140493 h 935831"/>
                <a:gd name="connsiteX6" fmla="*/ 460789 w 575089"/>
                <a:gd name="connsiteY6" fmla="*/ 59531 h 935831"/>
                <a:gd name="connsiteX7" fmla="*/ 575089 w 575089"/>
                <a:gd name="connsiteY7" fmla="*/ 0 h 935831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76200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40493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51276"/>
                <a:gd name="connsiteY0" fmla="*/ 957262 h 957262"/>
                <a:gd name="connsiteX1" fmla="*/ 20258 w 551276"/>
                <a:gd name="connsiteY1" fmla="*/ 757237 h 957262"/>
                <a:gd name="connsiteX2" fmla="*/ 1208 w 551276"/>
                <a:gd name="connsiteY2" fmla="*/ 592930 h 957262"/>
                <a:gd name="connsiteX3" fmla="*/ 48833 w 551276"/>
                <a:gd name="connsiteY3" fmla="*/ 447674 h 957262"/>
                <a:gd name="connsiteX4" fmla="*/ 153610 w 551276"/>
                <a:gd name="connsiteY4" fmla="*/ 297655 h 957262"/>
                <a:gd name="connsiteX5" fmla="*/ 325058 w 551276"/>
                <a:gd name="connsiteY5" fmla="*/ 145255 h 957262"/>
                <a:gd name="connsiteX6" fmla="*/ 451264 w 551276"/>
                <a:gd name="connsiteY6" fmla="*/ 54767 h 957262"/>
                <a:gd name="connsiteX7" fmla="*/ 551276 w 551276"/>
                <a:gd name="connsiteY7" fmla="*/ 0 h 9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1276" h="957262">
                  <a:moveTo>
                    <a:pt x="84552" y="957262"/>
                  </a:moveTo>
                  <a:lnTo>
                    <a:pt x="20258" y="757237"/>
                  </a:lnTo>
                  <a:cubicBezTo>
                    <a:pt x="6367" y="696515"/>
                    <a:pt x="-3554" y="644524"/>
                    <a:pt x="1208" y="592930"/>
                  </a:cubicBezTo>
                  <a:cubicBezTo>
                    <a:pt x="5970" y="541336"/>
                    <a:pt x="23433" y="496886"/>
                    <a:pt x="48833" y="447674"/>
                  </a:cubicBezTo>
                  <a:cubicBezTo>
                    <a:pt x="74233" y="398462"/>
                    <a:pt x="107573" y="348058"/>
                    <a:pt x="153610" y="297655"/>
                  </a:cubicBezTo>
                  <a:cubicBezTo>
                    <a:pt x="199647" y="247252"/>
                    <a:pt x="275449" y="185736"/>
                    <a:pt x="325058" y="145255"/>
                  </a:cubicBezTo>
                  <a:cubicBezTo>
                    <a:pt x="374667" y="104774"/>
                    <a:pt x="413561" y="78976"/>
                    <a:pt x="451264" y="54767"/>
                  </a:cubicBezTo>
                  <a:cubicBezTo>
                    <a:pt x="488967" y="30558"/>
                    <a:pt x="516351" y="25400"/>
                    <a:pt x="551276" y="0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48" name="Freeform 47"/>
            <p:cNvSpPr/>
            <p:nvPr/>
          </p:nvSpPr>
          <p:spPr bwMode="auto">
            <a:xfrm>
              <a:off x="4295203" y="1782534"/>
              <a:ext cx="637938" cy="502134"/>
            </a:xfrm>
            <a:custGeom>
              <a:avLst/>
              <a:gdLst>
                <a:gd name="connsiteX0" fmla="*/ 783432 w 783432"/>
                <a:gd name="connsiteY0" fmla="*/ 552450 h 557212"/>
                <a:gd name="connsiteX1" fmla="*/ 288132 w 783432"/>
                <a:gd name="connsiteY1" fmla="*/ 557212 h 557212"/>
                <a:gd name="connsiteX2" fmla="*/ 173832 w 783432"/>
                <a:gd name="connsiteY2" fmla="*/ 459581 h 557212"/>
                <a:gd name="connsiteX3" fmla="*/ 76200 w 783432"/>
                <a:gd name="connsiteY3" fmla="*/ 376237 h 557212"/>
                <a:gd name="connsiteX4" fmla="*/ 0 w 783432"/>
                <a:gd name="connsiteY4" fmla="*/ 285750 h 557212"/>
                <a:gd name="connsiteX5" fmla="*/ 266700 w 783432"/>
                <a:gd name="connsiteY5" fmla="*/ 0 h 557212"/>
                <a:gd name="connsiteX6" fmla="*/ 397669 w 783432"/>
                <a:gd name="connsiteY6" fmla="*/ 188119 h 557212"/>
                <a:gd name="connsiteX7" fmla="*/ 481013 w 783432"/>
                <a:gd name="connsiteY7" fmla="*/ 278606 h 557212"/>
                <a:gd name="connsiteX8" fmla="*/ 581025 w 783432"/>
                <a:gd name="connsiteY8" fmla="*/ 388144 h 557212"/>
                <a:gd name="connsiteX9" fmla="*/ 671513 w 783432"/>
                <a:gd name="connsiteY9" fmla="*/ 469106 h 557212"/>
                <a:gd name="connsiteX10" fmla="*/ 783432 w 783432"/>
                <a:gd name="connsiteY10" fmla="*/ 552450 h 557212"/>
                <a:gd name="connsiteX0" fmla="*/ 783432 w 783432"/>
                <a:gd name="connsiteY0" fmla="*/ 631031 h 635793"/>
                <a:gd name="connsiteX1" fmla="*/ 288132 w 783432"/>
                <a:gd name="connsiteY1" fmla="*/ 635793 h 635793"/>
                <a:gd name="connsiteX2" fmla="*/ 173832 w 783432"/>
                <a:gd name="connsiteY2" fmla="*/ 538162 h 635793"/>
                <a:gd name="connsiteX3" fmla="*/ 76200 w 783432"/>
                <a:gd name="connsiteY3" fmla="*/ 454818 h 635793"/>
                <a:gd name="connsiteX4" fmla="*/ 0 w 783432"/>
                <a:gd name="connsiteY4" fmla="*/ 364331 h 635793"/>
                <a:gd name="connsiteX5" fmla="*/ 207169 w 783432"/>
                <a:gd name="connsiteY5" fmla="*/ 0 h 635793"/>
                <a:gd name="connsiteX6" fmla="*/ 397669 w 783432"/>
                <a:gd name="connsiteY6" fmla="*/ 266700 h 635793"/>
                <a:gd name="connsiteX7" fmla="*/ 481013 w 783432"/>
                <a:gd name="connsiteY7" fmla="*/ 357187 h 635793"/>
                <a:gd name="connsiteX8" fmla="*/ 581025 w 783432"/>
                <a:gd name="connsiteY8" fmla="*/ 466725 h 635793"/>
                <a:gd name="connsiteX9" fmla="*/ 671513 w 783432"/>
                <a:gd name="connsiteY9" fmla="*/ 547687 h 635793"/>
                <a:gd name="connsiteX10" fmla="*/ 783432 w 783432"/>
                <a:gd name="connsiteY10" fmla="*/ 631031 h 635793"/>
                <a:gd name="connsiteX0" fmla="*/ 871538 w 871538"/>
                <a:gd name="connsiteY0" fmla="*/ 631031 h 635793"/>
                <a:gd name="connsiteX1" fmla="*/ 376238 w 871538"/>
                <a:gd name="connsiteY1" fmla="*/ 635793 h 635793"/>
                <a:gd name="connsiteX2" fmla="*/ 261938 w 871538"/>
                <a:gd name="connsiteY2" fmla="*/ 538162 h 635793"/>
                <a:gd name="connsiteX3" fmla="*/ 164306 w 871538"/>
                <a:gd name="connsiteY3" fmla="*/ 454818 h 635793"/>
                <a:gd name="connsiteX4" fmla="*/ 0 w 871538"/>
                <a:gd name="connsiteY4" fmla="*/ 254794 h 635793"/>
                <a:gd name="connsiteX5" fmla="*/ 295275 w 871538"/>
                <a:gd name="connsiteY5" fmla="*/ 0 h 635793"/>
                <a:gd name="connsiteX6" fmla="*/ 485775 w 871538"/>
                <a:gd name="connsiteY6" fmla="*/ 266700 h 635793"/>
                <a:gd name="connsiteX7" fmla="*/ 569119 w 871538"/>
                <a:gd name="connsiteY7" fmla="*/ 357187 h 635793"/>
                <a:gd name="connsiteX8" fmla="*/ 669131 w 871538"/>
                <a:gd name="connsiteY8" fmla="*/ 466725 h 635793"/>
                <a:gd name="connsiteX9" fmla="*/ 759619 w 871538"/>
                <a:gd name="connsiteY9" fmla="*/ 547687 h 635793"/>
                <a:gd name="connsiteX10" fmla="*/ 871538 w 871538"/>
                <a:gd name="connsiteY10" fmla="*/ 631031 h 635793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9556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7175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56458 h 661220"/>
                <a:gd name="connsiteX1" fmla="*/ 376238 w 871538"/>
                <a:gd name="connsiteY1" fmla="*/ 661220 h 661220"/>
                <a:gd name="connsiteX2" fmla="*/ 261938 w 871538"/>
                <a:gd name="connsiteY2" fmla="*/ 563589 h 661220"/>
                <a:gd name="connsiteX3" fmla="*/ 164306 w 871538"/>
                <a:gd name="connsiteY3" fmla="*/ 480245 h 661220"/>
                <a:gd name="connsiteX4" fmla="*/ 0 w 871538"/>
                <a:gd name="connsiteY4" fmla="*/ 277840 h 661220"/>
                <a:gd name="connsiteX5" fmla="*/ 295275 w 871538"/>
                <a:gd name="connsiteY5" fmla="*/ 20665 h 661220"/>
                <a:gd name="connsiteX6" fmla="*/ 273373 w 871538"/>
                <a:gd name="connsiteY6" fmla="*/ 268 h 661220"/>
                <a:gd name="connsiteX7" fmla="*/ 485775 w 871538"/>
                <a:gd name="connsiteY7" fmla="*/ 292127 h 661220"/>
                <a:gd name="connsiteX8" fmla="*/ 569119 w 871538"/>
                <a:gd name="connsiteY8" fmla="*/ 382614 h 661220"/>
                <a:gd name="connsiteX9" fmla="*/ 669131 w 871538"/>
                <a:gd name="connsiteY9" fmla="*/ 492152 h 661220"/>
                <a:gd name="connsiteX10" fmla="*/ 759619 w 871538"/>
                <a:gd name="connsiteY10" fmla="*/ 573114 h 661220"/>
                <a:gd name="connsiteX11" fmla="*/ 871538 w 871538"/>
                <a:gd name="connsiteY11" fmla="*/ 656458 h 661220"/>
                <a:gd name="connsiteX0" fmla="*/ 871538 w 871538"/>
                <a:gd name="connsiteY0" fmla="*/ 663347 h 668109"/>
                <a:gd name="connsiteX1" fmla="*/ 376238 w 871538"/>
                <a:gd name="connsiteY1" fmla="*/ 668109 h 668109"/>
                <a:gd name="connsiteX2" fmla="*/ 261938 w 871538"/>
                <a:gd name="connsiteY2" fmla="*/ 570478 h 668109"/>
                <a:gd name="connsiteX3" fmla="*/ 164306 w 871538"/>
                <a:gd name="connsiteY3" fmla="*/ 487134 h 668109"/>
                <a:gd name="connsiteX4" fmla="*/ 0 w 871538"/>
                <a:gd name="connsiteY4" fmla="*/ 284729 h 668109"/>
                <a:gd name="connsiteX5" fmla="*/ 275235 w 871538"/>
                <a:gd name="connsiteY5" fmla="*/ 0 h 668109"/>
                <a:gd name="connsiteX6" fmla="*/ 273373 w 871538"/>
                <a:gd name="connsiteY6" fmla="*/ 7157 h 668109"/>
                <a:gd name="connsiteX7" fmla="*/ 485775 w 871538"/>
                <a:gd name="connsiteY7" fmla="*/ 299016 h 668109"/>
                <a:gd name="connsiteX8" fmla="*/ 569119 w 871538"/>
                <a:gd name="connsiteY8" fmla="*/ 389503 h 668109"/>
                <a:gd name="connsiteX9" fmla="*/ 669131 w 871538"/>
                <a:gd name="connsiteY9" fmla="*/ 499041 h 668109"/>
                <a:gd name="connsiteX10" fmla="*/ 759619 w 871538"/>
                <a:gd name="connsiteY10" fmla="*/ 580003 h 668109"/>
                <a:gd name="connsiteX11" fmla="*/ 871538 w 871538"/>
                <a:gd name="connsiteY11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05452 w 903617"/>
                <a:gd name="connsiteY7" fmla="*/ 7157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25488 w 903617"/>
                <a:gd name="connsiteY7" fmla="*/ 30542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706774 h 711536"/>
                <a:gd name="connsiteX1" fmla="*/ 408317 w 903617"/>
                <a:gd name="connsiteY1" fmla="*/ 711536 h 711536"/>
                <a:gd name="connsiteX2" fmla="*/ 294017 w 903617"/>
                <a:gd name="connsiteY2" fmla="*/ 613905 h 711536"/>
                <a:gd name="connsiteX3" fmla="*/ 196385 w 903617"/>
                <a:gd name="connsiteY3" fmla="*/ 530561 h 711536"/>
                <a:gd name="connsiteX4" fmla="*/ 32079 w 903617"/>
                <a:gd name="connsiteY4" fmla="*/ 328156 h 711536"/>
                <a:gd name="connsiteX5" fmla="*/ 266 w 903617"/>
                <a:gd name="connsiteY5" fmla="*/ 284690 h 711536"/>
                <a:gd name="connsiteX6" fmla="*/ 283941 w 903617"/>
                <a:gd name="connsiteY6" fmla="*/ 0 h 711536"/>
                <a:gd name="connsiteX7" fmla="*/ 325488 w 903617"/>
                <a:gd name="connsiteY7" fmla="*/ 73969 h 711536"/>
                <a:gd name="connsiteX8" fmla="*/ 517854 w 903617"/>
                <a:gd name="connsiteY8" fmla="*/ 342443 h 711536"/>
                <a:gd name="connsiteX9" fmla="*/ 601198 w 903617"/>
                <a:gd name="connsiteY9" fmla="*/ 432930 h 711536"/>
                <a:gd name="connsiteX10" fmla="*/ 701210 w 903617"/>
                <a:gd name="connsiteY10" fmla="*/ 542468 h 711536"/>
                <a:gd name="connsiteX11" fmla="*/ 791698 w 903617"/>
                <a:gd name="connsiteY11" fmla="*/ 623430 h 711536"/>
                <a:gd name="connsiteX12" fmla="*/ 903617 w 903617"/>
                <a:gd name="connsiteY12" fmla="*/ 706774 h 71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3617" h="711536">
                  <a:moveTo>
                    <a:pt x="903617" y="706774"/>
                  </a:moveTo>
                  <a:lnTo>
                    <a:pt x="408317" y="711536"/>
                  </a:lnTo>
                  <a:lnTo>
                    <a:pt x="294017" y="613905"/>
                  </a:lnTo>
                  <a:lnTo>
                    <a:pt x="196385" y="530561"/>
                  </a:lnTo>
                  <a:lnTo>
                    <a:pt x="32079" y="328156"/>
                  </a:lnTo>
                  <a:cubicBezTo>
                    <a:pt x="35945" y="327029"/>
                    <a:pt x="-3600" y="285817"/>
                    <a:pt x="266" y="284690"/>
                  </a:cubicBezTo>
                  <a:cubicBezTo>
                    <a:pt x="88145" y="190907"/>
                    <a:pt x="196062" y="93783"/>
                    <a:pt x="283941" y="0"/>
                  </a:cubicBezTo>
                  <a:cubicBezTo>
                    <a:pt x="284155" y="3221"/>
                    <a:pt x="325274" y="70748"/>
                    <a:pt x="325488" y="73969"/>
                  </a:cubicBezTo>
                  <a:lnTo>
                    <a:pt x="517854" y="342443"/>
                  </a:lnTo>
                  <a:lnTo>
                    <a:pt x="601198" y="432930"/>
                  </a:lnTo>
                  <a:lnTo>
                    <a:pt x="701210" y="542468"/>
                  </a:lnTo>
                  <a:lnTo>
                    <a:pt x="791698" y="623430"/>
                  </a:lnTo>
                  <a:lnTo>
                    <a:pt x="903617" y="706774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3" name="Freeform 262"/>
            <p:cNvSpPr/>
            <p:nvPr/>
          </p:nvSpPr>
          <p:spPr>
            <a:xfrm>
              <a:off x="5120494" y="1323358"/>
              <a:ext cx="2916150" cy="947689"/>
            </a:xfrm>
            <a:custGeom>
              <a:avLst/>
              <a:gdLst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95300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7694 w 2945606"/>
                <a:gd name="connsiteY12" fmla="*/ 633412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26532 w 2945606"/>
                <a:gd name="connsiteY35" fmla="*/ 140494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90824 w 2945606"/>
                <a:gd name="connsiteY37" fmla="*/ 176213 h 957262"/>
                <a:gd name="connsiteX38" fmla="*/ 2821782 w 2945606"/>
                <a:gd name="connsiteY38" fmla="*/ 166688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95300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83394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27469 w 2945606"/>
                <a:gd name="connsiteY5" fmla="*/ 493514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945606" h="957262">
                  <a:moveTo>
                    <a:pt x="2924175" y="204787"/>
                  </a:moveTo>
                  <a:lnTo>
                    <a:pt x="2945606" y="954881"/>
                  </a:lnTo>
                  <a:lnTo>
                    <a:pt x="0" y="957262"/>
                  </a:lnTo>
                  <a:lnTo>
                    <a:pt x="76200" y="421481"/>
                  </a:lnTo>
                  <a:lnTo>
                    <a:pt x="133350" y="438150"/>
                  </a:lnTo>
                  <a:lnTo>
                    <a:pt x="215563" y="483989"/>
                  </a:lnTo>
                  <a:cubicBezTo>
                    <a:pt x="229850" y="483989"/>
                    <a:pt x="274052" y="482700"/>
                    <a:pt x="297656" y="483394"/>
                  </a:cubicBezTo>
                  <a:cubicBezTo>
                    <a:pt x="321260" y="484088"/>
                    <a:pt x="337344" y="490537"/>
                    <a:pt x="357188" y="488156"/>
                  </a:cubicBezTo>
                  <a:lnTo>
                    <a:pt x="409575" y="516731"/>
                  </a:lnTo>
                  <a:lnTo>
                    <a:pt x="447675" y="540544"/>
                  </a:lnTo>
                  <a:lnTo>
                    <a:pt x="509588" y="604837"/>
                  </a:lnTo>
                  <a:cubicBezTo>
                    <a:pt x="511969" y="604837"/>
                    <a:pt x="523875" y="602456"/>
                    <a:pt x="526256" y="602456"/>
                  </a:cubicBezTo>
                  <a:lnTo>
                    <a:pt x="595313" y="621506"/>
                  </a:lnTo>
                  <a:cubicBezTo>
                    <a:pt x="635000" y="615950"/>
                    <a:pt x="667941" y="613965"/>
                    <a:pt x="714375" y="604837"/>
                  </a:cubicBezTo>
                  <a:cubicBezTo>
                    <a:pt x="760809" y="595709"/>
                    <a:pt x="820738" y="579437"/>
                    <a:pt x="873919" y="566737"/>
                  </a:cubicBezTo>
                  <a:lnTo>
                    <a:pt x="1007269" y="490537"/>
                  </a:lnTo>
                  <a:lnTo>
                    <a:pt x="1107281" y="442912"/>
                  </a:lnTo>
                  <a:lnTo>
                    <a:pt x="1262063" y="440531"/>
                  </a:lnTo>
                  <a:lnTo>
                    <a:pt x="1483519" y="466725"/>
                  </a:lnTo>
                  <a:lnTo>
                    <a:pt x="1626394" y="552450"/>
                  </a:lnTo>
                  <a:lnTo>
                    <a:pt x="1740694" y="611981"/>
                  </a:lnTo>
                  <a:lnTo>
                    <a:pt x="1835944" y="516731"/>
                  </a:lnTo>
                  <a:lnTo>
                    <a:pt x="1985963" y="426244"/>
                  </a:lnTo>
                  <a:lnTo>
                    <a:pt x="2155031" y="366712"/>
                  </a:lnTo>
                  <a:lnTo>
                    <a:pt x="2240756" y="180975"/>
                  </a:lnTo>
                  <a:lnTo>
                    <a:pt x="2357438" y="83344"/>
                  </a:lnTo>
                  <a:lnTo>
                    <a:pt x="2505075" y="80962"/>
                  </a:lnTo>
                  <a:lnTo>
                    <a:pt x="2595563" y="28575"/>
                  </a:lnTo>
                  <a:lnTo>
                    <a:pt x="2612231" y="0"/>
                  </a:lnTo>
                  <a:lnTo>
                    <a:pt x="2638425" y="16669"/>
                  </a:lnTo>
                  <a:lnTo>
                    <a:pt x="2638425" y="33337"/>
                  </a:lnTo>
                  <a:lnTo>
                    <a:pt x="2657475" y="78581"/>
                  </a:lnTo>
                  <a:lnTo>
                    <a:pt x="2664618" y="100012"/>
                  </a:lnTo>
                  <a:lnTo>
                    <a:pt x="2671763" y="121444"/>
                  </a:lnTo>
                  <a:lnTo>
                    <a:pt x="2728913" y="142875"/>
                  </a:lnTo>
                  <a:lnTo>
                    <a:pt x="2769393" y="147637"/>
                  </a:lnTo>
                  <a:lnTo>
                    <a:pt x="2790824" y="176213"/>
                  </a:lnTo>
                  <a:lnTo>
                    <a:pt x="2812257" y="157163"/>
                  </a:lnTo>
                  <a:lnTo>
                    <a:pt x="2847975" y="190500"/>
                  </a:lnTo>
                  <a:lnTo>
                    <a:pt x="2852738" y="211931"/>
                  </a:lnTo>
                  <a:lnTo>
                    <a:pt x="2862263" y="214312"/>
                  </a:lnTo>
                  <a:lnTo>
                    <a:pt x="2924175" y="204787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cxnSp>
          <p:nvCxnSpPr>
            <p:cNvPr id="214" name="Straight Arrow Connector 213"/>
            <p:cNvCxnSpPr>
              <a:cxnSpLocks noChangeAspect="1"/>
            </p:cNvCxnSpPr>
            <p:nvPr/>
          </p:nvCxnSpPr>
          <p:spPr bwMode="auto">
            <a:xfrm rot="9300000">
              <a:off x="7604627" y="1619366"/>
              <a:ext cx="39452" cy="119236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>
              <a:cxnSpLocks noChangeAspect="1"/>
            </p:cNvCxnSpPr>
            <p:nvPr/>
          </p:nvCxnSpPr>
          <p:spPr bwMode="auto">
            <a:xfrm rot="20160000">
              <a:off x="7574446" y="1686513"/>
              <a:ext cx="39452" cy="120112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1" name="Freeform 250"/>
            <p:cNvSpPr/>
            <p:nvPr/>
          </p:nvSpPr>
          <p:spPr>
            <a:xfrm>
              <a:off x="5106966" y="1180958"/>
              <a:ext cx="2701624" cy="774452"/>
            </a:xfrm>
            <a:custGeom>
              <a:avLst/>
              <a:gdLst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9525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6762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66900 w 2724150"/>
                <a:gd name="connsiteY33" fmla="*/ 771525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09763 w 2724150"/>
                <a:gd name="connsiteY32" fmla="*/ 757237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5905"/>
                <a:gd name="connsiteX1" fmla="*/ 2671762 w 2724150"/>
                <a:gd name="connsiteY1" fmla="*/ 297657 h 785905"/>
                <a:gd name="connsiteX2" fmla="*/ 2693194 w 2724150"/>
                <a:gd name="connsiteY2" fmla="*/ 383382 h 785905"/>
                <a:gd name="connsiteX3" fmla="*/ 2714625 w 2724150"/>
                <a:gd name="connsiteY3" fmla="*/ 454819 h 785905"/>
                <a:gd name="connsiteX4" fmla="*/ 2724150 w 2724150"/>
                <a:gd name="connsiteY4" fmla="*/ 490538 h 785905"/>
                <a:gd name="connsiteX5" fmla="*/ 2659856 w 2724150"/>
                <a:gd name="connsiteY5" fmla="*/ 478632 h 785905"/>
                <a:gd name="connsiteX6" fmla="*/ 2614612 w 2724150"/>
                <a:gd name="connsiteY6" fmla="*/ 452438 h 785905"/>
                <a:gd name="connsiteX7" fmla="*/ 2533650 w 2724150"/>
                <a:gd name="connsiteY7" fmla="*/ 383382 h 785905"/>
                <a:gd name="connsiteX8" fmla="*/ 2495550 w 2724150"/>
                <a:gd name="connsiteY8" fmla="*/ 366713 h 785905"/>
                <a:gd name="connsiteX9" fmla="*/ 2433637 w 2724150"/>
                <a:gd name="connsiteY9" fmla="*/ 328613 h 785905"/>
                <a:gd name="connsiteX10" fmla="*/ 2388394 w 2724150"/>
                <a:gd name="connsiteY10" fmla="*/ 304800 h 785905"/>
                <a:gd name="connsiteX11" fmla="*/ 2357437 w 2724150"/>
                <a:gd name="connsiteY11" fmla="*/ 300038 h 785905"/>
                <a:gd name="connsiteX12" fmla="*/ 2336006 w 2724150"/>
                <a:gd name="connsiteY12" fmla="*/ 316707 h 785905"/>
                <a:gd name="connsiteX13" fmla="*/ 2328862 w 2724150"/>
                <a:gd name="connsiteY13" fmla="*/ 347663 h 785905"/>
                <a:gd name="connsiteX14" fmla="*/ 2388394 w 2724150"/>
                <a:gd name="connsiteY14" fmla="*/ 397669 h 785905"/>
                <a:gd name="connsiteX15" fmla="*/ 2378869 w 2724150"/>
                <a:gd name="connsiteY15" fmla="*/ 464344 h 785905"/>
                <a:gd name="connsiteX16" fmla="*/ 2371725 w 2724150"/>
                <a:gd name="connsiteY16" fmla="*/ 502444 h 785905"/>
                <a:gd name="connsiteX17" fmla="*/ 2347912 w 2724150"/>
                <a:gd name="connsiteY17" fmla="*/ 535782 h 785905"/>
                <a:gd name="connsiteX18" fmla="*/ 2293144 w 2724150"/>
                <a:gd name="connsiteY18" fmla="*/ 566738 h 785905"/>
                <a:gd name="connsiteX19" fmla="*/ 2233612 w 2724150"/>
                <a:gd name="connsiteY19" fmla="*/ 578644 h 785905"/>
                <a:gd name="connsiteX20" fmla="*/ 2174081 w 2724150"/>
                <a:gd name="connsiteY20" fmla="*/ 583407 h 785905"/>
                <a:gd name="connsiteX21" fmla="*/ 2147887 w 2724150"/>
                <a:gd name="connsiteY21" fmla="*/ 581025 h 785905"/>
                <a:gd name="connsiteX22" fmla="*/ 2112169 w 2724150"/>
                <a:gd name="connsiteY22" fmla="*/ 585788 h 785905"/>
                <a:gd name="connsiteX23" fmla="*/ 2107406 w 2724150"/>
                <a:gd name="connsiteY23" fmla="*/ 631032 h 785905"/>
                <a:gd name="connsiteX24" fmla="*/ 2176462 w 2724150"/>
                <a:gd name="connsiteY24" fmla="*/ 671513 h 785905"/>
                <a:gd name="connsiteX25" fmla="*/ 2155031 w 2724150"/>
                <a:gd name="connsiteY25" fmla="*/ 690563 h 785905"/>
                <a:gd name="connsiteX26" fmla="*/ 2088356 w 2724150"/>
                <a:gd name="connsiteY26" fmla="*/ 704850 h 785905"/>
                <a:gd name="connsiteX27" fmla="*/ 2026444 w 2724150"/>
                <a:gd name="connsiteY27" fmla="*/ 685800 h 785905"/>
                <a:gd name="connsiteX28" fmla="*/ 1971675 w 2724150"/>
                <a:gd name="connsiteY28" fmla="*/ 671513 h 785905"/>
                <a:gd name="connsiteX29" fmla="*/ 1883569 w 2724150"/>
                <a:gd name="connsiteY29" fmla="*/ 654844 h 785905"/>
                <a:gd name="connsiteX30" fmla="*/ 1864519 w 2724150"/>
                <a:gd name="connsiteY30" fmla="*/ 669132 h 785905"/>
                <a:gd name="connsiteX31" fmla="*/ 1852612 w 2724150"/>
                <a:gd name="connsiteY31" fmla="*/ 716757 h 785905"/>
                <a:gd name="connsiteX32" fmla="*/ 1909763 w 2724150"/>
                <a:gd name="connsiteY32" fmla="*/ 757237 h 785905"/>
                <a:gd name="connsiteX33" fmla="*/ 1881188 w 2724150"/>
                <a:gd name="connsiteY33" fmla="*/ 778669 h 785905"/>
                <a:gd name="connsiteX34" fmla="*/ 1793080 w 2724150"/>
                <a:gd name="connsiteY34" fmla="*/ 781050 h 785905"/>
                <a:gd name="connsiteX35" fmla="*/ 1654969 w 2724150"/>
                <a:gd name="connsiteY35" fmla="*/ 716757 h 785905"/>
                <a:gd name="connsiteX36" fmla="*/ 1576387 w 2724150"/>
                <a:gd name="connsiteY36" fmla="*/ 671513 h 785905"/>
                <a:gd name="connsiteX37" fmla="*/ 1466850 w 2724150"/>
                <a:gd name="connsiteY37" fmla="*/ 619125 h 785905"/>
                <a:gd name="connsiteX38" fmla="*/ 1352550 w 2724150"/>
                <a:gd name="connsiteY38" fmla="*/ 597694 h 785905"/>
                <a:gd name="connsiteX39" fmla="*/ 1250156 w 2724150"/>
                <a:gd name="connsiteY39" fmla="*/ 588169 h 785905"/>
                <a:gd name="connsiteX40" fmla="*/ 1057275 w 2724150"/>
                <a:gd name="connsiteY40" fmla="*/ 623888 h 785905"/>
                <a:gd name="connsiteX41" fmla="*/ 954881 w 2724150"/>
                <a:gd name="connsiteY41" fmla="*/ 688181 h 785905"/>
                <a:gd name="connsiteX42" fmla="*/ 816146 w 2724150"/>
                <a:gd name="connsiteY42" fmla="*/ 734388 h 785905"/>
                <a:gd name="connsiteX43" fmla="*/ 723900 w 2724150"/>
                <a:gd name="connsiteY43" fmla="*/ 757238 h 785905"/>
                <a:gd name="connsiteX44" fmla="*/ 635794 w 2724150"/>
                <a:gd name="connsiteY44" fmla="*/ 769144 h 785905"/>
                <a:gd name="connsiteX45" fmla="*/ 564356 w 2724150"/>
                <a:gd name="connsiteY45" fmla="*/ 766763 h 785905"/>
                <a:gd name="connsiteX46" fmla="*/ 478631 w 2724150"/>
                <a:gd name="connsiteY46" fmla="*/ 721519 h 785905"/>
                <a:gd name="connsiteX47" fmla="*/ 450056 w 2724150"/>
                <a:gd name="connsiteY47" fmla="*/ 681038 h 785905"/>
                <a:gd name="connsiteX48" fmla="*/ 376237 w 2724150"/>
                <a:gd name="connsiteY48" fmla="*/ 638175 h 785905"/>
                <a:gd name="connsiteX49" fmla="*/ 300037 w 2724150"/>
                <a:gd name="connsiteY49" fmla="*/ 635794 h 785905"/>
                <a:gd name="connsiteX50" fmla="*/ 221456 w 2724150"/>
                <a:gd name="connsiteY50" fmla="*/ 633413 h 785905"/>
                <a:gd name="connsiteX51" fmla="*/ 135731 w 2724150"/>
                <a:gd name="connsiteY51" fmla="*/ 581025 h 785905"/>
                <a:gd name="connsiteX52" fmla="*/ 78581 w 2724150"/>
                <a:gd name="connsiteY52" fmla="*/ 542925 h 785905"/>
                <a:gd name="connsiteX53" fmla="*/ 38100 w 2724150"/>
                <a:gd name="connsiteY53" fmla="*/ 361950 h 785905"/>
                <a:gd name="connsiteX54" fmla="*/ 23812 w 2724150"/>
                <a:gd name="connsiteY54" fmla="*/ 257175 h 785905"/>
                <a:gd name="connsiteX55" fmla="*/ 0 w 2724150"/>
                <a:gd name="connsiteY55" fmla="*/ 157163 h 785905"/>
                <a:gd name="connsiteX56" fmla="*/ 0 w 2724150"/>
                <a:gd name="connsiteY56" fmla="*/ 69057 h 785905"/>
                <a:gd name="connsiteX57" fmla="*/ 88106 w 2724150"/>
                <a:gd name="connsiteY57" fmla="*/ 238125 h 785905"/>
                <a:gd name="connsiteX58" fmla="*/ 254794 w 2724150"/>
                <a:gd name="connsiteY58" fmla="*/ 347663 h 785905"/>
                <a:gd name="connsiteX59" fmla="*/ 354806 w 2724150"/>
                <a:gd name="connsiteY59" fmla="*/ 369094 h 785905"/>
                <a:gd name="connsiteX60" fmla="*/ 516731 w 2724150"/>
                <a:gd name="connsiteY60" fmla="*/ 338138 h 785905"/>
                <a:gd name="connsiteX61" fmla="*/ 578644 w 2724150"/>
                <a:gd name="connsiteY61" fmla="*/ 438150 h 785905"/>
                <a:gd name="connsiteX62" fmla="*/ 711994 w 2724150"/>
                <a:gd name="connsiteY62" fmla="*/ 454819 h 785905"/>
                <a:gd name="connsiteX63" fmla="*/ 831056 w 2724150"/>
                <a:gd name="connsiteY63" fmla="*/ 438150 h 785905"/>
                <a:gd name="connsiteX64" fmla="*/ 907256 w 2724150"/>
                <a:gd name="connsiteY64" fmla="*/ 419100 h 785905"/>
                <a:gd name="connsiteX65" fmla="*/ 1042987 w 2724150"/>
                <a:gd name="connsiteY65" fmla="*/ 338138 h 785905"/>
                <a:gd name="connsiteX66" fmla="*/ 1143000 w 2724150"/>
                <a:gd name="connsiteY66" fmla="*/ 366713 h 785905"/>
                <a:gd name="connsiteX67" fmla="*/ 1250156 w 2724150"/>
                <a:gd name="connsiteY67" fmla="*/ 357188 h 785905"/>
                <a:gd name="connsiteX68" fmla="*/ 1381125 w 2724150"/>
                <a:gd name="connsiteY68" fmla="*/ 323850 h 785905"/>
                <a:gd name="connsiteX69" fmla="*/ 1562100 w 2724150"/>
                <a:gd name="connsiteY69" fmla="*/ 369094 h 785905"/>
                <a:gd name="connsiteX70" fmla="*/ 1774031 w 2724150"/>
                <a:gd name="connsiteY70" fmla="*/ 378619 h 785905"/>
                <a:gd name="connsiteX71" fmla="*/ 1933575 w 2724150"/>
                <a:gd name="connsiteY71" fmla="*/ 359569 h 785905"/>
                <a:gd name="connsiteX72" fmla="*/ 1974056 w 2724150"/>
                <a:gd name="connsiteY72" fmla="*/ 283369 h 785905"/>
                <a:gd name="connsiteX73" fmla="*/ 2019300 w 2724150"/>
                <a:gd name="connsiteY73" fmla="*/ 209550 h 785905"/>
                <a:gd name="connsiteX74" fmla="*/ 2062162 w 2724150"/>
                <a:gd name="connsiteY74" fmla="*/ 233363 h 785905"/>
                <a:gd name="connsiteX75" fmla="*/ 2081212 w 2724150"/>
                <a:gd name="connsiteY75" fmla="*/ 211932 h 785905"/>
                <a:gd name="connsiteX76" fmla="*/ 2097881 w 2724150"/>
                <a:gd name="connsiteY76" fmla="*/ 219075 h 785905"/>
                <a:gd name="connsiteX77" fmla="*/ 2114550 w 2724150"/>
                <a:gd name="connsiteY77" fmla="*/ 238125 h 785905"/>
                <a:gd name="connsiteX78" fmla="*/ 2147887 w 2724150"/>
                <a:gd name="connsiteY78" fmla="*/ 211932 h 785905"/>
                <a:gd name="connsiteX79" fmla="*/ 2157412 w 2724150"/>
                <a:gd name="connsiteY79" fmla="*/ 226219 h 785905"/>
                <a:gd name="connsiteX80" fmla="*/ 2176462 w 2724150"/>
                <a:gd name="connsiteY80" fmla="*/ 173832 h 785905"/>
                <a:gd name="connsiteX81" fmla="*/ 2188369 w 2724150"/>
                <a:gd name="connsiteY81" fmla="*/ 190500 h 785905"/>
                <a:gd name="connsiteX82" fmla="*/ 2202656 w 2724150"/>
                <a:gd name="connsiteY82" fmla="*/ 147638 h 785905"/>
                <a:gd name="connsiteX83" fmla="*/ 2216944 w 2724150"/>
                <a:gd name="connsiteY83" fmla="*/ 211932 h 785905"/>
                <a:gd name="connsiteX84" fmla="*/ 2233612 w 2724150"/>
                <a:gd name="connsiteY84" fmla="*/ 164307 h 785905"/>
                <a:gd name="connsiteX85" fmla="*/ 2247900 w 2724150"/>
                <a:gd name="connsiteY85" fmla="*/ 159544 h 785905"/>
                <a:gd name="connsiteX86" fmla="*/ 2274094 w 2724150"/>
                <a:gd name="connsiteY86" fmla="*/ 121444 h 785905"/>
                <a:gd name="connsiteX87" fmla="*/ 2297906 w 2724150"/>
                <a:gd name="connsiteY87" fmla="*/ 211932 h 785905"/>
                <a:gd name="connsiteX88" fmla="*/ 2316956 w 2724150"/>
                <a:gd name="connsiteY88" fmla="*/ 192882 h 785905"/>
                <a:gd name="connsiteX89" fmla="*/ 2319337 w 2724150"/>
                <a:gd name="connsiteY89" fmla="*/ 216694 h 785905"/>
                <a:gd name="connsiteX90" fmla="*/ 2369344 w 2724150"/>
                <a:gd name="connsiteY90" fmla="*/ 135732 h 785905"/>
                <a:gd name="connsiteX91" fmla="*/ 2378869 w 2724150"/>
                <a:gd name="connsiteY91" fmla="*/ 142875 h 785905"/>
                <a:gd name="connsiteX92" fmla="*/ 2378869 w 2724150"/>
                <a:gd name="connsiteY92" fmla="*/ 142875 h 785905"/>
                <a:gd name="connsiteX93" fmla="*/ 2395537 w 2724150"/>
                <a:gd name="connsiteY93" fmla="*/ 178594 h 785905"/>
                <a:gd name="connsiteX94" fmla="*/ 2428875 w 2724150"/>
                <a:gd name="connsiteY94" fmla="*/ 88107 h 785905"/>
                <a:gd name="connsiteX95" fmla="*/ 2438400 w 2724150"/>
                <a:gd name="connsiteY95" fmla="*/ 76200 h 785905"/>
                <a:gd name="connsiteX96" fmla="*/ 2455069 w 2724150"/>
                <a:gd name="connsiteY96" fmla="*/ 109538 h 785905"/>
                <a:gd name="connsiteX97" fmla="*/ 2490787 w 2724150"/>
                <a:gd name="connsiteY97" fmla="*/ 35719 h 785905"/>
                <a:gd name="connsiteX98" fmla="*/ 2495550 w 2724150"/>
                <a:gd name="connsiteY98" fmla="*/ 9525 h 785905"/>
                <a:gd name="connsiteX99" fmla="*/ 2516981 w 2724150"/>
                <a:gd name="connsiteY99" fmla="*/ 0 h 785905"/>
                <a:gd name="connsiteX100" fmla="*/ 2540794 w 2724150"/>
                <a:gd name="connsiteY100" fmla="*/ 97632 h 785905"/>
                <a:gd name="connsiteX101" fmla="*/ 2566987 w 2724150"/>
                <a:gd name="connsiteY101" fmla="*/ 159544 h 785905"/>
                <a:gd name="connsiteX102" fmla="*/ 2586037 w 2724150"/>
                <a:gd name="connsiteY102" fmla="*/ 169069 h 785905"/>
                <a:gd name="connsiteX103" fmla="*/ 2636044 w 2724150"/>
                <a:gd name="connsiteY103" fmla="*/ 173832 h 785905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12231 w 2724150"/>
                <a:gd name="connsiteY0" fmla="*/ 19288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12231 w 2724150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228600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407195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0794 w 2729295"/>
                <a:gd name="connsiteY99" fmla="*/ 97632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5557 w 2729295"/>
                <a:gd name="connsiteY99" fmla="*/ 90488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12231 w 2729295"/>
                <a:gd name="connsiteY103" fmla="*/ 228600 h 785376"/>
                <a:gd name="connsiteX0" fmla="*/ 2633662 w 2729295"/>
                <a:gd name="connsiteY0" fmla="*/ 226219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9295"/>
                <a:gd name="connsiteY0" fmla="*/ 226219 h 785376"/>
                <a:gd name="connsiteX1" fmla="*/ 2676525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197271 w 2728913"/>
                <a:gd name="connsiteY82" fmla="*/ 158124 h 785376"/>
                <a:gd name="connsiteX83" fmla="*/ 2216944 w 2728913"/>
                <a:gd name="connsiteY83" fmla="*/ 211932 h 785376"/>
                <a:gd name="connsiteX84" fmla="*/ 2233612 w 2728913"/>
                <a:gd name="connsiteY84" fmla="*/ 164307 h 785376"/>
                <a:gd name="connsiteX85" fmla="*/ 2247900 w 2728913"/>
                <a:gd name="connsiteY85" fmla="*/ 159544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47900 w 2728913"/>
                <a:gd name="connsiteY84" fmla="*/ 159544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59531 w 2728913"/>
                <a:gd name="connsiteY56" fmla="*/ 21907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73994 w 2728913"/>
                <a:gd name="connsiteY68" fmla="*/ 421481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6221 w 2728913"/>
                <a:gd name="connsiteY68" fmla="*/ 389106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466850 w 2728913"/>
                <a:gd name="connsiteY37" fmla="*/ 619125 h 785376"/>
                <a:gd name="connsiteX38" fmla="*/ 1354932 w 2728913"/>
                <a:gd name="connsiteY38" fmla="*/ 626269 h 785376"/>
                <a:gd name="connsiteX39" fmla="*/ 1245393 w 2728913"/>
                <a:gd name="connsiteY39" fmla="*/ 619126 h 785376"/>
                <a:gd name="connsiteX40" fmla="*/ 1069181 w 2728913"/>
                <a:gd name="connsiteY40" fmla="*/ 645319 h 785376"/>
                <a:gd name="connsiteX41" fmla="*/ 954881 w 2728913"/>
                <a:gd name="connsiteY41" fmla="*/ 688181 h 785376"/>
                <a:gd name="connsiteX42" fmla="*/ 816146 w 2728913"/>
                <a:gd name="connsiteY42" fmla="*/ 734388 h 785376"/>
                <a:gd name="connsiteX43" fmla="*/ 723900 w 2728913"/>
                <a:gd name="connsiteY43" fmla="*/ 757238 h 785376"/>
                <a:gd name="connsiteX44" fmla="*/ 635794 w 2728913"/>
                <a:gd name="connsiteY44" fmla="*/ 769144 h 785376"/>
                <a:gd name="connsiteX45" fmla="*/ 564356 w 2728913"/>
                <a:gd name="connsiteY45" fmla="*/ 766763 h 785376"/>
                <a:gd name="connsiteX46" fmla="*/ 478631 w 2728913"/>
                <a:gd name="connsiteY46" fmla="*/ 721519 h 785376"/>
                <a:gd name="connsiteX47" fmla="*/ 450056 w 2728913"/>
                <a:gd name="connsiteY47" fmla="*/ 681038 h 785376"/>
                <a:gd name="connsiteX48" fmla="*/ 376237 w 2728913"/>
                <a:gd name="connsiteY48" fmla="*/ 638175 h 785376"/>
                <a:gd name="connsiteX49" fmla="*/ 300037 w 2728913"/>
                <a:gd name="connsiteY49" fmla="*/ 635794 h 785376"/>
                <a:gd name="connsiteX50" fmla="*/ 221456 w 2728913"/>
                <a:gd name="connsiteY50" fmla="*/ 633413 h 785376"/>
                <a:gd name="connsiteX51" fmla="*/ 135731 w 2728913"/>
                <a:gd name="connsiteY51" fmla="*/ 581025 h 785376"/>
                <a:gd name="connsiteX52" fmla="*/ 78581 w 2728913"/>
                <a:gd name="connsiteY52" fmla="*/ 542925 h 785376"/>
                <a:gd name="connsiteX53" fmla="*/ 38100 w 2728913"/>
                <a:gd name="connsiteY53" fmla="*/ 361950 h 785376"/>
                <a:gd name="connsiteX54" fmla="*/ 23812 w 2728913"/>
                <a:gd name="connsiteY54" fmla="*/ 257175 h 785376"/>
                <a:gd name="connsiteX55" fmla="*/ 0 w 2728913"/>
                <a:gd name="connsiteY55" fmla="*/ 157163 h 785376"/>
                <a:gd name="connsiteX56" fmla="*/ 0 w 2728913"/>
                <a:gd name="connsiteY56" fmla="*/ 69057 h 785376"/>
                <a:gd name="connsiteX57" fmla="*/ 73819 w 2728913"/>
                <a:gd name="connsiteY57" fmla="*/ 221456 h 785376"/>
                <a:gd name="connsiteX58" fmla="*/ 245269 w 2728913"/>
                <a:gd name="connsiteY58" fmla="*/ 357188 h 785376"/>
                <a:gd name="connsiteX59" fmla="*/ 354806 w 2728913"/>
                <a:gd name="connsiteY59" fmla="*/ 383381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61950 w 2728913"/>
                <a:gd name="connsiteY58" fmla="*/ 373856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5409 w 2728913"/>
                <a:gd name="connsiteY57" fmla="*/ 294451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0646 w 2728913"/>
                <a:gd name="connsiteY57" fmla="*/ 303976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66937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0993 w 2728913"/>
                <a:gd name="connsiteY59" fmla="*/ 307181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95287 w 2728913"/>
                <a:gd name="connsiteY60" fmla="*/ 342900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3122 w 2728913"/>
                <a:gd name="connsiteY65" fmla="*/ 480188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2275"/>
                <a:gd name="connsiteX1" fmla="*/ 2676525 w 2728913"/>
                <a:gd name="connsiteY1" fmla="*/ 323850 h 782275"/>
                <a:gd name="connsiteX2" fmla="*/ 2702719 w 2728913"/>
                <a:gd name="connsiteY2" fmla="*/ 383382 h 782275"/>
                <a:gd name="connsiteX3" fmla="*/ 2721769 w 2728913"/>
                <a:gd name="connsiteY3" fmla="*/ 442913 h 782275"/>
                <a:gd name="connsiteX4" fmla="*/ 2724150 w 2728913"/>
                <a:gd name="connsiteY4" fmla="*/ 490538 h 782275"/>
                <a:gd name="connsiteX5" fmla="*/ 2659856 w 2728913"/>
                <a:gd name="connsiteY5" fmla="*/ 478632 h 782275"/>
                <a:gd name="connsiteX6" fmla="*/ 2614612 w 2728913"/>
                <a:gd name="connsiteY6" fmla="*/ 452438 h 782275"/>
                <a:gd name="connsiteX7" fmla="*/ 2533650 w 2728913"/>
                <a:gd name="connsiteY7" fmla="*/ 407195 h 782275"/>
                <a:gd name="connsiteX8" fmla="*/ 2490788 w 2728913"/>
                <a:gd name="connsiteY8" fmla="*/ 378619 h 782275"/>
                <a:gd name="connsiteX9" fmla="*/ 2433637 w 2728913"/>
                <a:gd name="connsiteY9" fmla="*/ 328613 h 782275"/>
                <a:gd name="connsiteX10" fmla="*/ 2388394 w 2728913"/>
                <a:gd name="connsiteY10" fmla="*/ 304800 h 782275"/>
                <a:gd name="connsiteX11" fmla="*/ 2357437 w 2728913"/>
                <a:gd name="connsiteY11" fmla="*/ 300038 h 782275"/>
                <a:gd name="connsiteX12" fmla="*/ 2336006 w 2728913"/>
                <a:gd name="connsiteY12" fmla="*/ 316707 h 782275"/>
                <a:gd name="connsiteX13" fmla="*/ 2333625 w 2728913"/>
                <a:gd name="connsiteY13" fmla="*/ 340520 h 782275"/>
                <a:gd name="connsiteX14" fmla="*/ 2388394 w 2728913"/>
                <a:gd name="connsiteY14" fmla="*/ 397669 h 782275"/>
                <a:gd name="connsiteX15" fmla="*/ 2388394 w 2728913"/>
                <a:gd name="connsiteY15" fmla="*/ 464344 h 782275"/>
                <a:gd name="connsiteX16" fmla="*/ 2371725 w 2728913"/>
                <a:gd name="connsiteY16" fmla="*/ 502444 h 782275"/>
                <a:gd name="connsiteX17" fmla="*/ 2347912 w 2728913"/>
                <a:gd name="connsiteY17" fmla="*/ 535782 h 782275"/>
                <a:gd name="connsiteX18" fmla="*/ 2293144 w 2728913"/>
                <a:gd name="connsiteY18" fmla="*/ 566738 h 782275"/>
                <a:gd name="connsiteX19" fmla="*/ 2233612 w 2728913"/>
                <a:gd name="connsiteY19" fmla="*/ 578644 h 782275"/>
                <a:gd name="connsiteX20" fmla="*/ 2174081 w 2728913"/>
                <a:gd name="connsiteY20" fmla="*/ 583407 h 782275"/>
                <a:gd name="connsiteX21" fmla="*/ 2147887 w 2728913"/>
                <a:gd name="connsiteY21" fmla="*/ 581025 h 782275"/>
                <a:gd name="connsiteX22" fmla="*/ 2112169 w 2728913"/>
                <a:gd name="connsiteY22" fmla="*/ 585788 h 782275"/>
                <a:gd name="connsiteX23" fmla="*/ 2102644 w 2728913"/>
                <a:gd name="connsiteY23" fmla="*/ 645320 h 782275"/>
                <a:gd name="connsiteX24" fmla="*/ 2176462 w 2728913"/>
                <a:gd name="connsiteY24" fmla="*/ 671513 h 782275"/>
                <a:gd name="connsiteX25" fmla="*/ 2155031 w 2728913"/>
                <a:gd name="connsiteY25" fmla="*/ 700088 h 782275"/>
                <a:gd name="connsiteX26" fmla="*/ 2088356 w 2728913"/>
                <a:gd name="connsiteY26" fmla="*/ 704850 h 782275"/>
                <a:gd name="connsiteX27" fmla="*/ 2026444 w 2728913"/>
                <a:gd name="connsiteY27" fmla="*/ 685800 h 782275"/>
                <a:gd name="connsiteX28" fmla="*/ 1971675 w 2728913"/>
                <a:gd name="connsiteY28" fmla="*/ 671513 h 782275"/>
                <a:gd name="connsiteX29" fmla="*/ 1864519 w 2728913"/>
                <a:gd name="connsiteY29" fmla="*/ 669132 h 782275"/>
                <a:gd name="connsiteX30" fmla="*/ 1852612 w 2728913"/>
                <a:gd name="connsiteY30" fmla="*/ 716757 h 782275"/>
                <a:gd name="connsiteX31" fmla="*/ 1909763 w 2728913"/>
                <a:gd name="connsiteY31" fmla="*/ 757237 h 782275"/>
                <a:gd name="connsiteX32" fmla="*/ 1881188 w 2728913"/>
                <a:gd name="connsiteY32" fmla="*/ 778669 h 782275"/>
                <a:gd name="connsiteX33" fmla="*/ 1793080 w 2728913"/>
                <a:gd name="connsiteY33" fmla="*/ 781050 h 782275"/>
                <a:gd name="connsiteX34" fmla="*/ 1734177 w 2728913"/>
                <a:gd name="connsiteY34" fmla="*/ 765938 h 782275"/>
                <a:gd name="connsiteX35" fmla="*/ 1654969 w 2728913"/>
                <a:gd name="connsiteY35" fmla="*/ 716757 h 782275"/>
                <a:gd name="connsiteX36" fmla="*/ 1576387 w 2728913"/>
                <a:gd name="connsiteY36" fmla="*/ 671513 h 782275"/>
                <a:gd name="connsiteX37" fmla="*/ 1478134 w 2728913"/>
                <a:gd name="connsiteY37" fmla="*/ 660568 h 782275"/>
                <a:gd name="connsiteX38" fmla="*/ 1354932 w 2728913"/>
                <a:gd name="connsiteY38" fmla="*/ 626269 h 782275"/>
                <a:gd name="connsiteX39" fmla="*/ 1245393 w 2728913"/>
                <a:gd name="connsiteY39" fmla="*/ 619126 h 782275"/>
                <a:gd name="connsiteX40" fmla="*/ 1069181 w 2728913"/>
                <a:gd name="connsiteY40" fmla="*/ 645319 h 782275"/>
                <a:gd name="connsiteX41" fmla="*/ 954881 w 2728913"/>
                <a:gd name="connsiteY41" fmla="*/ 688181 h 782275"/>
                <a:gd name="connsiteX42" fmla="*/ 816146 w 2728913"/>
                <a:gd name="connsiteY42" fmla="*/ 734388 h 782275"/>
                <a:gd name="connsiteX43" fmla="*/ 723900 w 2728913"/>
                <a:gd name="connsiteY43" fmla="*/ 757238 h 782275"/>
                <a:gd name="connsiteX44" fmla="*/ 635794 w 2728913"/>
                <a:gd name="connsiteY44" fmla="*/ 769144 h 782275"/>
                <a:gd name="connsiteX45" fmla="*/ 564356 w 2728913"/>
                <a:gd name="connsiteY45" fmla="*/ 766763 h 782275"/>
                <a:gd name="connsiteX46" fmla="*/ 478631 w 2728913"/>
                <a:gd name="connsiteY46" fmla="*/ 721519 h 782275"/>
                <a:gd name="connsiteX47" fmla="*/ 450056 w 2728913"/>
                <a:gd name="connsiteY47" fmla="*/ 681038 h 782275"/>
                <a:gd name="connsiteX48" fmla="*/ 376237 w 2728913"/>
                <a:gd name="connsiteY48" fmla="*/ 638175 h 782275"/>
                <a:gd name="connsiteX49" fmla="*/ 300037 w 2728913"/>
                <a:gd name="connsiteY49" fmla="*/ 635794 h 782275"/>
                <a:gd name="connsiteX50" fmla="*/ 221456 w 2728913"/>
                <a:gd name="connsiteY50" fmla="*/ 633413 h 782275"/>
                <a:gd name="connsiteX51" fmla="*/ 135731 w 2728913"/>
                <a:gd name="connsiteY51" fmla="*/ 581025 h 782275"/>
                <a:gd name="connsiteX52" fmla="*/ 78581 w 2728913"/>
                <a:gd name="connsiteY52" fmla="*/ 542925 h 782275"/>
                <a:gd name="connsiteX53" fmla="*/ 38100 w 2728913"/>
                <a:gd name="connsiteY53" fmla="*/ 361950 h 782275"/>
                <a:gd name="connsiteX54" fmla="*/ 11906 w 2728913"/>
                <a:gd name="connsiteY54" fmla="*/ 259556 h 782275"/>
                <a:gd name="connsiteX55" fmla="*/ 0 w 2728913"/>
                <a:gd name="connsiteY55" fmla="*/ 157163 h 782275"/>
                <a:gd name="connsiteX56" fmla="*/ 0 w 2728913"/>
                <a:gd name="connsiteY56" fmla="*/ 69057 h 782275"/>
                <a:gd name="connsiteX57" fmla="*/ 78581 w 2728913"/>
                <a:gd name="connsiteY57" fmla="*/ 221456 h 782275"/>
                <a:gd name="connsiteX58" fmla="*/ 160171 w 2728913"/>
                <a:gd name="connsiteY58" fmla="*/ 306358 h 782275"/>
                <a:gd name="connsiteX59" fmla="*/ 229228 w 2728913"/>
                <a:gd name="connsiteY59" fmla="*/ 318263 h 782275"/>
                <a:gd name="connsiteX60" fmla="*/ 333374 w 2728913"/>
                <a:gd name="connsiteY60" fmla="*/ 300037 h 782275"/>
                <a:gd name="connsiteX61" fmla="*/ 371474 w 2728913"/>
                <a:gd name="connsiteY61" fmla="*/ 330994 h 782275"/>
                <a:gd name="connsiteX62" fmla="*/ 471488 w 2728913"/>
                <a:gd name="connsiteY62" fmla="*/ 371475 h 782275"/>
                <a:gd name="connsiteX63" fmla="*/ 557212 w 2728913"/>
                <a:gd name="connsiteY63" fmla="*/ 469106 h 782275"/>
                <a:gd name="connsiteX64" fmla="*/ 704850 w 2728913"/>
                <a:gd name="connsiteY64" fmla="*/ 509588 h 782275"/>
                <a:gd name="connsiteX65" fmla="*/ 850106 w 2728913"/>
                <a:gd name="connsiteY65" fmla="*/ 495300 h 782275"/>
                <a:gd name="connsiteX66" fmla="*/ 903122 w 2728913"/>
                <a:gd name="connsiteY66" fmla="*/ 480188 h 782275"/>
                <a:gd name="connsiteX67" fmla="*/ 959643 w 2728913"/>
                <a:gd name="connsiteY67" fmla="*/ 461962 h 782275"/>
                <a:gd name="connsiteX68" fmla="*/ 1042987 w 2728913"/>
                <a:gd name="connsiteY68" fmla="*/ 383382 h 782275"/>
                <a:gd name="connsiteX69" fmla="*/ 1157288 w 2728913"/>
                <a:gd name="connsiteY69" fmla="*/ 404813 h 782275"/>
                <a:gd name="connsiteX70" fmla="*/ 1264443 w 2728913"/>
                <a:gd name="connsiteY70" fmla="*/ 397669 h 782275"/>
                <a:gd name="connsiteX71" fmla="*/ 1369219 w 2728913"/>
                <a:gd name="connsiteY71" fmla="*/ 357188 h 782275"/>
                <a:gd name="connsiteX72" fmla="*/ 1413840 w 2728913"/>
                <a:gd name="connsiteY72" fmla="*/ 401012 h 782275"/>
                <a:gd name="connsiteX73" fmla="*/ 1483519 w 2728913"/>
                <a:gd name="connsiteY73" fmla="*/ 409574 h 782275"/>
                <a:gd name="connsiteX74" fmla="*/ 1774031 w 2728913"/>
                <a:gd name="connsiteY74" fmla="*/ 378619 h 782275"/>
                <a:gd name="connsiteX75" fmla="*/ 1933575 w 2728913"/>
                <a:gd name="connsiteY75" fmla="*/ 359569 h 782275"/>
                <a:gd name="connsiteX76" fmla="*/ 1974056 w 2728913"/>
                <a:gd name="connsiteY76" fmla="*/ 283369 h 782275"/>
                <a:gd name="connsiteX77" fmla="*/ 2019300 w 2728913"/>
                <a:gd name="connsiteY77" fmla="*/ 209550 h 782275"/>
                <a:gd name="connsiteX78" fmla="*/ 2062162 w 2728913"/>
                <a:gd name="connsiteY78" fmla="*/ 233363 h 782275"/>
                <a:gd name="connsiteX79" fmla="*/ 2074068 w 2728913"/>
                <a:gd name="connsiteY79" fmla="*/ 211932 h 782275"/>
                <a:gd name="connsiteX80" fmla="*/ 2097881 w 2728913"/>
                <a:gd name="connsiteY80" fmla="*/ 219075 h 782275"/>
                <a:gd name="connsiteX81" fmla="*/ 2114550 w 2728913"/>
                <a:gd name="connsiteY81" fmla="*/ 238125 h 782275"/>
                <a:gd name="connsiteX82" fmla="*/ 2147887 w 2728913"/>
                <a:gd name="connsiteY82" fmla="*/ 211932 h 782275"/>
                <a:gd name="connsiteX83" fmla="*/ 2157412 w 2728913"/>
                <a:gd name="connsiteY83" fmla="*/ 226219 h 782275"/>
                <a:gd name="connsiteX84" fmla="*/ 2166937 w 2728913"/>
                <a:gd name="connsiteY84" fmla="*/ 173832 h 782275"/>
                <a:gd name="connsiteX85" fmla="*/ 2188369 w 2728913"/>
                <a:gd name="connsiteY85" fmla="*/ 190500 h 782275"/>
                <a:gd name="connsiteX86" fmla="*/ 2190750 w 2728913"/>
                <a:gd name="connsiteY86" fmla="*/ 147638 h 782275"/>
                <a:gd name="connsiteX87" fmla="*/ 2216944 w 2728913"/>
                <a:gd name="connsiteY87" fmla="*/ 211932 h 782275"/>
                <a:gd name="connsiteX88" fmla="*/ 2240756 w 2728913"/>
                <a:gd name="connsiteY88" fmla="*/ 157163 h 782275"/>
                <a:gd name="connsiteX89" fmla="*/ 2274094 w 2728913"/>
                <a:gd name="connsiteY89" fmla="*/ 121444 h 782275"/>
                <a:gd name="connsiteX90" fmla="*/ 2297906 w 2728913"/>
                <a:gd name="connsiteY90" fmla="*/ 211932 h 782275"/>
                <a:gd name="connsiteX91" fmla="*/ 2316956 w 2728913"/>
                <a:gd name="connsiteY91" fmla="*/ 192882 h 782275"/>
                <a:gd name="connsiteX92" fmla="*/ 2319337 w 2728913"/>
                <a:gd name="connsiteY92" fmla="*/ 216694 h 782275"/>
                <a:gd name="connsiteX93" fmla="*/ 2369344 w 2728913"/>
                <a:gd name="connsiteY93" fmla="*/ 135732 h 782275"/>
                <a:gd name="connsiteX94" fmla="*/ 2378869 w 2728913"/>
                <a:gd name="connsiteY94" fmla="*/ 142875 h 782275"/>
                <a:gd name="connsiteX95" fmla="*/ 2388394 w 2728913"/>
                <a:gd name="connsiteY95" fmla="*/ 142875 h 782275"/>
                <a:gd name="connsiteX96" fmla="*/ 2395537 w 2728913"/>
                <a:gd name="connsiteY96" fmla="*/ 178594 h 782275"/>
                <a:gd name="connsiteX97" fmla="*/ 2428875 w 2728913"/>
                <a:gd name="connsiteY97" fmla="*/ 88107 h 782275"/>
                <a:gd name="connsiteX98" fmla="*/ 2438400 w 2728913"/>
                <a:gd name="connsiteY98" fmla="*/ 76200 h 782275"/>
                <a:gd name="connsiteX99" fmla="*/ 2455069 w 2728913"/>
                <a:gd name="connsiteY99" fmla="*/ 109538 h 782275"/>
                <a:gd name="connsiteX100" fmla="*/ 2490787 w 2728913"/>
                <a:gd name="connsiteY100" fmla="*/ 35719 h 782275"/>
                <a:gd name="connsiteX101" fmla="*/ 2495550 w 2728913"/>
                <a:gd name="connsiteY101" fmla="*/ 9525 h 782275"/>
                <a:gd name="connsiteX102" fmla="*/ 2516981 w 2728913"/>
                <a:gd name="connsiteY102" fmla="*/ 0 h 782275"/>
                <a:gd name="connsiteX103" fmla="*/ 2545557 w 2728913"/>
                <a:gd name="connsiteY103" fmla="*/ 90488 h 782275"/>
                <a:gd name="connsiteX104" fmla="*/ 2574131 w 2728913"/>
                <a:gd name="connsiteY104" fmla="*/ 147638 h 782275"/>
                <a:gd name="connsiteX105" fmla="*/ 2600325 w 2728913"/>
                <a:gd name="connsiteY105" fmla="*/ 171450 h 782275"/>
                <a:gd name="connsiteX106" fmla="*/ 2633662 w 2728913"/>
                <a:gd name="connsiteY106" fmla="*/ 226219 h 78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2728913" h="782275">
                  <a:moveTo>
                    <a:pt x="2633662" y="226219"/>
                  </a:moveTo>
                  <a:cubicBezTo>
                    <a:pt x="2646362" y="251619"/>
                    <a:pt x="2665016" y="297656"/>
                    <a:pt x="2676525" y="323850"/>
                  </a:cubicBezTo>
                  <a:cubicBezTo>
                    <a:pt x="2688034" y="350044"/>
                    <a:pt x="2695178" y="363538"/>
                    <a:pt x="2702719" y="383382"/>
                  </a:cubicBezTo>
                  <a:cubicBezTo>
                    <a:pt x="2710260" y="403226"/>
                    <a:pt x="2718197" y="425054"/>
                    <a:pt x="2721769" y="442913"/>
                  </a:cubicBezTo>
                  <a:cubicBezTo>
                    <a:pt x="2725341" y="460772"/>
                    <a:pt x="2734469" y="484585"/>
                    <a:pt x="2724150" y="490538"/>
                  </a:cubicBezTo>
                  <a:cubicBezTo>
                    <a:pt x="2713831" y="496491"/>
                    <a:pt x="2674937" y="487363"/>
                    <a:pt x="2659856" y="478632"/>
                  </a:cubicBezTo>
                  <a:cubicBezTo>
                    <a:pt x="2644775" y="469901"/>
                    <a:pt x="2635646" y="464344"/>
                    <a:pt x="2614612" y="452438"/>
                  </a:cubicBezTo>
                  <a:cubicBezTo>
                    <a:pt x="2593578" y="440532"/>
                    <a:pt x="2554287" y="419498"/>
                    <a:pt x="2533650" y="407195"/>
                  </a:cubicBezTo>
                  <a:cubicBezTo>
                    <a:pt x="2513013" y="394892"/>
                    <a:pt x="2507457" y="391716"/>
                    <a:pt x="2490788" y="378619"/>
                  </a:cubicBezTo>
                  <a:cubicBezTo>
                    <a:pt x="2474119" y="365522"/>
                    <a:pt x="2450703" y="340916"/>
                    <a:pt x="2433637" y="328613"/>
                  </a:cubicBezTo>
                  <a:cubicBezTo>
                    <a:pt x="2416571" y="316310"/>
                    <a:pt x="2401094" y="309563"/>
                    <a:pt x="2388394" y="304800"/>
                  </a:cubicBezTo>
                  <a:cubicBezTo>
                    <a:pt x="2375694" y="300037"/>
                    <a:pt x="2366168" y="298054"/>
                    <a:pt x="2357437" y="300038"/>
                  </a:cubicBezTo>
                  <a:cubicBezTo>
                    <a:pt x="2348706" y="302022"/>
                    <a:pt x="2339975" y="309960"/>
                    <a:pt x="2336006" y="316707"/>
                  </a:cubicBezTo>
                  <a:cubicBezTo>
                    <a:pt x="2332037" y="323454"/>
                    <a:pt x="2324894" y="327026"/>
                    <a:pt x="2333625" y="340520"/>
                  </a:cubicBezTo>
                  <a:lnTo>
                    <a:pt x="2388394" y="397669"/>
                  </a:lnTo>
                  <a:cubicBezTo>
                    <a:pt x="2398316" y="417116"/>
                    <a:pt x="2391172" y="446882"/>
                    <a:pt x="2388394" y="464344"/>
                  </a:cubicBezTo>
                  <a:cubicBezTo>
                    <a:pt x="2385616" y="481806"/>
                    <a:pt x="2376884" y="490538"/>
                    <a:pt x="2371725" y="502444"/>
                  </a:cubicBezTo>
                  <a:cubicBezTo>
                    <a:pt x="2366566" y="514350"/>
                    <a:pt x="2361009" y="525066"/>
                    <a:pt x="2347912" y="535782"/>
                  </a:cubicBezTo>
                  <a:cubicBezTo>
                    <a:pt x="2334815" y="546498"/>
                    <a:pt x="2312194" y="559594"/>
                    <a:pt x="2293144" y="566738"/>
                  </a:cubicBezTo>
                  <a:cubicBezTo>
                    <a:pt x="2274094" y="573882"/>
                    <a:pt x="2253456" y="575866"/>
                    <a:pt x="2233612" y="578644"/>
                  </a:cubicBezTo>
                  <a:cubicBezTo>
                    <a:pt x="2213768" y="581422"/>
                    <a:pt x="2188368" y="583010"/>
                    <a:pt x="2174081" y="583407"/>
                  </a:cubicBezTo>
                  <a:cubicBezTo>
                    <a:pt x="2159794" y="583804"/>
                    <a:pt x="2158206" y="580628"/>
                    <a:pt x="2147887" y="581025"/>
                  </a:cubicBezTo>
                  <a:cubicBezTo>
                    <a:pt x="2137568" y="581422"/>
                    <a:pt x="2119709" y="575072"/>
                    <a:pt x="2112169" y="585788"/>
                  </a:cubicBezTo>
                  <a:cubicBezTo>
                    <a:pt x="2104629" y="596504"/>
                    <a:pt x="2091929" y="631033"/>
                    <a:pt x="2102644" y="645320"/>
                  </a:cubicBezTo>
                  <a:lnTo>
                    <a:pt x="2176462" y="671513"/>
                  </a:lnTo>
                  <a:cubicBezTo>
                    <a:pt x="2184400" y="683022"/>
                    <a:pt x="2169715" y="694532"/>
                    <a:pt x="2155031" y="700088"/>
                  </a:cubicBezTo>
                  <a:cubicBezTo>
                    <a:pt x="2140347" y="705644"/>
                    <a:pt x="2109787" y="707231"/>
                    <a:pt x="2088356" y="704850"/>
                  </a:cubicBezTo>
                  <a:cubicBezTo>
                    <a:pt x="2066925" y="702469"/>
                    <a:pt x="2045891" y="691356"/>
                    <a:pt x="2026444" y="685800"/>
                  </a:cubicBezTo>
                  <a:cubicBezTo>
                    <a:pt x="2006997" y="680244"/>
                    <a:pt x="1998663" y="674291"/>
                    <a:pt x="1971675" y="671513"/>
                  </a:cubicBezTo>
                  <a:cubicBezTo>
                    <a:pt x="1944688" y="668735"/>
                    <a:pt x="1884363" y="661591"/>
                    <a:pt x="1864519" y="669132"/>
                  </a:cubicBezTo>
                  <a:cubicBezTo>
                    <a:pt x="1859360" y="679451"/>
                    <a:pt x="1845071" y="702073"/>
                    <a:pt x="1852612" y="716757"/>
                  </a:cubicBezTo>
                  <a:lnTo>
                    <a:pt x="1909763" y="757237"/>
                  </a:lnTo>
                  <a:cubicBezTo>
                    <a:pt x="1914526" y="767556"/>
                    <a:pt x="1900635" y="774700"/>
                    <a:pt x="1881188" y="778669"/>
                  </a:cubicBezTo>
                  <a:cubicBezTo>
                    <a:pt x="1861741" y="782638"/>
                    <a:pt x="1817582" y="783172"/>
                    <a:pt x="1793080" y="781050"/>
                  </a:cubicBezTo>
                  <a:cubicBezTo>
                    <a:pt x="1768578" y="778928"/>
                    <a:pt x="1757196" y="776654"/>
                    <a:pt x="1734177" y="765938"/>
                  </a:cubicBezTo>
                  <a:cubicBezTo>
                    <a:pt x="1711158" y="755222"/>
                    <a:pt x="1681267" y="732494"/>
                    <a:pt x="1654969" y="716757"/>
                  </a:cubicBezTo>
                  <a:cubicBezTo>
                    <a:pt x="1628671" y="701020"/>
                    <a:pt x="1605859" y="680878"/>
                    <a:pt x="1576387" y="671513"/>
                  </a:cubicBezTo>
                  <a:cubicBezTo>
                    <a:pt x="1546915" y="662148"/>
                    <a:pt x="1515043" y="668109"/>
                    <a:pt x="1478134" y="660568"/>
                  </a:cubicBezTo>
                  <a:cubicBezTo>
                    <a:pt x="1441225" y="653027"/>
                    <a:pt x="1393722" y="633176"/>
                    <a:pt x="1354932" y="626269"/>
                  </a:cubicBezTo>
                  <a:lnTo>
                    <a:pt x="1245393" y="619126"/>
                  </a:lnTo>
                  <a:cubicBezTo>
                    <a:pt x="1196181" y="623492"/>
                    <a:pt x="1117600" y="633810"/>
                    <a:pt x="1069181" y="645319"/>
                  </a:cubicBezTo>
                  <a:cubicBezTo>
                    <a:pt x="1020762" y="656828"/>
                    <a:pt x="995069" y="669764"/>
                    <a:pt x="954881" y="688181"/>
                  </a:cubicBezTo>
                  <a:cubicBezTo>
                    <a:pt x="915090" y="703820"/>
                    <a:pt x="854643" y="722879"/>
                    <a:pt x="816146" y="734388"/>
                  </a:cubicBezTo>
                  <a:cubicBezTo>
                    <a:pt x="777649" y="745897"/>
                    <a:pt x="753959" y="751445"/>
                    <a:pt x="723900" y="757238"/>
                  </a:cubicBezTo>
                  <a:cubicBezTo>
                    <a:pt x="693841" y="763031"/>
                    <a:pt x="662385" y="767556"/>
                    <a:pt x="635794" y="769144"/>
                  </a:cubicBezTo>
                  <a:cubicBezTo>
                    <a:pt x="609203" y="770732"/>
                    <a:pt x="590550" y="774700"/>
                    <a:pt x="564356" y="766763"/>
                  </a:cubicBezTo>
                  <a:cubicBezTo>
                    <a:pt x="538162" y="758826"/>
                    <a:pt x="497681" y="735807"/>
                    <a:pt x="478631" y="721519"/>
                  </a:cubicBezTo>
                  <a:cubicBezTo>
                    <a:pt x="459581" y="707232"/>
                    <a:pt x="467122" y="694929"/>
                    <a:pt x="450056" y="681038"/>
                  </a:cubicBezTo>
                  <a:cubicBezTo>
                    <a:pt x="432990" y="667147"/>
                    <a:pt x="401240" y="645716"/>
                    <a:pt x="376237" y="638175"/>
                  </a:cubicBezTo>
                  <a:cubicBezTo>
                    <a:pt x="351234" y="630634"/>
                    <a:pt x="325834" y="636588"/>
                    <a:pt x="300037" y="635794"/>
                  </a:cubicBezTo>
                  <a:cubicBezTo>
                    <a:pt x="274240" y="635000"/>
                    <a:pt x="248840" y="642541"/>
                    <a:pt x="221456" y="633413"/>
                  </a:cubicBezTo>
                  <a:cubicBezTo>
                    <a:pt x="194072" y="624285"/>
                    <a:pt x="159544" y="596106"/>
                    <a:pt x="135731" y="581025"/>
                  </a:cubicBezTo>
                  <a:cubicBezTo>
                    <a:pt x="111918" y="565944"/>
                    <a:pt x="94853" y="579437"/>
                    <a:pt x="78581" y="542925"/>
                  </a:cubicBezTo>
                  <a:lnTo>
                    <a:pt x="38100" y="361950"/>
                  </a:lnTo>
                  <a:lnTo>
                    <a:pt x="11906" y="259556"/>
                  </a:lnTo>
                  <a:lnTo>
                    <a:pt x="0" y="157163"/>
                  </a:lnTo>
                  <a:lnTo>
                    <a:pt x="0" y="69057"/>
                  </a:lnTo>
                  <a:cubicBezTo>
                    <a:pt x="12303" y="79772"/>
                    <a:pt x="51886" y="181906"/>
                    <a:pt x="78581" y="221456"/>
                  </a:cubicBezTo>
                  <a:cubicBezTo>
                    <a:pt x="105276" y="261006"/>
                    <a:pt x="135063" y="290224"/>
                    <a:pt x="160171" y="306358"/>
                  </a:cubicBezTo>
                  <a:cubicBezTo>
                    <a:pt x="185279" y="322493"/>
                    <a:pt x="200361" y="319316"/>
                    <a:pt x="229228" y="318263"/>
                  </a:cubicBezTo>
                  <a:cubicBezTo>
                    <a:pt x="258095" y="317210"/>
                    <a:pt x="309667" y="297915"/>
                    <a:pt x="333374" y="300037"/>
                  </a:cubicBezTo>
                  <a:cubicBezTo>
                    <a:pt x="357081" y="302159"/>
                    <a:pt x="348455" y="319088"/>
                    <a:pt x="371474" y="330994"/>
                  </a:cubicBezTo>
                  <a:cubicBezTo>
                    <a:pt x="394493" y="342900"/>
                    <a:pt x="451644" y="349250"/>
                    <a:pt x="471488" y="371475"/>
                  </a:cubicBezTo>
                  <a:cubicBezTo>
                    <a:pt x="491332" y="393700"/>
                    <a:pt x="518318" y="446087"/>
                    <a:pt x="557212" y="469106"/>
                  </a:cubicBezTo>
                  <a:cubicBezTo>
                    <a:pt x="596106" y="492125"/>
                    <a:pt x="654844" y="509588"/>
                    <a:pt x="704850" y="509588"/>
                  </a:cubicBezTo>
                  <a:lnTo>
                    <a:pt x="850106" y="495300"/>
                  </a:lnTo>
                  <a:cubicBezTo>
                    <a:pt x="883945" y="491591"/>
                    <a:pt x="884866" y="485744"/>
                    <a:pt x="903122" y="480188"/>
                  </a:cubicBezTo>
                  <a:cubicBezTo>
                    <a:pt x="921378" y="474632"/>
                    <a:pt x="936332" y="478096"/>
                    <a:pt x="959643" y="461962"/>
                  </a:cubicBezTo>
                  <a:cubicBezTo>
                    <a:pt x="982954" y="445828"/>
                    <a:pt x="1012428" y="399257"/>
                    <a:pt x="1042987" y="383382"/>
                  </a:cubicBezTo>
                  <a:cubicBezTo>
                    <a:pt x="1076325" y="377826"/>
                    <a:pt x="1120379" y="402432"/>
                    <a:pt x="1157288" y="404813"/>
                  </a:cubicBezTo>
                  <a:cubicBezTo>
                    <a:pt x="1194197" y="407194"/>
                    <a:pt x="1228724" y="400844"/>
                    <a:pt x="1264443" y="397669"/>
                  </a:cubicBezTo>
                  <a:lnTo>
                    <a:pt x="1369219" y="357188"/>
                  </a:lnTo>
                  <a:cubicBezTo>
                    <a:pt x="1404144" y="343694"/>
                    <a:pt x="1394790" y="392281"/>
                    <a:pt x="1413840" y="401012"/>
                  </a:cubicBezTo>
                  <a:cubicBezTo>
                    <a:pt x="1432890" y="409743"/>
                    <a:pt x="1423487" y="413306"/>
                    <a:pt x="1483519" y="409574"/>
                  </a:cubicBezTo>
                  <a:cubicBezTo>
                    <a:pt x="1543551" y="405842"/>
                    <a:pt x="1699022" y="386953"/>
                    <a:pt x="1774031" y="378619"/>
                  </a:cubicBezTo>
                  <a:lnTo>
                    <a:pt x="1933575" y="359569"/>
                  </a:lnTo>
                  <a:lnTo>
                    <a:pt x="1974056" y="283369"/>
                  </a:lnTo>
                  <a:lnTo>
                    <a:pt x="2019300" y="209550"/>
                  </a:lnTo>
                  <a:lnTo>
                    <a:pt x="2062162" y="233363"/>
                  </a:lnTo>
                  <a:lnTo>
                    <a:pt x="2074068" y="211932"/>
                  </a:lnTo>
                  <a:lnTo>
                    <a:pt x="2097881" y="219075"/>
                  </a:lnTo>
                  <a:lnTo>
                    <a:pt x="2114550" y="238125"/>
                  </a:lnTo>
                  <a:lnTo>
                    <a:pt x="2147887" y="211932"/>
                  </a:lnTo>
                  <a:lnTo>
                    <a:pt x="2157412" y="226219"/>
                  </a:lnTo>
                  <a:lnTo>
                    <a:pt x="2166937" y="173832"/>
                  </a:lnTo>
                  <a:lnTo>
                    <a:pt x="2188369" y="190500"/>
                  </a:lnTo>
                  <a:lnTo>
                    <a:pt x="2190750" y="147638"/>
                  </a:lnTo>
                  <a:cubicBezTo>
                    <a:pt x="2195512" y="151210"/>
                    <a:pt x="2211785" y="209154"/>
                    <a:pt x="2216944" y="211932"/>
                  </a:cubicBezTo>
                  <a:lnTo>
                    <a:pt x="2240756" y="157163"/>
                  </a:lnTo>
                  <a:lnTo>
                    <a:pt x="2274094" y="121444"/>
                  </a:lnTo>
                  <a:lnTo>
                    <a:pt x="2297906" y="211932"/>
                  </a:lnTo>
                  <a:lnTo>
                    <a:pt x="2316956" y="192882"/>
                  </a:lnTo>
                  <a:lnTo>
                    <a:pt x="2319337" y="216694"/>
                  </a:lnTo>
                  <a:lnTo>
                    <a:pt x="2369344" y="135732"/>
                  </a:lnTo>
                  <a:cubicBezTo>
                    <a:pt x="2372519" y="138113"/>
                    <a:pt x="2375694" y="141685"/>
                    <a:pt x="2378869" y="142875"/>
                  </a:cubicBezTo>
                  <a:cubicBezTo>
                    <a:pt x="2382044" y="144065"/>
                    <a:pt x="2385219" y="142875"/>
                    <a:pt x="2388394" y="142875"/>
                  </a:cubicBezTo>
                  <a:lnTo>
                    <a:pt x="2395537" y="178594"/>
                  </a:lnTo>
                  <a:lnTo>
                    <a:pt x="2428875" y="88107"/>
                  </a:lnTo>
                  <a:lnTo>
                    <a:pt x="2438400" y="76200"/>
                  </a:lnTo>
                  <a:lnTo>
                    <a:pt x="2455069" y="109538"/>
                  </a:lnTo>
                  <a:lnTo>
                    <a:pt x="2490787" y="35719"/>
                  </a:lnTo>
                  <a:lnTo>
                    <a:pt x="2495550" y="9525"/>
                  </a:lnTo>
                  <a:lnTo>
                    <a:pt x="2516981" y="0"/>
                  </a:lnTo>
                  <a:lnTo>
                    <a:pt x="2545557" y="90488"/>
                  </a:lnTo>
                  <a:lnTo>
                    <a:pt x="2574131" y="147638"/>
                  </a:lnTo>
                  <a:lnTo>
                    <a:pt x="2600325" y="171450"/>
                  </a:lnTo>
                  <a:cubicBezTo>
                    <a:pt x="2607866" y="177006"/>
                    <a:pt x="2620962" y="200819"/>
                    <a:pt x="2633662" y="226219"/>
                  </a:cubicBezTo>
                  <a:close/>
                </a:path>
              </a:pathLst>
            </a:custGeom>
            <a:solidFill>
              <a:srgbClr val="FA80A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5092206" y="1035750"/>
              <a:ext cx="2037720" cy="636551"/>
            </a:xfrm>
            <a:custGeom>
              <a:avLst/>
              <a:gdLst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78644 w 2024063"/>
                <a:gd name="connsiteY10" fmla="*/ 457200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90"/>
                <a:gd name="connsiteY0" fmla="*/ 69056 h 647700"/>
                <a:gd name="connsiteX1" fmla="*/ 140494 w 2024090"/>
                <a:gd name="connsiteY1" fmla="*/ 147637 h 647700"/>
                <a:gd name="connsiteX2" fmla="*/ 150019 w 2024090"/>
                <a:gd name="connsiteY2" fmla="*/ 250031 h 647700"/>
                <a:gd name="connsiteX3" fmla="*/ 190500 w 2024090"/>
                <a:gd name="connsiteY3" fmla="*/ 347662 h 647700"/>
                <a:gd name="connsiteX4" fmla="*/ 254794 w 2024090"/>
                <a:gd name="connsiteY4" fmla="*/ 392906 h 647700"/>
                <a:gd name="connsiteX5" fmla="*/ 328613 w 2024090"/>
                <a:gd name="connsiteY5" fmla="*/ 402431 h 647700"/>
                <a:gd name="connsiteX6" fmla="*/ 385763 w 2024090"/>
                <a:gd name="connsiteY6" fmla="*/ 402431 h 647700"/>
                <a:gd name="connsiteX7" fmla="*/ 447675 w 2024090"/>
                <a:gd name="connsiteY7" fmla="*/ 402431 h 647700"/>
                <a:gd name="connsiteX8" fmla="*/ 507206 w 2024090"/>
                <a:gd name="connsiteY8" fmla="*/ 385762 h 647700"/>
                <a:gd name="connsiteX9" fmla="*/ 533400 w 2024090"/>
                <a:gd name="connsiteY9" fmla="*/ 383381 h 647700"/>
                <a:gd name="connsiteX10" fmla="*/ 588169 w 2024090"/>
                <a:gd name="connsiteY10" fmla="*/ 454818 h 647700"/>
                <a:gd name="connsiteX11" fmla="*/ 621506 w 2024090"/>
                <a:gd name="connsiteY11" fmla="*/ 514350 h 647700"/>
                <a:gd name="connsiteX12" fmla="*/ 673893 w 2024090"/>
                <a:gd name="connsiteY12" fmla="*/ 540543 h 647700"/>
                <a:gd name="connsiteX13" fmla="*/ 740569 w 2024090"/>
                <a:gd name="connsiteY13" fmla="*/ 559593 h 647700"/>
                <a:gd name="connsiteX14" fmla="*/ 845344 w 2024090"/>
                <a:gd name="connsiteY14" fmla="*/ 552450 h 647700"/>
                <a:gd name="connsiteX15" fmla="*/ 919163 w 2024090"/>
                <a:gd name="connsiteY15" fmla="*/ 523875 h 647700"/>
                <a:gd name="connsiteX16" fmla="*/ 978694 w 2024090"/>
                <a:gd name="connsiteY16" fmla="*/ 483393 h 647700"/>
                <a:gd name="connsiteX17" fmla="*/ 1012031 w 2024090"/>
                <a:gd name="connsiteY17" fmla="*/ 450056 h 647700"/>
                <a:gd name="connsiteX18" fmla="*/ 1054894 w 2024090"/>
                <a:gd name="connsiteY18" fmla="*/ 466725 h 647700"/>
                <a:gd name="connsiteX19" fmla="*/ 1119188 w 2024090"/>
                <a:gd name="connsiteY19" fmla="*/ 478631 h 647700"/>
                <a:gd name="connsiteX20" fmla="*/ 1195388 w 2024090"/>
                <a:gd name="connsiteY20" fmla="*/ 481012 h 647700"/>
                <a:gd name="connsiteX21" fmla="*/ 1269206 w 2024090"/>
                <a:gd name="connsiteY21" fmla="*/ 473868 h 647700"/>
                <a:gd name="connsiteX22" fmla="*/ 1328738 w 2024090"/>
                <a:gd name="connsiteY22" fmla="*/ 428625 h 647700"/>
                <a:gd name="connsiteX23" fmla="*/ 1350169 w 2024090"/>
                <a:gd name="connsiteY23" fmla="*/ 378618 h 647700"/>
                <a:gd name="connsiteX24" fmla="*/ 1369219 w 2024090"/>
                <a:gd name="connsiteY24" fmla="*/ 338137 h 647700"/>
                <a:gd name="connsiteX25" fmla="*/ 1383506 w 2024090"/>
                <a:gd name="connsiteY25" fmla="*/ 395287 h 647700"/>
                <a:gd name="connsiteX26" fmla="*/ 1421606 w 2024090"/>
                <a:gd name="connsiteY26" fmla="*/ 452437 h 647700"/>
                <a:gd name="connsiteX27" fmla="*/ 1452563 w 2024090"/>
                <a:gd name="connsiteY27" fmla="*/ 478631 h 647700"/>
                <a:gd name="connsiteX28" fmla="*/ 1488281 w 2024090"/>
                <a:gd name="connsiteY28" fmla="*/ 495300 h 647700"/>
                <a:gd name="connsiteX29" fmla="*/ 1545431 w 2024090"/>
                <a:gd name="connsiteY29" fmla="*/ 495300 h 647700"/>
                <a:gd name="connsiteX30" fmla="*/ 1764507 w 2024090"/>
                <a:gd name="connsiteY30" fmla="*/ 504824 h 647700"/>
                <a:gd name="connsiteX31" fmla="*/ 1866900 w 2024090"/>
                <a:gd name="connsiteY31" fmla="*/ 516731 h 647700"/>
                <a:gd name="connsiteX32" fmla="*/ 1928813 w 2024090"/>
                <a:gd name="connsiteY32" fmla="*/ 473868 h 647700"/>
                <a:gd name="connsiteX33" fmla="*/ 1947863 w 2024090"/>
                <a:gd name="connsiteY33" fmla="*/ 452437 h 647700"/>
                <a:gd name="connsiteX34" fmla="*/ 1964531 w 2024090"/>
                <a:gd name="connsiteY34" fmla="*/ 414337 h 647700"/>
                <a:gd name="connsiteX35" fmla="*/ 1966913 w 2024090"/>
                <a:gd name="connsiteY35" fmla="*/ 388143 h 647700"/>
                <a:gd name="connsiteX36" fmla="*/ 1955006 w 2024090"/>
                <a:gd name="connsiteY36" fmla="*/ 350044 h 647700"/>
                <a:gd name="connsiteX37" fmla="*/ 1945481 w 2024090"/>
                <a:gd name="connsiteY37" fmla="*/ 300037 h 647700"/>
                <a:gd name="connsiteX38" fmla="*/ 1993106 w 2024090"/>
                <a:gd name="connsiteY38" fmla="*/ 376237 h 647700"/>
                <a:gd name="connsiteX39" fmla="*/ 2024063 w 2024090"/>
                <a:gd name="connsiteY39" fmla="*/ 383381 h 647700"/>
                <a:gd name="connsiteX40" fmla="*/ 1997869 w 2024090"/>
                <a:gd name="connsiteY40" fmla="*/ 452437 h 647700"/>
                <a:gd name="connsiteX41" fmla="*/ 1959769 w 2024090"/>
                <a:gd name="connsiteY41" fmla="*/ 540543 h 647700"/>
                <a:gd name="connsiteX42" fmla="*/ 1876425 w 2024090"/>
                <a:gd name="connsiteY42" fmla="*/ 569118 h 647700"/>
                <a:gd name="connsiteX43" fmla="*/ 1750219 w 2024090"/>
                <a:gd name="connsiteY43" fmla="*/ 569118 h 647700"/>
                <a:gd name="connsiteX44" fmla="*/ 1609725 w 2024090"/>
                <a:gd name="connsiteY44" fmla="*/ 554831 h 647700"/>
                <a:gd name="connsiteX45" fmla="*/ 1495425 w 2024090"/>
                <a:gd name="connsiteY45" fmla="*/ 550068 h 647700"/>
                <a:gd name="connsiteX46" fmla="*/ 1393031 w 2024090"/>
                <a:gd name="connsiteY46" fmla="*/ 521493 h 647700"/>
                <a:gd name="connsiteX47" fmla="*/ 1371600 w 2024090"/>
                <a:gd name="connsiteY47" fmla="*/ 476250 h 647700"/>
                <a:gd name="connsiteX48" fmla="*/ 1307306 w 2024090"/>
                <a:gd name="connsiteY48" fmla="*/ 502443 h 647700"/>
                <a:gd name="connsiteX49" fmla="*/ 1240631 w 2024090"/>
                <a:gd name="connsiteY49" fmla="*/ 542925 h 647700"/>
                <a:gd name="connsiteX50" fmla="*/ 1159669 w 2024090"/>
                <a:gd name="connsiteY50" fmla="*/ 540543 h 647700"/>
                <a:gd name="connsiteX51" fmla="*/ 1078706 w 2024090"/>
                <a:gd name="connsiteY51" fmla="*/ 519112 h 647700"/>
                <a:gd name="connsiteX52" fmla="*/ 1028700 w 2024090"/>
                <a:gd name="connsiteY52" fmla="*/ 531018 h 647700"/>
                <a:gd name="connsiteX53" fmla="*/ 959644 w 2024090"/>
                <a:gd name="connsiteY53" fmla="*/ 595312 h 647700"/>
                <a:gd name="connsiteX54" fmla="*/ 864394 w 2024090"/>
                <a:gd name="connsiteY54" fmla="*/ 626268 h 647700"/>
                <a:gd name="connsiteX55" fmla="*/ 731044 w 2024090"/>
                <a:gd name="connsiteY55" fmla="*/ 647700 h 647700"/>
                <a:gd name="connsiteX56" fmla="*/ 631031 w 2024090"/>
                <a:gd name="connsiteY56" fmla="*/ 642937 h 647700"/>
                <a:gd name="connsiteX57" fmla="*/ 540544 w 2024090"/>
                <a:gd name="connsiteY57" fmla="*/ 588168 h 647700"/>
                <a:gd name="connsiteX58" fmla="*/ 485775 w 2024090"/>
                <a:gd name="connsiteY58" fmla="*/ 511968 h 647700"/>
                <a:gd name="connsiteX59" fmla="*/ 454819 w 2024090"/>
                <a:gd name="connsiteY59" fmla="*/ 490537 h 647700"/>
                <a:gd name="connsiteX60" fmla="*/ 350044 w 2024090"/>
                <a:gd name="connsiteY60" fmla="*/ 531018 h 647700"/>
                <a:gd name="connsiteX61" fmla="*/ 283369 w 2024090"/>
                <a:gd name="connsiteY61" fmla="*/ 509587 h 647700"/>
                <a:gd name="connsiteX62" fmla="*/ 209550 w 2024090"/>
                <a:gd name="connsiteY62" fmla="*/ 457200 h 647700"/>
                <a:gd name="connsiteX63" fmla="*/ 140494 w 2024090"/>
                <a:gd name="connsiteY63" fmla="*/ 428625 h 647700"/>
                <a:gd name="connsiteX64" fmla="*/ 102394 w 2024090"/>
                <a:gd name="connsiteY64" fmla="*/ 388143 h 647700"/>
                <a:gd name="connsiteX65" fmla="*/ 80963 w 2024090"/>
                <a:gd name="connsiteY65" fmla="*/ 323850 h 647700"/>
                <a:gd name="connsiteX66" fmla="*/ 38100 w 2024090"/>
                <a:gd name="connsiteY66" fmla="*/ 254793 h 647700"/>
                <a:gd name="connsiteX67" fmla="*/ 9525 w 2024090"/>
                <a:gd name="connsiteY67" fmla="*/ 192881 h 647700"/>
                <a:gd name="connsiteX68" fmla="*/ 0 w 2024090"/>
                <a:gd name="connsiteY68" fmla="*/ 102393 h 647700"/>
                <a:gd name="connsiteX69" fmla="*/ 28575 w 2024090"/>
                <a:gd name="connsiteY69" fmla="*/ 97631 h 647700"/>
                <a:gd name="connsiteX70" fmla="*/ 50006 w 2024090"/>
                <a:gd name="connsiteY70" fmla="*/ 30956 h 647700"/>
                <a:gd name="connsiteX71" fmla="*/ 64294 w 2024090"/>
                <a:gd name="connsiteY71" fmla="*/ 0 h 647700"/>
                <a:gd name="connsiteX72" fmla="*/ 88106 w 2024090"/>
                <a:gd name="connsiteY72" fmla="*/ 11906 h 647700"/>
                <a:gd name="connsiteX73" fmla="*/ 135731 w 2024090"/>
                <a:gd name="connsiteY73" fmla="*/ 69056 h 647700"/>
                <a:gd name="connsiteX0" fmla="*/ 135731 w 2024094"/>
                <a:gd name="connsiteY0" fmla="*/ 69056 h 647700"/>
                <a:gd name="connsiteX1" fmla="*/ 140494 w 2024094"/>
                <a:gd name="connsiteY1" fmla="*/ 147637 h 647700"/>
                <a:gd name="connsiteX2" fmla="*/ 150019 w 2024094"/>
                <a:gd name="connsiteY2" fmla="*/ 250031 h 647700"/>
                <a:gd name="connsiteX3" fmla="*/ 190500 w 2024094"/>
                <a:gd name="connsiteY3" fmla="*/ 347662 h 647700"/>
                <a:gd name="connsiteX4" fmla="*/ 254794 w 2024094"/>
                <a:gd name="connsiteY4" fmla="*/ 392906 h 647700"/>
                <a:gd name="connsiteX5" fmla="*/ 328613 w 2024094"/>
                <a:gd name="connsiteY5" fmla="*/ 402431 h 647700"/>
                <a:gd name="connsiteX6" fmla="*/ 385763 w 2024094"/>
                <a:gd name="connsiteY6" fmla="*/ 402431 h 647700"/>
                <a:gd name="connsiteX7" fmla="*/ 447675 w 2024094"/>
                <a:gd name="connsiteY7" fmla="*/ 402431 h 647700"/>
                <a:gd name="connsiteX8" fmla="*/ 507206 w 2024094"/>
                <a:gd name="connsiteY8" fmla="*/ 385762 h 647700"/>
                <a:gd name="connsiteX9" fmla="*/ 533400 w 2024094"/>
                <a:gd name="connsiteY9" fmla="*/ 383381 h 647700"/>
                <a:gd name="connsiteX10" fmla="*/ 588169 w 2024094"/>
                <a:gd name="connsiteY10" fmla="*/ 454818 h 647700"/>
                <a:gd name="connsiteX11" fmla="*/ 621506 w 2024094"/>
                <a:gd name="connsiteY11" fmla="*/ 514350 h 647700"/>
                <a:gd name="connsiteX12" fmla="*/ 673893 w 2024094"/>
                <a:gd name="connsiteY12" fmla="*/ 540543 h 647700"/>
                <a:gd name="connsiteX13" fmla="*/ 740569 w 2024094"/>
                <a:gd name="connsiteY13" fmla="*/ 559593 h 647700"/>
                <a:gd name="connsiteX14" fmla="*/ 845344 w 2024094"/>
                <a:gd name="connsiteY14" fmla="*/ 552450 h 647700"/>
                <a:gd name="connsiteX15" fmla="*/ 919163 w 2024094"/>
                <a:gd name="connsiteY15" fmla="*/ 523875 h 647700"/>
                <a:gd name="connsiteX16" fmla="*/ 978694 w 2024094"/>
                <a:gd name="connsiteY16" fmla="*/ 483393 h 647700"/>
                <a:gd name="connsiteX17" fmla="*/ 1012031 w 2024094"/>
                <a:gd name="connsiteY17" fmla="*/ 450056 h 647700"/>
                <a:gd name="connsiteX18" fmla="*/ 1054894 w 2024094"/>
                <a:gd name="connsiteY18" fmla="*/ 466725 h 647700"/>
                <a:gd name="connsiteX19" fmla="*/ 1119188 w 2024094"/>
                <a:gd name="connsiteY19" fmla="*/ 478631 h 647700"/>
                <a:gd name="connsiteX20" fmla="*/ 1195388 w 2024094"/>
                <a:gd name="connsiteY20" fmla="*/ 481012 h 647700"/>
                <a:gd name="connsiteX21" fmla="*/ 1269206 w 2024094"/>
                <a:gd name="connsiteY21" fmla="*/ 473868 h 647700"/>
                <a:gd name="connsiteX22" fmla="*/ 1328738 w 2024094"/>
                <a:gd name="connsiteY22" fmla="*/ 428625 h 647700"/>
                <a:gd name="connsiteX23" fmla="*/ 1350169 w 2024094"/>
                <a:gd name="connsiteY23" fmla="*/ 378618 h 647700"/>
                <a:gd name="connsiteX24" fmla="*/ 1369219 w 2024094"/>
                <a:gd name="connsiteY24" fmla="*/ 338137 h 647700"/>
                <a:gd name="connsiteX25" fmla="*/ 1383506 w 2024094"/>
                <a:gd name="connsiteY25" fmla="*/ 395287 h 647700"/>
                <a:gd name="connsiteX26" fmla="*/ 1421606 w 2024094"/>
                <a:gd name="connsiteY26" fmla="*/ 452437 h 647700"/>
                <a:gd name="connsiteX27" fmla="*/ 1452563 w 2024094"/>
                <a:gd name="connsiteY27" fmla="*/ 478631 h 647700"/>
                <a:gd name="connsiteX28" fmla="*/ 1488281 w 2024094"/>
                <a:gd name="connsiteY28" fmla="*/ 495300 h 647700"/>
                <a:gd name="connsiteX29" fmla="*/ 1545431 w 2024094"/>
                <a:gd name="connsiteY29" fmla="*/ 495300 h 647700"/>
                <a:gd name="connsiteX30" fmla="*/ 1764507 w 2024094"/>
                <a:gd name="connsiteY30" fmla="*/ 504824 h 647700"/>
                <a:gd name="connsiteX31" fmla="*/ 1866900 w 2024094"/>
                <a:gd name="connsiteY31" fmla="*/ 516731 h 647700"/>
                <a:gd name="connsiteX32" fmla="*/ 1928813 w 2024094"/>
                <a:gd name="connsiteY32" fmla="*/ 473868 h 647700"/>
                <a:gd name="connsiteX33" fmla="*/ 1947863 w 2024094"/>
                <a:gd name="connsiteY33" fmla="*/ 452437 h 647700"/>
                <a:gd name="connsiteX34" fmla="*/ 1964531 w 2024094"/>
                <a:gd name="connsiteY34" fmla="*/ 414337 h 647700"/>
                <a:gd name="connsiteX35" fmla="*/ 1966913 w 2024094"/>
                <a:gd name="connsiteY35" fmla="*/ 388143 h 647700"/>
                <a:gd name="connsiteX36" fmla="*/ 1955006 w 2024094"/>
                <a:gd name="connsiteY36" fmla="*/ 350044 h 647700"/>
                <a:gd name="connsiteX37" fmla="*/ 1945481 w 2024094"/>
                <a:gd name="connsiteY37" fmla="*/ 300037 h 647700"/>
                <a:gd name="connsiteX38" fmla="*/ 1993106 w 2024094"/>
                <a:gd name="connsiteY38" fmla="*/ 376237 h 647700"/>
                <a:gd name="connsiteX39" fmla="*/ 2024063 w 2024094"/>
                <a:gd name="connsiteY39" fmla="*/ 383381 h 647700"/>
                <a:gd name="connsiteX40" fmla="*/ 1997869 w 2024094"/>
                <a:gd name="connsiteY40" fmla="*/ 452437 h 647700"/>
                <a:gd name="connsiteX41" fmla="*/ 1959769 w 2024094"/>
                <a:gd name="connsiteY41" fmla="*/ 540543 h 647700"/>
                <a:gd name="connsiteX42" fmla="*/ 1876425 w 2024094"/>
                <a:gd name="connsiteY42" fmla="*/ 569118 h 647700"/>
                <a:gd name="connsiteX43" fmla="*/ 1750219 w 2024094"/>
                <a:gd name="connsiteY43" fmla="*/ 569118 h 647700"/>
                <a:gd name="connsiteX44" fmla="*/ 1609725 w 2024094"/>
                <a:gd name="connsiteY44" fmla="*/ 554831 h 647700"/>
                <a:gd name="connsiteX45" fmla="*/ 1495425 w 2024094"/>
                <a:gd name="connsiteY45" fmla="*/ 550068 h 647700"/>
                <a:gd name="connsiteX46" fmla="*/ 1393031 w 2024094"/>
                <a:gd name="connsiteY46" fmla="*/ 521493 h 647700"/>
                <a:gd name="connsiteX47" fmla="*/ 1371600 w 2024094"/>
                <a:gd name="connsiteY47" fmla="*/ 476250 h 647700"/>
                <a:gd name="connsiteX48" fmla="*/ 1307306 w 2024094"/>
                <a:gd name="connsiteY48" fmla="*/ 502443 h 647700"/>
                <a:gd name="connsiteX49" fmla="*/ 1240631 w 2024094"/>
                <a:gd name="connsiteY49" fmla="*/ 542925 h 647700"/>
                <a:gd name="connsiteX50" fmla="*/ 1159669 w 2024094"/>
                <a:gd name="connsiteY50" fmla="*/ 540543 h 647700"/>
                <a:gd name="connsiteX51" fmla="*/ 1078706 w 2024094"/>
                <a:gd name="connsiteY51" fmla="*/ 519112 h 647700"/>
                <a:gd name="connsiteX52" fmla="*/ 1028700 w 2024094"/>
                <a:gd name="connsiteY52" fmla="*/ 531018 h 647700"/>
                <a:gd name="connsiteX53" fmla="*/ 959644 w 2024094"/>
                <a:gd name="connsiteY53" fmla="*/ 595312 h 647700"/>
                <a:gd name="connsiteX54" fmla="*/ 864394 w 2024094"/>
                <a:gd name="connsiteY54" fmla="*/ 626268 h 647700"/>
                <a:gd name="connsiteX55" fmla="*/ 731044 w 2024094"/>
                <a:gd name="connsiteY55" fmla="*/ 647700 h 647700"/>
                <a:gd name="connsiteX56" fmla="*/ 631031 w 2024094"/>
                <a:gd name="connsiteY56" fmla="*/ 642937 h 647700"/>
                <a:gd name="connsiteX57" fmla="*/ 540544 w 2024094"/>
                <a:gd name="connsiteY57" fmla="*/ 588168 h 647700"/>
                <a:gd name="connsiteX58" fmla="*/ 485775 w 2024094"/>
                <a:gd name="connsiteY58" fmla="*/ 511968 h 647700"/>
                <a:gd name="connsiteX59" fmla="*/ 454819 w 2024094"/>
                <a:gd name="connsiteY59" fmla="*/ 490537 h 647700"/>
                <a:gd name="connsiteX60" fmla="*/ 350044 w 2024094"/>
                <a:gd name="connsiteY60" fmla="*/ 531018 h 647700"/>
                <a:gd name="connsiteX61" fmla="*/ 283369 w 2024094"/>
                <a:gd name="connsiteY61" fmla="*/ 509587 h 647700"/>
                <a:gd name="connsiteX62" fmla="*/ 209550 w 2024094"/>
                <a:gd name="connsiteY62" fmla="*/ 457200 h 647700"/>
                <a:gd name="connsiteX63" fmla="*/ 140494 w 2024094"/>
                <a:gd name="connsiteY63" fmla="*/ 428625 h 647700"/>
                <a:gd name="connsiteX64" fmla="*/ 102394 w 2024094"/>
                <a:gd name="connsiteY64" fmla="*/ 388143 h 647700"/>
                <a:gd name="connsiteX65" fmla="*/ 80963 w 2024094"/>
                <a:gd name="connsiteY65" fmla="*/ 323850 h 647700"/>
                <a:gd name="connsiteX66" fmla="*/ 38100 w 2024094"/>
                <a:gd name="connsiteY66" fmla="*/ 254793 h 647700"/>
                <a:gd name="connsiteX67" fmla="*/ 9525 w 2024094"/>
                <a:gd name="connsiteY67" fmla="*/ 192881 h 647700"/>
                <a:gd name="connsiteX68" fmla="*/ 0 w 2024094"/>
                <a:gd name="connsiteY68" fmla="*/ 102393 h 647700"/>
                <a:gd name="connsiteX69" fmla="*/ 28575 w 2024094"/>
                <a:gd name="connsiteY69" fmla="*/ 97631 h 647700"/>
                <a:gd name="connsiteX70" fmla="*/ 50006 w 2024094"/>
                <a:gd name="connsiteY70" fmla="*/ 30956 h 647700"/>
                <a:gd name="connsiteX71" fmla="*/ 64294 w 2024094"/>
                <a:gd name="connsiteY71" fmla="*/ 0 h 647700"/>
                <a:gd name="connsiteX72" fmla="*/ 88106 w 2024094"/>
                <a:gd name="connsiteY72" fmla="*/ 11906 h 647700"/>
                <a:gd name="connsiteX73" fmla="*/ 135731 w 202409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38100 w 2034389"/>
                <a:gd name="connsiteY69" fmla="*/ 97631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2862 w 2034389"/>
                <a:gd name="connsiteY69" fmla="*/ 92868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11906 w 2034389"/>
                <a:gd name="connsiteY69" fmla="*/ 126206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26206 w 2034389"/>
                <a:gd name="connsiteY74" fmla="*/ 47625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38099 w 2034389"/>
                <a:gd name="connsiteY70" fmla="*/ 76199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78619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4824"/>
                <a:gd name="connsiteX1" fmla="*/ 150019 w 2034389"/>
                <a:gd name="connsiteY1" fmla="*/ 140494 h 644824"/>
                <a:gd name="connsiteX2" fmla="*/ 164306 w 2034389"/>
                <a:gd name="connsiteY2" fmla="*/ 228600 h 644824"/>
                <a:gd name="connsiteX3" fmla="*/ 216694 w 2034389"/>
                <a:gd name="connsiteY3" fmla="*/ 333375 h 644824"/>
                <a:gd name="connsiteX4" fmla="*/ 264319 w 2034389"/>
                <a:gd name="connsiteY4" fmla="*/ 385763 h 644824"/>
                <a:gd name="connsiteX5" fmla="*/ 347663 w 2034389"/>
                <a:gd name="connsiteY5" fmla="*/ 381001 h 644824"/>
                <a:gd name="connsiteX6" fmla="*/ 395288 w 2034389"/>
                <a:gd name="connsiteY6" fmla="*/ 395288 h 644824"/>
                <a:gd name="connsiteX7" fmla="*/ 457200 w 2034389"/>
                <a:gd name="connsiteY7" fmla="*/ 395288 h 644824"/>
                <a:gd name="connsiteX8" fmla="*/ 516731 w 2034389"/>
                <a:gd name="connsiteY8" fmla="*/ 369094 h 644824"/>
                <a:gd name="connsiteX9" fmla="*/ 542925 w 2034389"/>
                <a:gd name="connsiteY9" fmla="*/ 376238 h 644824"/>
                <a:gd name="connsiteX10" fmla="*/ 597694 w 2034389"/>
                <a:gd name="connsiteY10" fmla="*/ 447675 h 644824"/>
                <a:gd name="connsiteX11" fmla="*/ 645318 w 2034389"/>
                <a:gd name="connsiteY11" fmla="*/ 500064 h 644824"/>
                <a:gd name="connsiteX12" fmla="*/ 683418 w 2034389"/>
                <a:gd name="connsiteY12" fmla="*/ 533400 h 644824"/>
                <a:gd name="connsiteX13" fmla="*/ 750094 w 2034389"/>
                <a:gd name="connsiteY13" fmla="*/ 552450 h 644824"/>
                <a:gd name="connsiteX14" fmla="*/ 854869 w 2034389"/>
                <a:gd name="connsiteY14" fmla="*/ 545307 h 644824"/>
                <a:gd name="connsiteX15" fmla="*/ 928688 w 2034389"/>
                <a:gd name="connsiteY15" fmla="*/ 516732 h 644824"/>
                <a:gd name="connsiteX16" fmla="*/ 988219 w 2034389"/>
                <a:gd name="connsiteY16" fmla="*/ 476250 h 644824"/>
                <a:gd name="connsiteX17" fmla="*/ 1021556 w 2034389"/>
                <a:gd name="connsiteY17" fmla="*/ 442913 h 644824"/>
                <a:gd name="connsiteX18" fmla="*/ 1064419 w 2034389"/>
                <a:gd name="connsiteY18" fmla="*/ 459582 h 644824"/>
                <a:gd name="connsiteX19" fmla="*/ 1128713 w 2034389"/>
                <a:gd name="connsiteY19" fmla="*/ 471488 h 644824"/>
                <a:gd name="connsiteX20" fmla="*/ 1204913 w 2034389"/>
                <a:gd name="connsiteY20" fmla="*/ 473869 h 644824"/>
                <a:gd name="connsiteX21" fmla="*/ 1278731 w 2034389"/>
                <a:gd name="connsiteY21" fmla="*/ 466725 h 644824"/>
                <a:gd name="connsiteX22" fmla="*/ 1338263 w 2034389"/>
                <a:gd name="connsiteY22" fmla="*/ 421482 h 644824"/>
                <a:gd name="connsiteX23" fmla="*/ 1352550 w 2034389"/>
                <a:gd name="connsiteY23" fmla="*/ 364331 h 644824"/>
                <a:gd name="connsiteX24" fmla="*/ 1369219 w 2034389"/>
                <a:gd name="connsiteY24" fmla="*/ 316707 h 644824"/>
                <a:gd name="connsiteX25" fmla="*/ 1393031 w 2034389"/>
                <a:gd name="connsiteY25" fmla="*/ 388144 h 644824"/>
                <a:gd name="connsiteX26" fmla="*/ 1431131 w 2034389"/>
                <a:gd name="connsiteY26" fmla="*/ 445294 h 644824"/>
                <a:gd name="connsiteX27" fmla="*/ 1462088 w 2034389"/>
                <a:gd name="connsiteY27" fmla="*/ 471488 h 644824"/>
                <a:gd name="connsiteX28" fmla="*/ 1497806 w 2034389"/>
                <a:gd name="connsiteY28" fmla="*/ 488157 h 644824"/>
                <a:gd name="connsiteX29" fmla="*/ 1554956 w 2034389"/>
                <a:gd name="connsiteY29" fmla="*/ 488157 h 644824"/>
                <a:gd name="connsiteX30" fmla="*/ 1774032 w 2034389"/>
                <a:gd name="connsiteY30" fmla="*/ 497681 h 644824"/>
                <a:gd name="connsiteX31" fmla="*/ 1876425 w 2034389"/>
                <a:gd name="connsiteY31" fmla="*/ 509588 h 644824"/>
                <a:gd name="connsiteX32" fmla="*/ 1938338 w 2034389"/>
                <a:gd name="connsiteY32" fmla="*/ 466725 h 644824"/>
                <a:gd name="connsiteX33" fmla="*/ 1957388 w 2034389"/>
                <a:gd name="connsiteY33" fmla="*/ 445294 h 644824"/>
                <a:gd name="connsiteX34" fmla="*/ 1974056 w 2034389"/>
                <a:gd name="connsiteY34" fmla="*/ 407194 h 644824"/>
                <a:gd name="connsiteX35" fmla="*/ 1976438 w 2034389"/>
                <a:gd name="connsiteY35" fmla="*/ 381000 h 644824"/>
                <a:gd name="connsiteX36" fmla="*/ 1964531 w 2034389"/>
                <a:gd name="connsiteY36" fmla="*/ 342901 h 644824"/>
                <a:gd name="connsiteX37" fmla="*/ 1955006 w 2034389"/>
                <a:gd name="connsiteY37" fmla="*/ 292894 h 644824"/>
                <a:gd name="connsiteX38" fmla="*/ 2002631 w 2034389"/>
                <a:gd name="connsiteY38" fmla="*/ 369094 h 644824"/>
                <a:gd name="connsiteX39" fmla="*/ 2033588 w 2034389"/>
                <a:gd name="connsiteY39" fmla="*/ 376238 h 644824"/>
                <a:gd name="connsiteX40" fmla="*/ 2019301 w 2034389"/>
                <a:gd name="connsiteY40" fmla="*/ 452437 h 644824"/>
                <a:gd name="connsiteX41" fmla="*/ 1969294 w 2034389"/>
                <a:gd name="connsiteY41" fmla="*/ 533400 h 644824"/>
                <a:gd name="connsiteX42" fmla="*/ 1885950 w 2034389"/>
                <a:gd name="connsiteY42" fmla="*/ 561975 h 644824"/>
                <a:gd name="connsiteX43" fmla="*/ 1759744 w 2034389"/>
                <a:gd name="connsiteY43" fmla="*/ 561975 h 644824"/>
                <a:gd name="connsiteX44" fmla="*/ 1619250 w 2034389"/>
                <a:gd name="connsiteY44" fmla="*/ 547688 h 644824"/>
                <a:gd name="connsiteX45" fmla="*/ 1504950 w 2034389"/>
                <a:gd name="connsiteY45" fmla="*/ 542925 h 644824"/>
                <a:gd name="connsiteX46" fmla="*/ 1402556 w 2034389"/>
                <a:gd name="connsiteY46" fmla="*/ 514350 h 644824"/>
                <a:gd name="connsiteX47" fmla="*/ 1381125 w 2034389"/>
                <a:gd name="connsiteY47" fmla="*/ 469107 h 644824"/>
                <a:gd name="connsiteX48" fmla="*/ 1323975 w 2034389"/>
                <a:gd name="connsiteY48" fmla="*/ 502444 h 644824"/>
                <a:gd name="connsiteX49" fmla="*/ 1250156 w 2034389"/>
                <a:gd name="connsiteY49" fmla="*/ 535782 h 644824"/>
                <a:gd name="connsiteX50" fmla="*/ 1169194 w 2034389"/>
                <a:gd name="connsiteY50" fmla="*/ 533400 h 644824"/>
                <a:gd name="connsiteX51" fmla="*/ 1088231 w 2034389"/>
                <a:gd name="connsiteY51" fmla="*/ 511969 h 644824"/>
                <a:gd name="connsiteX52" fmla="*/ 1038225 w 2034389"/>
                <a:gd name="connsiteY52" fmla="*/ 523875 h 644824"/>
                <a:gd name="connsiteX53" fmla="*/ 969169 w 2034389"/>
                <a:gd name="connsiteY53" fmla="*/ 588169 h 644824"/>
                <a:gd name="connsiteX54" fmla="*/ 873919 w 2034389"/>
                <a:gd name="connsiteY54" fmla="*/ 619125 h 644824"/>
                <a:gd name="connsiteX55" fmla="*/ 740569 w 2034389"/>
                <a:gd name="connsiteY55" fmla="*/ 640557 h 644824"/>
                <a:gd name="connsiteX56" fmla="*/ 640556 w 2034389"/>
                <a:gd name="connsiteY56" fmla="*/ 635794 h 644824"/>
                <a:gd name="connsiteX57" fmla="*/ 550069 w 2034389"/>
                <a:gd name="connsiteY57" fmla="*/ 581025 h 644824"/>
                <a:gd name="connsiteX58" fmla="*/ 495300 w 2034389"/>
                <a:gd name="connsiteY58" fmla="*/ 504825 h 644824"/>
                <a:gd name="connsiteX59" fmla="*/ 459581 w 2034389"/>
                <a:gd name="connsiteY59" fmla="*/ 500063 h 644824"/>
                <a:gd name="connsiteX60" fmla="*/ 373857 w 2034389"/>
                <a:gd name="connsiteY60" fmla="*/ 507206 h 644824"/>
                <a:gd name="connsiteX61" fmla="*/ 295276 w 2034389"/>
                <a:gd name="connsiteY61" fmla="*/ 502444 h 644824"/>
                <a:gd name="connsiteX62" fmla="*/ 219075 w 2034389"/>
                <a:gd name="connsiteY62" fmla="*/ 450057 h 644824"/>
                <a:gd name="connsiteX63" fmla="*/ 150019 w 2034389"/>
                <a:gd name="connsiteY63" fmla="*/ 421482 h 644824"/>
                <a:gd name="connsiteX64" fmla="*/ 111919 w 2034389"/>
                <a:gd name="connsiteY64" fmla="*/ 381000 h 644824"/>
                <a:gd name="connsiteX65" fmla="*/ 73819 w 2034389"/>
                <a:gd name="connsiteY65" fmla="*/ 316707 h 644824"/>
                <a:gd name="connsiteX66" fmla="*/ 47625 w 2034389"/>
                <a:gd name="connsiteY66" fmla="*/ 247650 h 644824"/>
                <a:gd name="connsiteX67" fmla="*/ 19050 w 2034389"/>
                <a:gd name="connsiteY67" fmla="*/ 185738 h 644824"/>
                <a:gd name="connsiteX68" fmla="*/ 0 w 2034389"/>
                <a:gd name="connsiteY68" fmla="*/ 135731 h 644824"/>
                <a:gd name="connsiteX69" fmla="*/ 4762 w 2034389"/>
                <a:gd name="connsiteY69" fmla="*/ 95250 h 644824"/>
                <a:gd name="connsiteX70" fmla="*/ 38099 w 2034389"/>
                <a:gd name="connsiteY70" fmla="*/ 69056 h 644824"/>
                <a:gd name="connsiteX71" fmla="*/ 52387 w 2034389"/>
                <a:gd name="connsiteY71" fmla="*/ 23813 h 644824"/>
                <a:gd name="connsiteX72" fmla="*/ 66676 w 2034389"/>
                <a:gd name="connsiteY72" fmla="*/ 0 h 644824"/>
                <a:gd name="connsiteX73" fmla="*/ 97631 w 2034389"/>
                <a:gd name="connsiteY73" fmla="*/ 4763 h 644824"/>
                <a:gd name="connsiteX74" fmla="*/ 138112 w 2034389"/>
                <a:gd name="connsiteY74" fmla="*/ 30957 h 644824"/>
                <a:gd name="connsiteX75" fmla="*/ 145256 w 2034389"/>
                <a:gd name="connsiteY75" fmla="*/ 61913 h 644824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0057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885950 w 2033633"/>
                <a:gd name="connsiteY32" fmla="*/ 492919 h 642981"/>
                <a:gd name="connsiteX33" fmla="*/ 1938338 w 2033633"/>
                <a:gd name="connsiteY33" fmla="*/ 466725 h 642981"/>
                <a:gd name="connsiteX34" fmla="*/ 1957388 w 2033633"/>
                <a:gd name="connsiteY34" fmla="*/ 445294 h 642981"/>
                <a:gd name="connsiteX35" fmla="*/ 1974056 w 2033633"/>
                <a:gd name="connsiteY35" fmla="*/ 407194 h 642981"/>
                <a:gd name="connsiteX36" fmla="*/ 1976438 w 2033633"/>
                <a:gd name="connsiteY36" fmla="*/ 381000 h 642981"/>
                <a:gd name="connsiteX37" fmla="*/ 1964531 w 2033633"/>
                <a:gd name="connsiteY37" fmla="*/ 342901 h 642981"/>
                <a:gd name="connsiteX38" fmla="*/ 1955006 w 2033633"/>
                <a:gd name="connsiteY38" fmla="*/ 292894 h 642981"/>
                <a:gd name="connsiteX39" fmla="*/ 2016918 w 2033633"/>
                <a:gd name="connsiteY39" fmla="*/ 369094 h 642981"/>
                <a:gd name="connsiteX40" fmla="*/ 2033588 w 2033633"/>
                <a:gd name="connsiteY40" fmla="*/ 376238 h 642981"/>
                <a:gd name="connsiteX41" fmla="*/ 2019301 w 2033633"/>
                <a:gd name="connsiteY41" fmla="*/ 452437 h 642981"/>
                <a:gd name="connsiteX42" fmla="*/ 1969294 w 2033633"/>
                <a:gd name="connsiteY42" fmla="*/ 533400 h 642981"/>
                <a:gd name="connsiteX43" fmla="*/ 1885950 w 2033633"/>
                <a:gd name="connsiteY43" fmla="*/ 561975 h 642981"/>
                <a:gd name="connsiteX44" fmla="*/ 1759744 w 2033633"/>
                <a:gd name="connsiteY44" fmla="*/ 561975 h 642981"/>
                <a:gd name="connsiteX45" fmla="*/ 1619250 w 2033633"/>
                <a:gd name="connsiteY45" fmla="*/ 547688 h 642981"/>
                <a:gd name="connsiteX46" fmla="*/ 1504950 w 2033633"/>
                <a:gd name="connsiteY46" fmla="*/ 542925 h 642981"/>
                <a:gd name="connsiteX47" fmla="*/ 1402556 w 2033633"/>
                <a:gd name="connsiteY47" fmla="*/ 514350 h 642981"/>
                <a:gd name="connsiteX48" fmla="*/ 1381125 w 2033633"/>
                <a:gd name="connsiteY48" fmla="*/ 469107 h 642981"/>
                <a:gd name="connsiteX49" fmla="*/ 1323975 w 2033633"/>
                <a:gd name="connsiteY49" fmla="*/ 502444 h 642981"/>
                <a:gd name="connsiteX50" fmla="*/ 1250156 w 2033633"/>
                <a:gd name="connsiteY50" fmla="*/ 535782 h 642981"/>
                <a:gd name="connsiteX51" fmla="*/ 1169194 w 2033633"/>
                <a:gd name="connsiteY51" fmla="*/ 533400 h 642981"/>
                <a:gd name="connsiteX52" fmla="*/ 1088231 w 2033633"/>
                <a:gd name="connsiteY52" fmla="*/ 511969 h 642981"/>
                <a:gd name="connsiteX53" fmla="*/ 1038225 w 2033633"/>
                <a:gd name="connsiteY53" fmla="*/ 523875 h 642981"/>
                <a:gd name="connsiteX54" fmla="*/ 969169 w 2033633"/>
                <a:gd name="connsiteY54" fmla="*/ 588169 h 642981"/>
                <a:gd name="connsiteX55" fmla="*/ 873919 w 2033633"/>
                <a:gd name="connsiteY55" fmla="*/ 619125 h 642981"/>
                <a:gd name="connsiteX56" fmla="*/ 740569 w 2033633"/>
                <a:gd name="connsiteY56" fmla="*/ 640557 h 642981"/>
                <a:gd name="connsiteX57" fmla="*/ 640556 w 2033633"/>
                <a:gd name="connsiteY57" fmla="*/ 635794 h 642981"/>
                <a:gd name="connsiteX58" fmla="*/ 550069 w 2033633"/>
                <a:gd name="connsiteY58" fmla="*/ 581025 h 642981"/>
                <a:gd name="connsiteX59" fmla="*/ 495300 w 2033633"/>
                <a:gd name="connsiteY59" fmla="*/ 504825 h 642981"/>
                <a:gd name="connsiteX60" fmla="*/ 459581 w 2033633"/>
                <a:gd name="connsiteY60" fmla="*/ 500063 h 642981"/>
                <a:gd name="connsiteX61" fmla="*/ 373857 w 2033633"/>
                <a:gd name="connsiteY61" fmla="*/ 507206 h 642981"/>
                <a:gd name="connsiteX62" fmla="*/ 295276 w 2033633"/>
                <a:gd name="connsiteY62" fmla="*/ 502444 h 642981"/>
                <a:gd name="connsiteX63" fmla="*/ 219075 w 2033633"/>
                <a:gd name="connsiteY63" fmla="*/ 459582 h 642981"/>
                <a:gd name="connsiteX64" fmla="*/ 159544 w 2033633"/>
                <a:gd name="connsiteY64" fmla="*/ 416719 h 642981"/>
                <a:gd name="connsiteX65" fmla="*/ 119063 w 2033633"/>
                <a:gd name="connsiteY65" fmla="*/ 373856 h 642981"/>
                <a:gd name="connsiteX66" fmla="*/ 73819 w 2033633"/>
                <a:gd name="connsiteY66" fmla="*/ 316707 h 642981"/>
                <a:gd name="connsiteX67" fmla="*/ 47625 w 2033633"/>
                <a:gd name="connsiteY67" fmla="*/ 247650 h 642981"/>
                <a:gd name="connsiteX68" fmla="*/ 19050 w 2033633"/>
                <a:gd name="connsiteY68" fmla="*/ 185738 h 642981"/>
                <a:gd name="connsiteX69" fmla="*/ 0 w 2033633"/>
                <a:gd name="connsiteY69" fmla="*/ 135731 h 642981"/>
                <a:gd name="connsiteX70" fmla="*/ 4762 w 2033633"/>
                <a:gd name="connsiteY70" fmla="*/ 95250 h 642981"/>
                <a:gd name="connsiteX71" fmla="*/ 38099 w 2033633"/>
                <a:gd name="connsiteY71" fmla="*/ 69056 h 642981"/>
                <a:gd name="connsiteX72" fmla="*/ 52387 w 2033633"/>
                <a:gd name="connsiteY72" fmla="*/ 23813 h 642981"/>
                <a:gd name="connsiteX73" fmla="*/ 66676 w 2033633"/>
                <a:gd name="connsiteY73" fmla="*/ 0 h 642981"/>
                <a:gd name="connsiteX74" fmla="*/ 97631 w 2033633"/>
                <a:gd name="connsiteY74" fmla="*/ 4763 h 642981"/>
                <a:gd name="connsiteX75" fmla="*/ 138112 w 2033633"/>
                <a:gd name="connsiteY75" fmla="*/ 30957 h 642981"/>
                <a:gd name="connsiteX76" fmla="*/ 145256 w 2033633"/>
                <a:gd name="connsiteY76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85950 w 2033633"/>
                <a:gd name="connsiteY31" fmla="*/ 492919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8228"/>
                <a:gd name="connsiteY0" fmla="*/ 61913 h 642981"/>
                <a:gd name="connsiteX1" fmla="*/ 150019 w 2038228"/>
                <a:gd name="connsiteY1" fmla="*/ 140494 h 642981"/>
                <a:gd name="connsiteX2" fmla="*/ 164306 w 2038228"/>
                <a:gd name="connsiteY2" fmla="*/ 228600 h 642981"/>
                <a:gd name="connsiteX3" fmla="*/ 216694 w 2038228"/>
                <a:gd name="connsiteY3" fmla="*/ 333375 h 642981"/>
                <a:gd name="connsiteX4" fmla="*/ 269081 w 2038228"/>
                <a:gd name="connsiteY4" fmla="*/ 376238 h 642981"/>
                <a:gd name="connsiteX5" fmla="*/ 347663 w 2038228"/>
                <a:gd name="connsiteY5" fmla="*/ 381001 h 642981"/>
                <a:gd name="connsiteX6" fmla="*/ 395288 w 2038228"/>
                <a:gd name="connsiteY6" fmla="*/ 395288 h 642981"/>
                <a:gd name="connsiteX7" fmla="*/ 457200 w 2038228"/>
                <a:gd name="connsiteY7" fmla="*/ 395288 h 642981"/>
                <a:gd name="connsiteX8" fmla="*/ 514350 w 2038228"/>
                <a:gd name="connsiteY8" fmla="*/ 381000 h 642981"/>
                <a:gd name="connsiteX9" fmla="*/ 557213 w 2038228"/>
                <a:gd name="connsiteY9" fmla="*/ 395287 h 642981"/>
                <a:gd name="connsiteX10" fmla="*/ 597694 w 2038228"/>
                <a:gd name="connsiteY10" fmla="*/ 447675 h 642981"/>
                <a:gd name="connsiteX11" fmla="*/ 645318 w 2038228"/>
                <a:gd name="connsiteY11" fmla="*/ 500064 h 642981"/>
                <a:gd name="connsiteX12" fmla="*/ 683418 w 2038228"/>
                <a:gd name="connsiteY12" fmla="*/ 533400 h 642981"/>
                <a:gd name="connsiteX13" fmla="*/ 750094 w 2038228"/>
                <a:gd name="connsiteY13" fmla="*/ 552450 h 642981"/>
                <a:gd name="connsiteX14" fmla="*/ 854869 w 2038228"/>
                <a:gd name="connsiteY14" fmla="*/ 545307 h 642981"/>
                <a:gd name="connsiteX15" fmla="*/ 928688 w 2038228"/>
                <a:gd name="connsiteY15" fmla="*/ 516732 h 642981"/>
                <a:gd name="connsiteX16" fmla="*/ 988219 w 2038228"/>
                <a:gd name="connsiteY16" fmla="*/ 476250 h 642981"/>
                <a:gd name="connsiteX17" fmla="*/ 1021556 w 2038228"/>
                <a:gd name="connsiteY17" fmla="*/ 442913 h 642981"/>
                <a:gd name="connsiteX18" fmla="*/ 1064419 w 2038228"/>
                <a:gd name="connsiteY18" fmla="*/ 459582 h 642981"/>
                <a:gd name="connsiteX19" fmla="*/ 1128713 w 2038228"/>
                <a:gd name="connsiteY19" fmla="*/ 471488 h 642981"/>
                <a:gd name="connsiteX20" fmla="*/ 1204913 w 2038228"/>
                <a:gd name="connsiteY20" fmla="*/ 473869 h 642981"/>
                <a:gd name="connsiteX21" fmla="*/ 1278731 w 2038228"/>
                <a:gd name="connsiteY21" fmla="*/ 466725 h 642981"/>
                <a:gd name="connsiteX22" fmla="*/ 1338263 w 2038228"/>
                <a:gd name="connsiteY22" fmla="*/ 421482 h 642981"/>
                <a:gd name="connsiteX23" fmla="*/ 1352550 w 2038228"/>
                <a:gd name="connsiteY23" fmla="*/ 364331 h 642981"/>
                <a:gd name="connsiteX24" fmla="*/ 1369219 w 2038228"/>
                <a:gd name="connsiteY24" fmla="*/ 316707 h 642981"/>
                <a:gd name="connsiteX25" fmla="*/ 1393031 w 2038228"/>
                <a:gd name="connsiteY25" fmla="*/ 388144 h 642981"/>
                <a:gd name="connsiteX26" fmla="*/ 1438275 w 2038228"/>
                <a:gd name="connsiteY26" fmla="*/ 435769 h 642981"/>
                <a:gd name="connsiteX27" fmla="*/ 1462088 w 2038228"/>
                <a:gd name="connsiteY27" fmla="*/ 471488 h 642981"/>
                <a:gd name="connsiteX28" fmla="*/ 1497806 w 2038228"/>
                <a:gd name="connsiteY28" fmla="*/ 488157 h 642981"/>
                <a:gd name="connsiteX29" fmla="*/ 1554956 w 2038228"/>
                <a:gd name="connsiteY29" fmla="*/ 488157 h 642981"/>
                <a:gd name="connsiteX30" fmla="*/ 1774032 w 2038228"/>
                <a:gd name="connsiteY30" fmla="*/ 497681 h 642981"/>
                <a:gd name="connsiteX31" fmla="*/ 1885950 w 2038228"/>
                <a:gd name="connsiteY31" fmla="*/ 492919 h 642981"/>
                <a:gd name="connsiteX32" fmla="*/ 1938338 w 2038228"/>
                <a:gd name="connsiteY32" fmla="*/ 466725 h 642981"/>
                <a:gd name="connsiteX33" fmla="*/ 1957388 w 2038228"/>
                <a:gd name="connsiteY33" fmla="*/ 445294 h 642981"/>
                <a:gd name="connsiteX34" fmla="*/ 1974056 w 2038228"/>
                <a:gd name="connsiteY34" fmla="*/ 407194 h 642981"/>
                <a:gd name="connsiteX35" fmla="*/ 1976438 w 2038228"/>
                <a:gd name="connsiteY35" fmla="*/ 381000 h 642981"/>
                <a:gd name="connsiteX36" fmla="*/ 1964531 w 2038228"/>
                <a:gd name="connsiteY36" fmla="*/ 342901 h 642981"/>
                <a:gd name="connsiteX37" fmla="*/ 1955006 w 2038228"/>
                <a:gd name="connsiteY37" fmla="*/ 292894 h 642981"/>
                <a:gd name="connsiteX38" fmla="*/ 2016918 w 2038228"/>
                <a:gd name="connsiteY38" fmla="*/ 369094 h 642981"/>
                <a:gd name="connsiteX39" fmla="*/ 2033588 w 2038228"/>
                <a:gd name="connsiteY39" fmla="*/ 376238 h 642981"/>
                <a:gd name="connsiteX40" fmla="*/ 2031207 w 2038228"/>
                <a:gd name="connsiteY40" fmla="*/ 471487 h 642981"/>
                <a:gd name="connsiteX41" fmla="*/ 1969294 w 2038228"/>
                <a:gd name="connsiteY41" fmla="*/ 533400 h 642981"/>
                <a:gd name="connsiteX42" fmla="*/ 1885950 w 2038228"/>
                <a:gd name="connsiteY42" fmla="*/ 561975 h 642981"/>
                <a:gd name="connsiteX43" fmla="*/ 1759744 w 2038228"/>
                <a:gd name="connsiteY43" fmla="*/ 561975 h 642981"/>
                <a:gd name="connsiteX44" fmla="*/ 1619250 w 2038228"/>
                <a:gd name="connsiteY44" fmla="*/ 547688 h 642981"/>
                <a:gd name="connsiteX45" fmla="*/ 1504950 w 2038228"/>
                <a:gd name="connsiteY45" fmla="*/ 542925 h 642981"/>
                <a:gd name="connsiteX46" fmla="*/ 1402556 w 2038228"/>
                <a:gd name="connsiteY46" fmla="*/ 514350 h 642981"/>
                <a:gd name="connsiteX47" fmla="*/ 1381125 w 2038228"/>
                <a:gd name="connsiteY47" fmla="*/ 469107 h 642981"/>
                <a:gd name="connsiteX48" fmla="*/ 1323975 w 2038228"/>
                <a:gd name="connsiteY48" fmla="*/ 502444 h 642981"/>
                <a:gd name="connsiteX49" fmla="*/ 1250156 w 2038228"/>
                <a:gd name="connsiteY49" fmla="*/ 535782 h 642981"/>
                <a:gd name="connsiteX50" fmla="*/ 1169194 w 2038228"/>
                <a:gd name="connsiteY50" fmla="*/ 533400 h 642981"/>
                <a:gd name="connsiteX51" fmla="*/ 1088231 w 2038228"/>
                <a:gd name="connsiteY51" fmla="*/ 511969 h 642981"/>
                <a:gd name="connsiteX52" fmla="*/ 1038225 w 2038228"/>
                <a:gd name="connsiteY52" fmla="*/ 523875 h 642981"/>
                <a:gd name="connsiteX53" fmla="*/ 969169 w 2038228"/>
                <a:gd name="connsiteY53" fmla="*/ 588169 h 642981"/>
                <a:gd name="connsiteX54" fmla="*/ 873919 w 2038228"/>
                <a:gd name="connsiteY54" fmla="*/ 619125 h 642981"/>
                <a:gd name="connsiteX55" fmla="*/ 740569 w 2038228"/>
                <a:gd name="connsiteY55" fmla="*/ 640557 h 642981"/>
                <a:gd name="connsiteX56" fmla="*/ 640556 w 2038228"/>
                <a:gd name="connsiteY56" fmla="*/ 635794 h 642981"/>
                <a:gd name="connsiteX57" fmla="*/ 550069 w 2038228"/>
                <a:gd name="connsiteY57" fmla="*/ 581025 h 642981"/>
                <a:gd name="connsiteX58" fmla="*/ 495300 w 2038228"/>
                <a:gd name="connsiteY58" fmla="*/ 504825 h 642981"/>
                <a:gd name="connsiteX59" fmla="*/ 459581 w 2038228"/>
                <a:gd name="connsiteY59" fmla="*/ 500063 h 642981"/>
                <a:gd name="connsiteX60" fmla="*/ 373857 w 2038228"/>
                <a:gd name="connsiteY60" fmla="*/ 507206 h 642981"/>
                <a:gd name="connsiteX61" fmla="*/ 295276 w 2038228"/>
                <a:gd name="connsiteY61" fmla="*/ 502444 h 642981"/>
                <a:gd name="connsiteX62" fmla="*/ 219075 w 2038228"/>
                <a:gd name="connsiteY62" fmla="*/ 459582 h 642981"/>
                <a:gd name="connsiteX63" fmla="*/ 159544 w 2038228"/>
                <a:gd name="connsiteY63" fmla="*/ 416719 h 642981"/>
                <a:gd name="connsiteX64" fmla="*/ 119063 w 2038228"/>
                <a:gd name="connsiteY64" fmla="*/ 373856 h 642981"/>
                <a:gd name="connsiteX65" fmla="*/ 73819 w 2038228"/>
                <a:gd name="connsiteY65" fmla="*/ 316707 h 642981"/>
                <a:gd name="connsiteX66" fmla="*/ 47625 w 2038228"/>
                <a:gd name="connsiteY66" fmla="*/ 247650 h 642981"/>
                <a:gd name="connsiteX67" fmla="*/ 19050 w 2038228"/>
                <a:gd name="connsiteY67" fmla="*/ 185738 h 642981"/>
                <a:gd name="connsiteX68" fmla="*/ 0 w 2038228"/>
                <a:gd name="connsiteY68" fmla="*/ 135731 h 642981"/>
                <a:gd name="connsiteX69" fmla="*/ 4762 w 2038228"/>
                <a:gd name="connsiteY69" fmla="*/ 95250 h 642981"/>
                <a:gd name="connsiteX70" fmla="*/ 38099 w 2038228"/>
                <a:gd name="connsiteY70" fmla="*/ 69056 h 642981"/>
                <a:gd name="connsiteX71" fmla="*/ 52387 w 2038228"/>
                <a:gd name="connsiteY71" fmla="*/ 23813 h 642981"/>
                <a:gd name="connsiteX72" fmla="*/ 66676 w 2038228"/>
                <a:gd name="connsiteY72" fmla="*/ 0 h 642981"/>
                <a:gd name="connsiteX73" fmla="*/ 97631 w 2038228"/>
                <a:gd name="connsiteY73" fmla="*/ 4763 h 642981"/>
                <a:gd name="connsiteX74" fmla="*/ 138112 w 2038228"/>
                <a:gd name="connsiteY74" fmla="*/ 30957 h 642981"/>
                <a:gd name="connsiteX75" fmla="*/ 145256 w 203822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1969294 w 2045568"/>
                <a:gd name="connsiteY41" fmla="*/ 533400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2031206 w 2045568"/>
                <a:gd name="connsiteY41" fmla="*/ 523875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97631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297657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39387 w 2058303"/>
                <a:gd name="connsiteY62" fmla="*/ 443508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058303" h="642981">
                  <a:moveTo>
                    <a:pt x="145256" y="61913"/>
                  </a:moveTo>
                  <a:lnTo>
                    <a:pt x="150019" y="140494"/>
                  </a:lnTo>
                  <a:cubicBezTo>
                    <a:pt x="152400" y="170657"/>
                    <a:pt x="153194" y="196453"/>
                    <a:pt x="164306" y="228600"/>
                  </a:cubicBezTo>
                  <a:cubicBezTo>
                    <a:pt x="175419" y="260747"/>
                    <a:pt x="194866" y="315119"/>
                    <a:pt x="216694" y="333375"/>
                  </a:cubicBezTo>
                  <a:cubicBezTo>
                    <a:pt x="238522" y="351631"/>
                    <a:pt x="274032" y="343992"/>
                    <a:pt x="295275" y="338138"/>
                  </a:cubicBezTo>
                  <a:cubicBezTo>
                    <a:pt x="316518" y="332284"/>
                    <a:pt x="328672" y="303411"/>
                    <a:pt x="344150" y="298252"/>
                  </a:cubicBezTo>
                  <a:cubicBezTo>
                    <a:pt x="359628" y="293093"/>
                    <a:pt x="377240" y="296964"/>
                    <a:pt x="388144" y="307183"/>
                  </a:cubicBezTo>
                  <a:cubicBezTo>
                    <a:pt x="399048" y="317402"/>
                    <a:pt x="396478" y="346472"/>
                    <a:pt x="409575" y="359569"/>
                  </a:cubicBezTo>
                  <a:cubicBezTo>
                    <a:pt x="422672" y="372666"/>
                    <a:pt x="449264" y="382191"/>
                    <a:pt x="466726" y="385763"/>
                  </a:cubicBezTo>
                  <a:cubicBezTo>
                    <a:pt x="484189" y="389335"/>
                    <a:pt x="499269" y="379413"/>
                    <a:pt x="514350" y="381000"/>
                  </a:cubicBezTo>
                  <a:cubicBezTo>
                    <a:pt x="529431" y="382587"/>
                    <a:pt x="543322" y="384175"/>
                    <a:pt x="557213" y="395287"/>
                  </a:cubicBezTo>
                  <a:cubicBezTo>
                    <a:pt x="571104" y="406399"/>
                    <a:pt x="583010" y="430212"/>
                    <a:pt x="597694" y="447675"/>
                  </a:cubicBezTo>
                  <a:cubicBezTo>
                    <a:pt x="612378" y="465138"/>
                    <a:pt x="629443" y="482601"/>
                    <a:pt x="645318" y="500064"/>
                  </a:cubicBezTo>
                  <a:cubicBezTo>
                    <a:pt x="656430" y="519908"/>
                    <a:pt x="665955" y="524669"/>
                    <a:pt x="683418" y="533400"/>
                  </a:cubicBezTo>
                  <a:cubicBezTo>
                    <a:pt x="700881" y="542131"/>
                    <a:pt x="717153" y="552847"/>
                    <a:pt x="750094" y="552450"/>
                  </a:cubicBezTo>
                  <a:lnTo>
                    <a:pt x="854869" y="545307"/>
                  </a:lnTo>
                  <a:lnTo>
                    <a:pt x="928688" y="516732"/>
                  </a:lnTo>
                  <a:lnTo>
                    <a:pt x="978694" y="476250"/>
                  </a:lnTo>
                  <a:cubicBezTo>
                    <a:pt x="994172" y="463947"/>
                    <a:pt x="1007268" y="445691"/>
                    <a:pt x="1021556" y="442913"/>
                  </a:cubicBezTo>
                  <a:cubicBezTo>
                    <a:pt x="1035844" y="440135"/>
                    <a:pt x="1046560" y="454820"/>
                    <a:pt x="1064419" y="459582"/>
                  </a:cubicBezTo>
                  <a:lnTo>
                    <a:pt x="1138238" y="471488"/>
                  </a:lnTo>
                  <a:cubicBezTo>
                    <a:pt x="1162844" y="475457"/>
                    <a:pt x="1181498" y="474663"/>
                    <a:pt x="1204913" y="473869"/>
                  </a:cubicBezTo>
                  <a:lnTo>
                    <a:pt x="1278731" y="466725"/>
                  </a:lnTo>
                  <a:lnTo>
                    <a:pt x="1338263" y="421482"/>
                  </a:lnTo>
                  <a:cubicBezTo>
                    <a:pt x="1351757" y="405607"/>
                    <a:pt x="1347391" y="381794"/>
                    <a:pt x="1352550" y="364331"/>
                  </a:cubicBezTo>
                  <a:cubicBezTo>
                    <a:pt x="1357709" y="346869"/>
                    <a:pt x="1362472" y="312738"/>
                    <a:pt x="1369219" y="316707"/>
                  </a:cubicBezTo>
                  <a:cubicBezTo>
                    <a:pt x="1375966" y="320676"/>
                    <a:pt x="1384300" y="369094"/>
                    <a:pt x="1393031" y="388144"/>
                  </a:cubicBezTo>
                  <a:lnTo>
                    <a:pt x="1438275" y="435769"/>
                  </a:lnTo>
                  <a:lnTo>
                    <a:pt x="1462088" y="471488"/>
                  </a:lnTo>
                  <a:lnTo>
                    <a:pt x="1497806" y="488157"/>
                  </a:lnTo>
                  <a:lnTo>
                    <a:pt x="1554956" y="488157"/>
                  </a:lnTo>
                  <a:lnTo>
                    <a:pt x="1774032" y="497681"/>
                  </a:lnTo>
                  <a:cubicBezTo>
                    <a:pt x="1829198" y="498475"/>
                    <a:pt x="1858566" y="498078"/>
                    <a:pt x="1885950" y="492919"/>
                  </a:cubicBezTo>
                  <a:cubicBezTo>
                    <a:pt x="1913334" y="487760"/>
                    <a:pt x="1926432" y="474662"/>
                    <a:pt x="1938338" y="466725"/>
                  </a:cubicBezTo>
                  <a:cubicBezTo>
                    <a:pt x="1950244" y="458788"/>
                    <a:pt x="1951038" y="452438"/>
                    <a:pt x="1957388" y="445294"/>
                  </a:cubicBezTo>
                  <a:lnTo>
                    <a:pt x="1974056" y="407194"/>
                  </a:lnTo>
                  <a:lnTo>
                    <a:pt x="1976438" y="381000"/>
                  </a:lnTo>
                  <a:cubicBezTo>
                    <a:pt x="1974851" y="370285"/>
                    <a:pt x="1968103" y="357585"/>
                    <a:pt x="1964531" y="342901"/>
                  </a:cubicBezTo>
                  <a:cubicBezTo>
                    <a:pt x="1960959" y="328217"/>
                    <a:pt x="1948656" y="288529"/>
                    <a:pt x="1955006" y="292894"/>
                  </a:cubicBezTo>
                  <a:lnTo>
                    <a:pt x="2016918" y="369094"/>
                  </a:lnTo>
                  <a:cubicBezTo>
                    <a:pt x="2030015" y="382985"/>
                    <a:pt x="2027238" y="357982"/>
                    <a:pt x="2033588" y="376238"/>
                  </a:cubicBezTo>
                  <a:cubicBezTo>
                    <a:pt x="2039938" y="394494"/>
                    <a:pt x="2067719" y="449261"/>
                    <a:pt x="2055019" y="478630"/>
                  </a:cubicBezTo>
                  <a:cubicBezTo>
                    <a:pt x="2038350" y="505618"/>
                    <a:pt x="2047875" y="496887"/>
                    <a:pt x="2031206" y="523875"/>
                  </a:cubicBezTo>
                  <a:cubicBezTo>
                    <a:pt x="2014537" y="550863"/>
                    <a:pt x="1920875" y="557213"/>
                    <a:pt x="1885950" y="561975"/>
                  </a:cubicBezTo>
                  <a:lnTo>
                    <a:pt x="1759744" y="561975"/>
                  </a:lnTo>
                  <a:cubicBezTo>
                    <a:pt x="1715294" y="559594"/>
                    <a:pt x="1657350" y="549276"/>
                    <a:pt x="1619250" y="547688"/>
                  </a:cubicBezTo>
                  <a:lnTo>
                    <a:pt x="1504950" y="542925"/>
                  </a:lnTo>
                  <a:cubicBezTo>
                    <a:pt x="1468834" y="537369"/>
                    <a:pt x="1409700" y="529431"/>
                    <a:pt x="1402556" y="514350"/>
                  </a:cubicBezTo>
                  <a:cubicBezTo>
                    <a:pt x="1395412" y="499269"/>
                    <a:pt x="1394222" y="471091"/>
                    <a:pt x="1381125" y="469107"/>
                  </a:cubicBezTo>
                  <a:cubicBezTo>
                    <a:pt x="1368028" y="467123"/>
                    <a:pt x="1348581" y="491331"/>
                    <a:pt x="1323975" y="502444"/>
                  </a:cubicBezTo>
                  <a:lnTo>
                    <a:pt x="1250156" y="535782"/>
                  </a:lnTo>
                  <a:lnTo>
                    <a:pt x="1169194" y="533400"/>
                  </a:lnTo>
                  <a:cubicBezTo>
                    <a:pt x="1142207" y="529431"/>
                    <a:pt x="1110059" y="513556"/>
                    <a:pt x="1088231" y="511969"/>
                  </a:cubicBezTo>
                  <a:cubicBezTo>
                    <a:pt x="1066403" y="510382"/>
                    <a:pt x="1061244" y="502444"/>
                    <a:pt x="1038225" y="523875"/>
                  </a:cubicBezTo>
                  <a:lnTo>
                    <a:pt x="969169" y="588169"/>
                  </a:lnTo>
                  <a:cubicBezTo>
                    <a:pt x="941785" y="604044"/>
                    <a:pt x="918369" y="611981"/>
                    <a:pt x="873919" y="619125"/>
                  </a:cubicBezTo>
                  <a:lnTo>
                    <a:pt x="740569" y="640557"/>
                  </a:lnTo>
                  <a:cubicBezTo>
                    <a:pt x="701675" y="643335"/>
                    <a:pt x="672306" y="645716"/>
                    <a:pt x="640556" y="635794"/>
                  </a:cubicBezTo>
                  <a:cubicBezTo>
                    <a:pt x="608806" y="625872"/>
                    <a:pt x="572691" y="604441"/>
                    <a:pt x="550069" y="581025"/>
                  </a:cubicBezTo>
                  <a:cubicBezTo>
                    <a:pt x="527447" y="557609"/>
                    <a:pt x="521097" y="512763"/>
                    <a:pt x="504825" y="495300"/>
                  </a:cubicBezTo>
                  <a:cubicBezTo>
                    <a:pt x="488553" y="477837"/>
                    <a:pt x="472678" y="482997"/>
                    <a:pt x="452437" y="476250"/>
                  </a:cubicBezTo>
                  <a:cubicBezTo>
                    <a:pt x="432197" y="469503"/>
                    <a:pt x="401033" y="465037"/>
                    <a:pt x="383382" y="454817"/>
                  </a:cubicBezTo>
                  <a:cubicBezTo>
                    <a:pt x="365731" y="444598"/>
                    <a:pt x="363200" y="417314"/>
                    <a:pt x="346531" y="414933"/>
                  </a:cubicBezTo>
                  <a:cubicBezTo>
                    <a:pt x="329862" y="412552"/>
                    <a:pt x="306596" y="435868"/>
                    <a:pt x="283369" y="440531"/>
                  </a:cubicBezTo>
                  <a:cubicBezTo>
                    <a:pt x="260142" y="445194"/>
                    <a:pt x="227806" y="446882"/>
                    <a:pt x="207169" y="442913"/>
                  </a:cubicBezTo>
                  <a:cubicBezTo>
                    <a:pt x="186532" y="438944"/>
                    <a:pt x="174228" y="428229"/>
                    <a:pt x="159544" y="416719"/>
                  </a:cubicBezTo>
                  <a:cubicBezTo>
                    <a:pt x="144860" y="405210"/>
                    <a:pt x="133350" y="390525"/>
                    <a:pt x="119063" y="373856"/>
                  </a:cubicBezTo>
                  <a:cubicBezTo>
                    <a:pt x="104776" y="357187"/>
                    <a:pt x="85725" y="337741"/>
                    <a:pt x="73819" y="316707"/>
                  </a:cubicBezTo>
                  <a:cubicBezTo>
                    <a:pt x="61913" y="295673"/>
                    <a:pt x="56356" y="270669"/>
                    <a:pt x="47625" y="247650"/>
                  </a:cubicBezTo>
                  <a:lnTo>
                    <a:pt x="19050" y="185738"/>
                  </a:lnTo>
                  <a:lnTo>
                    <a:pt x="0" y="135731"/>
                  </a:lnTo>
                  <a:lnTo>
                    <a:pt x="4762" y="95250"/>
                  </a:lnTo>
                  <a:cubicBezTo>
                    <a:pt x="11906" y="86916"/>
                    <a:pt x="30162" y="80962"/>
                    <a:pt x="38099" y="69056"/>
                  </a:cubicBezTo>
                  <a:cubicBezTo>
                    <a:pt x="46036" y="57150"/>
                    <a:pt x="47624" y="35322"/>
                    <a:pt x="52387" y="23813"/>
                  </a:cubicBezTo>
                  <a:cubicBezTo>
                    <a:pt x="57150" y="12304"/>
                    <a:pt x="61913" y="10319"/>
                    <a:pt x="66676" y="0"/>
                  </a:cubicBezTo>
                  <a:cubicBezTo>
                    <a:pt x="76994" y="1588"/>
                    <a:pt x="92869" y="-396"/>
                    <a:pt x="104775" y="4763"/>
                  </a:cubicBezTo>
                  <a:cubicBezTo>
                    <a:pt x="116681" y="9922"/>
                    <a:pt x="131365" y="21432"/>
                    <a:pt x="138112" y="30957"/>
                  </a:cubicBezTo>
                  <a:cubicBezTo>
                    <a:pt x="144859" y="40482"/>
                    <a:pt x="143272" y="43657"/>
                    <a:pt x="145256" y="61913"/>
                  </a:cubicBez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cxnSp>
          <p:nvCxnSpPr>
            <p:cNvPr id="242" name="Straight Connector 241"/>
            <p:cNvCxnSpPr/>
            <p:nvPr/>
          </p:nvCxnSpPr>
          <p:spPr>
            <a:xfrm>
              <a:off x="7382646" y="1488182"/>
              <a:ext cx="276808" cy="271302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12" name="TextBox 139"/>
            <p:cNvSpPr txBox="1">
              <a:spLocks noChangeArrowheads="1"/>
            </p:cNvSpPr>
            <p:nvPr/>
          </p:nvSpPr>
          <p:spPr bwMode="auto">
            <a:xfrm>
              <a:off x="7227901" y="1337962"/>
              <a:ext cx="271964" cy="2589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sp>
          <p:nvSpPr>
            <p:cNvPr id="210" name="TextBox 139"/>
            <p:cNvSpPr txBox="1">
              <a:spLocks noChangeArrowheads="1"/>
            </p:cNvSpPr>
            <p:nvPr/>
          </p:nvSpPr>
          <p:spPr bwMode="auto">
            <a:xfrm>
              <a:off x="6696841" y="1687903"/>
              <a:ext cx="271964" cy="2589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208" name="Straight Arrow Connector 207"/>
            <p:cNvCxnSpPr>
              <a:cxnSpLocks noChangeAspect="1"/>
            </p:cNvCxnSpPr>
            <p:nvPr/>
          </p:nvCxnSpPr>
          <p:spPr bwMode="auto">
            <a:xfrm rot="8280000">
              <a:off x="7116292" y="1927803"/>
              <a:ext cx="39452" cy="119236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cxnSpLocks noChangeAspect="1"/>
            </p:cNvCxnSpPr>
            <p:nvPr/>
          </p:nvCxnSpPr>
          <p:spPr bwMode="auto">
            <a:xfrm rot="19140000">
              <a:off x="7086111" y="1994950"/>
              <a:ext cx="39452" cy="120112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TextBox 139"/>
            <p:cNvSpPr txBox="1">
              <a:spLocks noChangeArrowheads="1"/>
            </p:cNvSpPr>
            <p:nvPr/>
          </p:nvSpPr>
          <p:spPr bwMode="auto">
            <a:xfrm>
              <a:off x="6948419" y="1628401"/>
              <a:ext cx="271964" cy="2589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257" name="Straight Arrow Connector 256"/>
            <p:cNvCxnSpPr>
              <a:cxnSpLocks noChangeAspect="1"/>
            </p:cNvCxnSpPr>
            <p:nvPr/>
          </p:nvCxnSpPr>
          <p:spPr bwMode="auto">
            <a:xfrm rot="7620000">
              <a:off x="7438428" y="1819743"/>
              <a:ext cx="39451" cy="119236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Arrow Connector 257"/>
            <p:cNvCxnSpPr>
              <a:cxnSpLocks noChangeAspect="1"/>
            </p:cNvCxnSpPr>
            <p:nvPr/>
          </p:nvCxnSpPr>
          <p:spPr bwMode="auto">
            <a:xfrm rot="18480000">
              <a:off x="7408247" y="1886890"/>
              <a:ext cx="39451" cy="120112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/>
          </p:nvCxnSpPr>
          <p:spPr>
            <a:xfrm>
              <a:off x="7103521" y="1784921"/>
              <a:ext cx="405058" cy="149014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5" name="Straight Connector 194"/>
            <p:cNvCxnSpPr/>
            <p:nvPr/>
          </p:nvCxnSpPr>
          <p:spPr>
            <a:xfrm>
              <a:off x="6851509" y="1839786"/>
              <a:ext cx="329386" cy="216735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0" name="Freeform 49"/>
            <p:cNvSpPr/>
            <p:nvPr/>
          </p:nvSpPr>
          <p:spPr bwMode="auto">
            <a:xfrm>
              <a:off x="4594849" y="1431276"/>
              <a:ext cx="983195" cy="852214"/>
            </a:xfrm>
            <a:custGeom>
              <a:avLst/>
              <a:gdLst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16794 w 1212056"/>
                <a:gd name="connsiteY13" fmla="*/ 1102519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04888 w 1212056"/>
                <a:gd name="connsiteY13" fmla="*/ 1100137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9200"/>
                <a:gd name="connsiteY0" fmla="*/ 750094 h 1231106"/>
                <a:gd name="connsiteX1" fmla="*/ 161925 w 1219200"/>
                <a:gd name="connsiteY1" fmla="*/ 957262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35744 w 1219200"/>
                <a:gd name="connsiteY31" fmla="*/ 635794 h 1231106"/>
                <a:gd name="connsiteX32" fmla="*/ 219075 w 1219200"/>
                <a:gd name="connsiteY32" fmla="*/ 640556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71438 w 1219200"/>
                <a:gd name="connsiteY1" fmla="*/ 847725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35744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2390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3392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40556 w 1219200"/>
                <a:gd name="connsiteY26" fmla="*/ 228600 h 1223962"/>
                <a:gd name="connsiteX27" fmla="*/ 552450 w 1219200"/>
                <a:gd name="connsiteY27" fmla="*/ 404813 h 1223962"/>
                <a:gd name="connsiteX28" fmla="*/ 469106 w 1219200"/>
                <a:gd name="connsiteY28" fmla="*/ 545306 h 1223962"/>
                <a:gd name="connsiteX29" fmla="*/ 359569 w 1219200"/>
                <a:gd name="connsiteY29" fmla="*/ 659606 h 1223962"/>
                <a:gd name="connsiteX30" fmla="*/ 288131 w 1219200"/>
                <a:gd name="connsiteY30" fmla="*/ 647700 h 1223962"/>
                <a:gd name="connsiteX31" fmla="*/ 226219 w 1219200"/>
                <a:gd name="connsiteY31" fmla="*/ 628649 h 1223962"/>
                <a:gd name="connsiteX32" fmla="*/ 161925 w 1219200"/>
                <a:gd name="connsiteY32" fmla="*/ 607218 h 1223962"/>
                <a:gd name="connsiteX33" fmla="*/ 78581 w 1219200"/>
                <a:gd name="connsiteY33" fmla="*/ 673893 h 1223962"/>
                <a:gd name="connsiteX34" fmla="*/ 0 w 1219200"/>
                <a:gd name="connsiteY34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80427 w 1219200"/>
                <a:gd name="connsiteY26" fmla="*/ 101967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640983 h 1121995"/>
                <a:gd name="connsiteX1" fmla="*/ 69056 w 1219200"/>
                <a:gd name="connsiteY1" fmla="*/ 748139 h 1121995"/>
                <a:gd name="connsiteX2" fmla="*/ 150019 w 1219200"/>
                <a:gd name="connsiteY2" fmla="*/ 843389 h 1121995"/>
                <a:gd name="connsiteX3" fmla="*/ 338138 w 1219200"/>
                <a:gd name="connsiteY3" fmla="*/ 1036270 h 1121995"/>
                <a:gd name="connsiteX4" fmla="*/ 469106 w 1219200"/>
                <a:gd name="connsiteY4" fmla="*/ 1121995 h 1121995"/>
                <a:gd name="connsiteX5" fmla="*/ 790575 w 1219200"/>
                <a:gd name="connsiteY5" fmla="*/ 1107708 h 1121995"/>
                <a:gd name="connsiteX6" fmla="*/ 785813 w 1219200"/>
                <a:gd name="connsiteY6" fmla="*/ 1079133 h 1121995"/>
                <a:gd name="connsiteX7" fmla="*/ 845344 w 1219200"/>
                <a:gd name="connsiteY7" fmla="*/ 1031508 h 1121995"/>
                <a:gd name="connsiteX8" fmla="*/ 914400 w 1219200"/>
                <a:gd name="connsiteY8" fmla="*/ 981501 h 1121995"/>
                <a:gd name="connsiteX9" fmla="*/ 976313 w 1219200"/>
                <a:gd name="connsiteY9" fmla="*/ 921970 h 1121995"/>
                <a:gd name="connsiteX10" fmla="*/ 1028700 w 1219200"/>
                <a:gd name="connsiteY10" fmla="*/ 867201 h 1121995"/>
                <a:gd name="connsiteX11" fmla="*/ 1057275 w 1219200"/>
                <a:gd name="connsiteY11" fmla="*/ 857676 h 1121995"/>
                <a:gd name="connsiteX12" fmla="*/ 1090613 w 1219200"/>
                <a:gd name="connsiteY12" fmla="*/ 864820 h 1121995"/>
                <a:gd name="connsiteX13" fmla="*/ 1071563 w 1219200"/>
                <a:gd name="connsiteY13" fmla="*/ 919589 h 1121995"/>
                <a:gd name="connsiteX14" fmla="*/ 1012032 w 1219200"/>
                <a:gd name="connsiteY14" fmla="*/ 991026 h 1121995"/>
                <a:gd name="connsiteX15" fmla="*/ 1002506 w 1219200"/>
                <a:gd name="connsiteY15" fmla="*/ 1026745 h 1121995"/>
                <a:gd name="connsiteX16" fmla="*/ 1076325 w 1219200"/>
                <a:gd name="connsiteY16" fmla="*/ 1014839 h 1121995"/>
                <a:gd name="connsiteX17" fmla="*/ 1147763 w 1219200"/>
                <a:gd name="connsiteY17" fmla="*/ 988645 h 1121995"/>
                <a:gd name="connsiteX18" fmla="*/ 1183481 w 1219200"/>
                <a:gd name="connsiteY18" fmla="*/ 955308 h 1121995"/>
                <a:gd name="connsiteX19" fmla="*/ 1219200 w 1219200"/>
                <a:gd name="connsiteY19" fmla="*/ 938639 h 1121995"/>
                <a:gd name="connsiteX20" fmla="*/ 1062038 w 1219200"/>
                <a:gd name="connsiteY20" fmla="*/ 757664 h 1121995"/>
                <a:gd name="connsiteX21" fmla="*/ 931069 w 1219200"/>
                <a:gd name="connsiteY21" fmla="*/ 576689 h 1121995"/>
                <a:gd name="connsiteX22" fmla="*/ 847725 w 1219200"/>
                <a:gd name="connsiteY22" fmla="*/ 402858 h 1121995"/>
                <a:gd name="connsiteX23" fmla="*/ 802481 w 1219200"/>
                <a:gd name="connsiteY23" fmla="*/ 267126 h 1121995"/>
                <a:gd name="connsiteX24" fmla="*/ 757238 w 1219200"/>
                <a:gd name="connsiteY24" fmla="*/ 95676 h 1121995"/>
                <a:gd name="connsiteX25" fmla="*/ 746817 w 1219200"/>
                <a:gd name="connsiteY25" fmla="*/ 20779 h 1121995"/>
                <a:gd name="connsiteX26" fmla="*/ 680427 w 1219200"/>
                <a:gd name="connsiteY26" fmla="*/ 0 h 1121995"/>
                <a:gd name="connsiteX27" fmla="*/ 640556 w 1219200"/>
                <a:gd name="connsiteY27" fmla="*/ 126633 h 1121995"/>
                <a:gd name="connsiteX28" fmla="*/ 552450 w 1219200"/>
                <a:gd name="connsiteY28" fmla="*/ 302846 h 1121995"/>
                <a:gd name="connsiteX29" fmla="*/ 469106 w 1219200"/>
                <a:gd name="connsiteY29" fmla="*/ 443339 h 1121995"/>
                <a:gd name="connsiteX30" fmla="*/ 359569 w 1219200"/>
                <a:gd name="connsiteY30" fmla="*/ 557639 h 1121995"/>
                <a:gd name="connsiteX31" fmla="*/ 288131 w 1219200"/>
                <a:gd name="connsiteY31" fmla="*/ 545733 h 1121995"/>
                <a:gd name="connsiteX32" fmla="*/ 226219 w 1219200"/>
                <a:gd name="connsiteY32" fmla="*/ 526682 h 1121995"/>
                <a:gd name="connsiteX33" fmla="*/ 161925 w 1219200"/>
                <a:gd name="connsiteY33" fmla="*/ 505251 h 1121995"/>
                <a:gd name="connsiteX34" fmla="*/ 78581 w 1219200"/>
                <a:gd name="connsiteY34" fmla="*/ 571926 h 1121995"/>
                <a:gd name="connsiteX35" fmla="*/ 0 w 1219200"/>
                <a:gd name="connsiteY35" fmla="*/ 640983 h 1121995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78581 w 1219200"/>
                <a:gd name="connsiteY34" fmla="*/ 578370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6936 w 1219200"/>
                <a:gd name="connsiteY33" fmla="*/ 52171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17203 w 1219200"/>
                <a:gd name="connsiteY31" fmla="*/ 527484 h 1128439"/>
                <a:gd name="connsiteX32" fmla="*/ 300657 w 1219200"/>
                <a:gd name="connsiteY32" fmla="*/ 544661 h 1128439"/>
                <a:gd name="connsiteX33" fmla="*/ 238744 w 1219200"/>
                <a:gd name="connsiteY33" fmla="*/ 528117 h 1128439"/>
                <a:gd name="connsiteX34" fmla="*/ 156916 w 1219200"/>
                <a:gd name="connsiteY34" fmla="*/ 509190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69984 w 1219200"/>
                <a:gd name="connsiteY28" fmla="*/ 181535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1757 h 1122769"/>
                <a:gd name="connsiteX1" fmla="*/ 69056 w 1219200"/>
                <a:gd name="connsiteY1" fmla="*/ 748913 h 1122769"/>
                <a:gd name="connsiteX2" fmla="*/ 150019 w 1219200"/>
                <a:gd name="connsiteY2" fmla="*/ 844163 h 1122769"/>
                <a:gd name="connsiteX3" fmla="*/ 338138 w 1219200"/>
                <a:gd name="connsiteY3" fmla="*/ 1037044 h 1122769"/>
                <a:gd name="connsiteX4" fmla="*/ 469106 w 1219200"/>
                <a:gd name="connsiteY4" fmla="*/ 1122769 h 1122769"/>
                <a:gd name="connsiteX5" fmla="*/ 790575 w 1219200"/>
                <a:gd name="connsiteY5" fmla="*/ 1108482 h 1122769"/>
                <a:gd name="connsiteX6" fmla="*/ 785813 w 1219200"/>
                <a:gd name="connsiteY6" fmla="*/ 1079907 h 1122769"/>
                <a:gd name="connsiteX7" fmla="*/ 845344 w 1219200"/>
                <a:gd name="connsiteY7" fmla="*/ 1032282 h 1122769"/>
                <a:gd name="connsiteX8" fmla="*/ 914400 w 1219200"/>
                <a:gd name="connsiteY8" fmla="*/ 982275 h 1122769"/>
                <a:gd name="connsiteX9" fmla="*/ 976313 w 1219200"/>
                <a:gd name="connsiteY9" fmla="*/ 922744 h 1122769"/>
                <a:gd name="connsiteX10" fmla="*/ 1028700 w 1219200"/>
                <a:gd name="connsiteY10" fmla="*/ 867975 h 1122769"/>
                <a:gd name="connsiteX11" fmla="*/ 1057275 w 1219200"/>
                <a:gd name="connsiteY11" fmla="*/ 858450 h 1122769"/>
                <a:gd name="connsiteX12" fmla="*/ 1090613 w 1219200"/>
                <a:gd name="connsiteY12" fmla="*/ 865594 h 1122769"/>
                <a:gd name="connsiteX13" fmla="*/ 1071563 w 1219200"/>
                <a:gd name="connsiteY13" fmla="*/ 920363 h 1122769"/>
                <a:gd name="connsiteX14" fmla="*/ 1012032 w 1219200"/>
                <a:gd name="connsiteY14" fmla="*/ 991800 h 1122769"/>
                <a:gd name="connsiteX15" fmla="*/ 1002506 w 1219200"/>
                <a:gd name="connsiteY15" fmla="*/ 1027519 h 1122769"/>
                <a:gd name="connsiteX16" fmla="*/ 1076325 w 1219200"/>
                <a:gd name="connsiteY16" fmla="*/ 1015613 h 1122769"/>
                <a:gd name="connsiteX17" fmla="*/ 1147763 w 1219200"/>
                <a:gd name="connsiteY17" fmla="*/ 989419 h 1122769"/>
                <a:gd name="connsiteX18" fmla="*/ 1183481 w 1219200"/>
                <a:gd name="connsiteY18" fmla="*/ 956082 h 1122769"/>
                <a:gd name="connsiteX19" fmla="*/ 1219200 w 1219200"/>
                <a:gd name="connsiteY19" fmla="*/ 939413 h 1122769"/>
                <a:gd name="connsiteX20" fmla="*/ 1062038 w 1219200"/>
                <a:gd name="connsiteY20" fmla="*/ 758438 h 1122769"/>
                <a:gd name="connsiteX21" fmla="*/ 931069 w 1219200"/>
                <a:gd name="connsiteY21" fmla="*/ 577463 h 1122769"/>
                <a:gd name="connsiteX22" fmla="*/ 847725 w 1219200"/>
                <a:gd name="connsiteY22" fmla="*/ 403632 h 1122769"/>
                <a:gd name="connsiteX23" fmla="*/ 802481 w 1219200"/>
                <a:gd name="connsiteY23" fmla="*/ 267900 h 1122769"/>
                <a:gd name="connsiteX24" fmla="*/ 757238 w 1219200"/>
                <a:gd name="connsiteY24" fmla="*/ 96450 h 1122769"/>
                <a:gd name="connsiteX25" fmla="*/ 746817 w 1219200"/>
                <a:gd name="connsiteY25" fmla="*/ 21553 h 1122769"/>
                <a:gd name="connsiteX26" fmla="*/ 680427 w 1219200"/>
                <a:gd name="connsiteY26" fmla="*/ 774 h 1122769"/>
                <a:gd name="connsiteX27" fmla="*/ 628031 w 1219200"/>
                <a:gd name="connsiteY27" fmla="*/ 42238 h 1122769"/>
                <a:gd name="connsiteX28" fmla="*/ 569984 w 1219200"/>
                <a:gd name="connsiteY28" fmla="*/ 175865 h 1122769"/>
                <a:gd name="connsiteX29" fmla="*/ 501671 w 1219200"/>
                <a:gd name="connsiteY29" fmla="*/ 321368 h 1122769"/>
                <a:gd name="connsiteX30" fmla="*/ 424917 w 1219200"/>
                <a:gd name="connsiteY30" fmla="*/ 436643 h 1122769"/>
                <a:gd name="connsiteX31" fmla="*/ 300657 w 1219200"/>
                <a:gd name="connsiteY31" fmla="*/ 538991 h 1122769"/>
                <a:gd name="connsiteX32" fmla="*/ 238744 w 1219200"/>
                <a:gd name="connsiteY32" fmla="*/ 522447 h 1122769"/>
                <a:gd name="connsiteX33" fmla="*/ 181966 w 1219200"/>
                <a:gd name="connsiteY33" fmla="*/ 460935 h 1122769"/>
                <a:gd name="connsiteX34" fmla="*/ 104278 w 1219200"/>
                <a:gd name="connsiteY34" fmla="*/ 459188 h 1122769"/>
                <a:gd name="connsiteX35" fmla="*/ 58541 w 1219200"/>
                <a:gd name="connsiteY35" fmla="*/ 522602 h 1122769"/>
                <a:gd name="connsiteX36" fmla="*/ 0 w 1219200"/>
                <a:gd name="connsiteY36" fmla="*/ 641757 h 1122769"/>
                <a:gd name="connsiteX0" fmla="*/ 0 w 1219200"/>
                <a:gd name="connsiteY0" fmla="*/ 723742 h 1204754"/>
                <a:gd name="connsiteX1" fmla="*/ 69056 w 1219200"/>
                <a:gd name="connsiteY1" fmla="*/ 830898 h 1204754"/>
                <a:gd name="connsiteX2" fmla="*/ 150019 w 1219200"/>
                <a:gd name="connsiteY2" fmla="*/ 926148 h 1204754"/>
                <a:gd name="connsiteX3" fmla="*/ 338138 w 1219200"/>
                <a:gd name="connsiteY3" fmla="*/ 1119029 h 1204754"/>
                <a:gd name="connsiteX4" fmla="*/ 469106 w 1219200"/>
                <a:gd name="connsiteY4" fmla="*/ 1204754 h 1204754"/>
                <a:gd name="connsiteX5" fmla="*/ 790575 w 1219200"/>
                <a:gd name="connsiteY5" fmla="*/ 1190467 h 1204754"/>
                <a:gd name="connsiteX6" fmla="*/ 785813 w 1219200"/>
                <a:gd name="connsiteY6" fmla="*/ 1161892 h 1204754"/>
                <a:gd name="connsiteX7" fmla="*/ 845344 w 1219200"/>
                <a:gd name="connsiteY7" fmla="*/ 1114267 h 1204754"/>
                <a:gd name="connsiteX8" fmla="*/ 914400 w 1219200"/>
                <a:gd name="connsiteY8" fmla="*/ 1064260 h 1204754"/>
                <a:gd name="connsiteX9" fmla="*/ 976313 w 1219200"/>
                <a:gd name="connsiteY9" fmla="*/ 1004729 h 1204754"/>
                <a:gd name="connsiteX10" fmla="*/ 1028700 w 1219200"/>
                <a:gd name="connsiteY10" fmla="*/ 949960 h 1204754"/>
                <a:gd name="connsiteX11" fmla="*/ 1057275 w 1219200"/>
                <a:gd name="connsiteY11" fmla="*/ 940435 h 1204754"/>
                <a:gd name="connsiteX12" fmla="*/ 1090613 w 1219200"/>
                <a:gd name="connsiteY12" fmla="*/ 947579 h 1204754"/>
                <a:gd name="connsiteX13" fmla="*/ 1071563 w 1219200"/>
                <a:gd name="connsiteY13" fmla="*/ 1002348 h 1204754"/>
                <a:gd name="connsiteX14" fmla="*/ 1012032 w 1219200"/>
                <a:gd name="connsiteY14" fmla="*/ 1073785 h 1204754"/>
                <a:gd name="connsiteX15" fmla="*/ 1002506 w 1219200"/>
                <a:gd name="connsiteY15" fmla="*/ 1109504 h 1204754"/>
                <a:gd name="connsiteX16" fmla="*/ 1076325 w 1219200"/>
                <a:gd name="connsiteY16" fmla="*/ 1097598 h 1204754"/>
                <a:gd name="connsiteX17" fmla="*/ 1147763 w 1219200"/>
                <a:gd name="connsiteY17" fmla="*/ 1071404 h 1204754"/>
                <a:gd name="connsiteX18" fmla="*/ 1183481 w 1219200"/>
                <a:gd name="connsiteY18" fmla="*/ 1038067 h 1204754"/>
                <a:gd name="connsiteX19" fmla="*/ 1219200 w 1219200"/>
                <a:gd name="connsiteY19" fmla="*/ 1021398 h 1204754"/>
                <a:gd name="connsiteX20" fmla="*/ 1062038 w 1219200"/>
                <a:gd name="connsiteY20" fmla="*/ 840423 h 1204754"/>
                <a:gd name="connsiteX21" fmla="*/ 931069 w 1219200"/>
                <a:gd name="connsiteY21" fmla="*/ 659448 h 1204754"/>
                <a:gd name="connsiteX22" fmla="*/ 847725 w 1219200"/>
                <a:gd name="connsiteY22" fmla="*/ 485617 h 1204754"/>
                <a:gd name="connsiteX23" fmla="*/ 802481 w 1219200"/>
                <a:gd name="connsiteY23" fmla="*/ 349885 h 1204754"/>
                <a:gd name="connsiteX24" fmla="*/ 757238 w 1219200"/>
                <a:gd name="connsiteY24" fmla="*/ 178435 h 1204754"/>
                <a:gd name="connsiteX25" fmla="*/ 746817 w 1219200"/>
                <a:gd name="connsiteY25" fmla="*/ 103538 h 1204754"/>
                <a:gd name="connsiteX26" fmla="*/ 655377 w 1219200"/>
                <a:gd name="connsiteY26" fmla="*/ 95 h 1204754"/>
                <a:gd name="connsiteX27" fmla="*/ 628031 w 1219200"/>
                <a:gd name="connsiteY27" fmla="*/ 124223 h 1204754"/>
                <a:gd name="connsiteX28" fmla="*/ 569984 w 1219200"/>
                <a:gd name="connsiteY28" fmla="*/ 257850 h 1204754"/>
                <a:gd name="connsiteX29" fmla="*/ 501671 w 1219200"/>
                <a:gd name="connsiteY29" fmla="*/ 403353 h 1204754"/>
                <a:gd name="connsiteX30" fmla="*/ 424917 w 1219200"/>
                <a:gd name="connsiteY30" fmla="*/ 518628 h 1204754"/>
                <a:gd name="connsiteX31" fmla="*/ 300657 w 1219200"/>
                <a:gd name="connsiteY31" fmla="*/ 620976 h 1204754"/>
                <a:gd name="connsiteX32" fmla="*/ 238744 w 1219200"/>
                <a:gd name="connsiteY32" fmla="*/ 604432 h 1204754"/>
                <a:gd name="connsiteX33" fmla="*/ 181966 w 1219200"/>
                <a:gd name="connsiteY33" fmla="*/ 542920 h 1204754"/>
                <a:gd name="connsiteX34" fmla="*/ 104278 w 1219200"/>
                <a:gd name="connsiteY34" fmla="*/ 541173 h 1204754"/>
                <a:gd name="connsiteX35" fmla="*/ 58541 w 1219200"/>
                <a:gd name="connsiteY35" fmla="*/ 604587 h 1204754"/>
                <a:gd name="connsiteX36" fmla="*/ 0 w 1219200"/>
                <a:gd name="connsiteY36" fmla="*/ 723742 h 1204754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36797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5574 h 1206586"/>
                <a:gd name="connsiteX1" fmla="*/ 69056 w 1219200"/>
                <a:gd name="connsiteY1" fmla="*/ 832730 h 1206586"/>
                <a:gd name="connsiteX2" fmla="*/ 150019 w 1219200"/>
                <a:gd name="connsiteY2" fmla="*/ 927980 h 1206586"/>
                <a:gd name="connsiteX3" fmla="*/ 338138 w 1219200"/>
                <a:gd name="connsiteY3" fmla="*/ 1120861 h 1206586"/>
                <a:gd name="connsiteX4" fmla="*/ 469106 w 1219200"/>
                <a:gd name="connsiteY4" fmla="*/ 1206586 h 1206586"/>
                <a:gd name="connsiteX5" fmla="*/ 790575 w 1219200"/>
                <a:gd name="connsiteY5" fmla="*/ 1192299 h 1206586"/>
                <a:gd name="connsiteX6" fmla="*/ 785813 w 1219200"/>
                <a:gd name="connsiteY6" fmla="*/ 1163724 h 1206586"/>
                <a:gd name="connsiteX7" fmla="*/ 845344 w 1219200"/>
                <a:gd name="connsiteY7" fmla="*/ 1116099 h 1206586"/>
                <a:gd name="connsiteX8" fmla="*/ 914400 w 1219200"/>
                <a:gd name="connsiteY8" fmla="*/ 1066092 h 1206586"/>
                <a:gd name="connsiteX9" fmla="*/ 976313 w 1219200"/>
                <a:gd name="connsiteY9" fmla="*/ 1006561 h 1206586"/>
                <a:gd name="connsiteX10" fmla="*/ 1028700 w 1219200"/>
                <a:gd name="connsiteY10" fmla="*/ 951792 h 1206586"/>
                <a:gd name="connsiteX11" fmla="*/ 1057275 w 1219200"/>
                <a:gd name="connsiteY11" fmla="*/ 942267 h 1206586"/>
                <a:gd name="connsiteX12" fmla="*/ 1090613 w 1219200"/>
                <a:gd name="connsiteY12" fmla="*/ 949411 h 1206586"/>
                <a:gd name="connsiteX13" fmla="*/ 1071563 w 1219200"/>
                <a:gd name="connsiteY13" fmla="*/ 1004180 h 1206586"/>
                <a:gd name="connsiteX14" fmla="*/ 1012032 w 1219200"/>
                <a:gd name="connsiteY14" fmla="*/ 1075617 h 1206586"/>
                <a:gd name="connsiteX15" fmla="*/ 1002506 w 1219200"/>
                <a:gd name="connsiteY15" fmla="*/ 1111336 h 1206586"/>
                <a:gd name="connsiteX16" fmla="*/ 1076325 w 1219200"/>
                <a:gd name="connsiteY16" fmla="*/ 1099430 h 1206586"/>
                <a:gd name="connsiteX17" fmla="*/ 1147763 w 1219200"/>
                <a:gd name="connsiteY17" fmla="*/ 1073236 h 1206586"/>
                <a:gd name="connsiteX18" fmla="*/ 1183481 w 1219200"/>
                <a:gd name="connsiteY18" fmla="*/ 1039899 h 1206586"/>
                <a:gd name="connsiteX19" fmla="*/ 1219200 w 1219200"/>
                <a:gd name="connsiteY19" fmla="*/ 1023230 h 1206586"/>
                <a:gd name="connsiteX20" fmla="*/ 1062038 w 1219200"/>
                <a:gd name="connsiteY20" fmla="*/ 842255 h 1206586"/>
                <a:gd name="connsiteX21" fmla="*/ 931069 w 1219200"/>
                <a:gd name="connsiteY21" fmla="*/ 661280 h 1206586"/>
                <a:gd name="connsiteX22" fmla="*/ 847725 w 1219200"/>
                <a:gd name="connsiteY22" fmla="*/ 487449 h 1206586"/>
                <a:gd name="connsiteX23" fmla="*/ 802481 w 1219200"/>
                <a:gd name="connsiteY23" fmla="*/ 351717 h 1206586"/>
                <a:gd name="connsiteX24" fmla="*/ 757238 w 1219200"/>
                <a:gd name="connsiteY24" fmla="*/ 180267 h 1206586"/>
                <a:gd name="connsiteX25" fmla="*/ 736797 w 1219200"/>
                <a:gd name="connsiteY25" fmla="*/ 42745 h 1206586"/>
                <a:gd name="connsiteX26" fmla="*/ 655377 w 1219200"/>
                <a:gd name="connsiteY26" fmla="*/ 1927 h 1206586"/>
                <a:gd name="connsiteX27" fmla="*/ 625526 w 1219200"/>
                <a:gd name="connsiteY27" fmla="*/ 106015 h 1206586"/>
                <a:gd name="connsiteX28" fmla="*/ 569984 w 1219200"/>
                <a:gd name="connsiteY28" fmla="*/ 259682 h 1206586"/>
                <a:gd name="connsiteX29" fmla="*/ 501671 w 1219200"/>
                <a:gd name="connsiteY29" fmla="*/ 405185 h 1206586"/>
                <a:gd name="connsiteX30" fmla="*/ 424917 w 1219200"/>
                <a:gd name="connsiteY30" fmla="*/ 520460 h 1206586"/>
                <a:gd name="connsiteX31" fmla="*/ 300657 w 1219200"/>
                <a:gd name="connsiteY31" fmla="*/ 622808 h 1206586"/>
                <a:gd name="connsiteX32" fmla="*/ 238744 w 1219200"/>
                <a:gd name="connsiteY32" fmla="*/ 606264 h 1206586"/>
                <a:gd name="connsiteX33" fmla="*/ 181966 w 1219200"/>
                <a:gd name="connsiteY33" fmla="*/ 544752 h 1206586"/>
                <a:gd name="connsiteX34" fmla="*/ 104278 w 1219200"/>
                <a:gd name="connsiteY34" fmla="*/ 543005 h 1206586"/>
                <a:gd name="connsiteX35" fmla="*/ 58541 w 1219200"/>
                <a:gd name="connsiteY35" fmla="*/ 606419 h 1206586"/>
                <a:gd name="connsiteX36" fmla="*/ 0 w 1219200"/>
                <a:gd name="connsiteY36" fmla="*/ 725574 h 1206586"/>
                <a:gd name="connsiteX0" fmla="*/ 0 w 1236734"/>
                <a:gd name="connsiteY0" fmla="*/ 705534 h 1206586"/>
                <a:gd name="connsiteX1" fmla="*/ 86590 w 1236734"/>
                <a:gd name="connsiteY1" fmla="*/ 832730 h 1206586"/>
                <a:gd name="connsiteX2" fmla="*/ 167553 w 1236734"/>
                <a:gd name="connsiteY2" fmla="*/ 927980 h 1206586"/>
                <a:gd name="connsiteX3" fmla="*/ 355672 w 1236734"/>
                <a:gd name="connsiteY3" fmla="*/ 1120861 h 1206586"/>
                <a:gd name="connsiteX4" fmla="*/ 486640 w 1236734"/>
                <a:gd name="connsiteY4" fmla="*/ 1206586 h 1206586"/>
                <a:gd name="connsiteX5" fmla="*/ 808109 w 1236734"/>
                <a:gd name="connsiteY5" fmla="*/ 1192299 h 1206586"/>
                <a:gd name="connsiteX6" fmla="*/ 803347 w 1236734"/>
                <a:gd name="connsiteY6" fmla="*/ 1163724 h 1206586"/>
                <a:gd name="connsiteX7" fmla="*/ 862878 w 1236734"/>
                <a:gd name="connsiteY7" fmla="*/ 1116099 h 1206586"/>
                <a:gd name="connsiteX8" fmla="*/ 931934 w 1236734"/>
                <a:gd name="connsiteY8" fmla="*/ 1066092 h 1206586"/>
                <a:gd name="connsiteX9" fmla="*/ 993847 w 1236734"/>
                <a:gd name="connsiteY9" fmla="*/ 1006561 h 1206586"/>
                <a:gd name="connsiteX10" fmla="*/ 1046234 w 1236734"/>
                <a:gd name="connsiteY10" fmla="*/ 951792 h 1206586"/>
                <a:gd name="connsiteX11" fmla="*/ 1074809 w 1236734"/>
                <a:gd name="connsiteY11" fmla="*/ 942267 h 1206586"/>
                <a:gd name="connsiteX12" fmla="*/ 1108147 w 1236734"/>
                <a:gd name="connsiteY12" fmla="*/ 949411 h 1206586"/>
                <a:gd name="connsiteX13" fmla="*/ 1089097 w 1236734"/>
                <a:gd name="connsiteY13" fmla="*/ 1004180 h 1206586"/>
                <a:gd name="connsiteX14" fmla="*/ 1029566 w 1236734"/>
                <a:gd name="connsiteY14" fmla="*/ 1075617 h 1206586"/>
                <a:gd name="connsiteX15" fmla="*/ 1020040 w 1236734"/>
                <a:gd name="connsiteY15" fmla="*/ 1111336 h 1206586"/>
                <a:gd name="connsiteX16" fmla="*/ 1093859 w 1236734"/>
                <a:gd name="connsiteY16" fmla="*/ 1099430 h 1206586"/>
                <a:gd name="connsiteX17" fmla="*/ 1165297 w 1236734"/>
                <a:gd name="connsiteY17" fmla="*/ 1073236 h 1206586"/>
                <a:gd name="connsiteX18" fmla="*/ 1201015 w 1236734"/>
                <a:gd name="connsiteY18" fmla="*/ 1039899 h 1206586"/>
                <a:gd name="connsiteX19" fmla="*/ 1236734 w 1236734"/>
                <a:gd name="connsiteY19" fmla="*/ 1023230 h 1206586"/>
                <a:gd name="connsiteX20" fmla="*/ 1079572 w 1236734"/>
                <a:gd name="connsiteY20" fmla="*/ 842255 h 1206586"/>
                <a:gd name="connsiteX21" fmla="*/ 948603 w 1236734"/>
                <a:gd name="connsiteY21" fmla="*/ 661280 h 1206586"/>
                <a:gd name="connsiteX22" fmla="*/ 865259 w 1236734"/>
                <a:gd name="connsiteY22" fmla="*/ 487449 h 1206586"/>
                <a:gd name="connsiteX23" fmla="*/ 820015 w 1236734"/>
                <a:gd name="connsiteY23" fmla="*/ 351717 h 1206586"/>
                <a:gd name="connsiteX24" fmla="*/ 774772 w 1236734"/>
                <a:gd name="connsiteY24" fmla="*/ 180267 h 1206586"/>
                <a:gd name="connsiteX25" fmla="*/ 754331 w 1236734"/>
                <a:gd name="connsiteY25" fmla="*/ 42745 h 1206586"/>
                <a:gd name="connsiteX26" fmla="*/ 672911 w 1236734"/>
                <a:gd name="connsiteY26" fmla="*/ 1927 h 1206586"/>
                <a:gd name="connsiteX27" fmla="*/ 643060 w 1236734"/>
                <a:gd name="connsiteY27" fmla="*/ 106015 h 1206586"/>
                <a:gd name="connsiteX28" fmla="*/ 587518 w 1236734"/>
                <a:gd name="connsiteY28" fmla="*/ 259682 h 1206586"/>
                <a:gd name="connsiteX29" fmla="*/ 519205 w 1236734"/>
                <a:gd name="connsiteY29" fmla="*/ 405185 h 1206586"/>
                <a:gd name="connsiteX30" fmla="*/ 442451 w 1236734"/>
                <a:gd name="connsiteY30" fmla="*/ 520460 h 1206586"/>
                <a:gd name="connsiteX31" fmla="*/ 318191 w 1236734"/>
                <a:gd name="connsiteY31" fmla="*/ 622808 h 1206586"/>
                <a:gd name="connsiteX32" fmla="*/ 256278 w 1236734"/>
                <a:gd name="connsiteY32" fmla="*/ 606264 h 1206586"/>
                <a:gd name="connsiteX33" fmla="*/ 199500 w 1236734"/>
                <a:gd name="connsiteY33" fmla="*/ 544752 h 1206586"/>
                <a:gd name="connsiteX34" fmla="*/ 121812 w 1236734"/>
                <a:gd name="connsiteY34" fmla="*/ 543005 h 1206586"/>
                <a:gd name="connsiteX35" fmla="*/ 76075 w 1236734"/>
                <a:gd name="connsiteY35" fmla="*/ 606419 h 1206586"/>
                <a:gd name="connsiteX36" fmla="*/ 0 w 1236734"/>
                <a:gd name="connsiteY36" fmla="*/ 705534 h 1206586"/>
                <a:gd name="connsiteX0" fmla="*/ 0 w 1236734"/>
                <a:gd name="connsiteY0" fmla="*/ 704943 h 1205995"/>
                <a:gd name="connsiteX1" fmla="*/ 86590 w 1236734"/>
                <a:gd name="connsiteY1" fmla="*/ 832139 h 1205995"/>
                <a:gd name="connsiteX2" fmla="*/ 167553 w 1236734"/>
                <a:gd name="connsiteY2" fmla="*/ 927389 h 1205995"/>
                <a:gd name="connsiteX3" fmla="*/ 355672 w 1236734"/>
                <a:gd name="connsiteY3" fmla="*/ 1120270 h 1205995"/>
                <a:gd name="connsiteX4" fmla="*/ 486640 w 1236734"/>
                <a:gd name="connsiteY4" fmla="*/ 1205995 h 1205995"/>
                <a:gd name="connsiteX5" fmla="*/ 808109 w 1236734"/>
                <a:gd name="connsiteY5" fmla="*/ 1191708 h 1205995"/>
                <a:gd name="connsiteX6" fmla="*/ 803347 w 1236734"/>
                <a:gd name="connsiteY6" fmla="*/ 1163133 h 1205995"/>
                <a:gd name="connsiteX7" fmla="*/ 862878 w 1236734"/>
                <a:gd name="connsiteY7" fmla="*/ 1115508 h 1205995"/>
                <a:gd name="connsiteX8" fmla="*/ 931934 w 1236734"/>
                <a:gd name="connsiteY8" fmla="*/ 1065501 h 1205995"/>
                <a:gd name="connsiteX9" fmla="*/ 993847 w 1236734"/>
                <a:gd name="connsiteY9" fmla="*/ 1005970 h 1205995"/>
                <a:gd name="connsiteX10" fmla="*/ 1046234 w 1236734"/>
                <a:gd name="connsiteY10" fmla="*/ 951201 h 1205995"/>
                <a:gd name="connsiteX11" fmla="*/ 1074809 w 1236734"/>
                <a:gd name="connsiteY11" fmla="*/ 941676 h 1205995"/>
                <a:gd name="connsiteX12" fmla="*/ 1108147 w 1236734"/>
                <a:gd name="connsiteY12" fmla="*/ 948820 h 1205995"/>
                <a:gd name="connsiteX13" fmla="*/ 1089097 w 1236734"/>
                <a:gd name="connsiteY13" fmla="*/ 1003589 h 1205995"/>
                <a:gd name="connsiteX14" fmla="*/ 1029566 w 1236734"/>
                <a:gd name="connsiteY14" fmla="*/ 1075026 h 1205995"/>
                <a:gd name="connsiteX15" fmla="*/ 1020040 w 1236734"/>
                <a:gd name="connsiteY15" fmla="*/ 1110745 h 1205995"/>
                <a:gd name="connsiteX16" fmla="*/ 1093859 w 1236734"/>
                <a:gd name="connsiteY16" fmla="*/ 1098839 h 1205995"/>
                <a:gd name="connsiteX17" fmla="*/ 1165297 w 1236734"/>
                <a:gd name="connsiteY17" fmla="*/ 1072645 h 1205995"/>
                <a:gd name="connsiteX18" fmla="*/ 1201015 w 1236734"/>
                <a:gd name="connsiteY18" fmla="*/ 1039308 h 1205995"/>
                <a:gd name="connsiteX19" fmla="*/ 1236734 w 1236734"/>
                <a:gd name="connsiteY19" fmla="*/ 1022639 h 1205995"/>
                <a:gd name="connsiteX20" fmla="*/ 1079572 w 1236734"/>
                <a:gd name="connsiteY20" fmla="*/ 841664 h 1205995"/>
                <a:gd name="connsiteX21" fmla="*/ 948603 w 1236734"/>
                <a:gd name="connsiteY21" fmla="*/ 660689 h 1205995"/>
                <a:gd name="connsiteX22" fmla="*/ 865259 w 1236734"/>
                <a:gd name="connsiteY22" fmla="*/ 486858 h 1205995"/>
                <a:gd name="connsiteX23" fmla="*/ 820015 w 1236734"/>
                <a:gd name="connsiteY23" fmla="*/ 351126 h 1205995"/>
                <a:gd name="connsiteX24" fmla="*/ 774772 w 1236734"/>
                <a:gd name="connsiteY24" fmla="*/ 179676 h 1205995"/>
                <a:gd name="connsiteX25" fmla="*/ 754331 w 1236734"/>
                <a:gd name="connsiteY25" fmla="*/ 49669 h 1205995"/>
                <a:gd name="connsiteX26" fmla="*/ 672911 w 1236734"/>
                <a:gd name="connsiteY26" fmla="*/ 1336 h 1205995"/>
                <a:gd name="connsiteX27" fmla="*/ 643060 w 1236734"/>
                <a:gd name="connsiteY27" fmla="*/ 105424 h 1205995"/>
                <a:gd name="connsiteX28" fmla="*/ 587518 w 1236734"/>
                <a:gd name="connsiteY28" fmla="*/ 259091 h 1205995"/>
                <a:gd name="connsiteX29" fmla="*/ 519205 w 1236734"/>
                <a:gd name="connsiteY29" fmla="*/ 404594 h 1205995"/>
                <a:gd name="connsiteX30" fmla="*/ 442451 w 1236734"/>
                <a:gd name="connsiteY30" fmla="*/ 519869 h 1205995"/>
                <a:gd name="connsiteX31" fmla="*/ 318191 w 1236734"/>
                <a:gd name="connsiteY31" fmla="*/ 622217 h 1205995"/>
                <a:gd name="connsiteX32" fmla="*/ 256278 w 1236734"/>
                <a:gd name="connsiteY32" fmla="*/ 605673 h 1205995"/>
                <a:gd name="connsiteX33" fmla="*/ 199500 w 1236734"/>
                <a:gd name="connsiteY33" fmla="*/ 544161 h 1205995"/>
                <a:gd name="connsiteX34" fmla="*/ 121812 w 1236734"/>
                <a:gd name="connsiteY34" fmla="*/ 542414 h 1205995"/>
                <a:gd name="connsiteX35" fmla="*/ 76075 w 1236734"/>
                <a:gd name="connsiteY35" fmla="*/ 605828 h 1205995"/>
                <a:gd name="connsiteX36" fmla="*/ 0 w 1236734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201015 w 1393832"/>
                <a:gd name="connsiteY18" fmla="*/ 1039308 h 1205995"/>
                <a:gd name="connsiteX19" fmla="*/ 1393832 w 1393832"/>
                <a:gd name="connsiteY19" fmla="*/ 1202787 h 1205995"/>
                <a:gd name="connsiteX20" fmla="*/ 1079572 w 1393832"/>
                <a:gd name="connsiteY20" fmla="*/ 841664 h 1205995"/>
                <a:gd name="connsiteX21" fmla="*/ 948603 w 1393832"/>
                <a:gd name="connsiteY21" fmla="*/ 660689 h 1205995"/>
                <a:gd name="connsiteX22" fmla="*/ 865259 w 1393832"/>
                <a:gd name="connsiteY22" fmla="*/ 486858 h 1205995"/>
                <a:gd name="connsiteX23" fmla="*/ 820015 w 1393832"/>
                <a:gd name="connsiteY23" fmla="*/ 351126 h 1205995"/>
                <a:gd name="connsiteX24" fmla="*/ 774772 w 1393832"/>
                <a:gd name="connsiteY24" fmla="*/ 179676 h 1205995"/>
                <a:gd name="connsiteX25" fmla="*/ 754331 w 1393832"/>
                <a:gd name="connsiteY25" fmla="*/ 49669 h 1205995"/>
                <a:gd name="connsiteX26" fmla="*/ 672911 w 1393832"/>
                <a:gd name="connsiteY26" fmla="*/ 1336 h 1205995"/>
                <a:gd name="connsiteX27" fmla="*/ 643060 w 1393832"/>
                <a:gd name="connsiteY27" fmla="*/ 105424 h 1205995"/>
                <a:gd name="connsiteX28" fmla="*/ 587518 w 1393832"/>
                <a:gd name="connsiteY28" fmla="*/ 259091 h 1205995"/>
                <a:gd name="connsiteX29" fmla="*/ 519205 w 1393832"/>
                <a:gd name="connsiteY29" fmla="*/ 404594 h 1205995"/>
                <a:gd name="connsiteX30" fmla="*/ 442451 w 1393832"/>
                <a:gd name="connsiteY30" fmla="*/ 519869 h 1205995"/>
                <a:gd name="connsiteX31" fmla="*/ 318191 w 1393832"/>
                <a:gd name="connsiteY31" fmla="*/ 622217 h 1205995"/>
                <a:gd name="connsiteX32" fmla="*/ 256278 w 1393832"/>
                <a:gd name="connsiteY32" fmla="*/ 605673 h 1205995"/>
                <a:gd name="connsiteX33" fmla="*/ 199500 w 1393832"/>
                <a:gd name="connsiteY33" fmla="*/ 544161 h 1205995"/>
                <a:gd name="connsiteX34" fmla="*/ 121812 w 1393832"/>
                <a:gd name="connsiteY34" fmla="*/ 542414 h 1205995"/>
                <a:gd name="connsiteX35" fmla="*/ 76075 w 1393832"/>
                <a:gd name="connsiteY35" fmla="*/ 605828 h 1205995"/>
                <a:gd name="connsiteX36" fmla="*/ 0 w 1393832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393832 w 1393832"/>
                <a:gd name="connsiteY18" fmla="*/ 1202787 h 1205995"/>
                <a:gd name="connsiteX19" fmla="*/ 1079572 w 1393832"/>
                <a:gd name="connsiteY19" fmla="*/ 841664 h 1205995"/>
                <a:gd name="connsiteX20" fmla="*/ 948603 w 1393832"/>
                <a:gd name="connsiteY20" fmla="*/ 660689 h 1205995"/>
                <a:gd name="connsiteX21" fmla="*/ 865259 w 1393832"/>
                <a:gd name="connsiteY21" fmla="*/ 486858 h 1205995"/>
                <a:gd name="connsiteX22" fmla="*/ 820015 w 1393832"/>
                <a:gd name="connsiteY22" fmla="*/ 351126 h 1205995"/>
                <a:gd name="connsiteX23" fmla="*/ 774772 w 1393832"/>
                <a:gd name="connsiteY23" fmla="*/ 179676 h 1205995"/>
                <a:gd name="connsiteX24" fmla="*/ 754331 w 1393832"/>
                <a:gd name="connsiteY24" fmla="*/ 49669 h 1205995"/>
                <a:gd name="connsiteX25" fmla="*/ 672911 w 1393832"/>
                <a:gd name="connsiteY25" fmla="*/ 1336 h 1205995"/>
                <a:gd name="connsiteX26" fmla="*/ 643060 w 1393832"/>
                <a:gd name="connsiteY26" fmla="*/ 105424 h 1205995"/>
                <a:gd name="connsiteX27" fmla="*/ 587518 w 1393832"/>
                <a:gd name="connsiteY27" fmla="*/ 259091 h 1205995"/>
                <a:gd name="connsiteX28" fmla="*/ 519205 w 1393832"/>
                <a:gd name="connsiteY28" fmla="*/ 404594 h 1205995"/>
                <a:gd name="connsiteX29" fmla="*/ 442451 w 1393832"/>
                <a:gd name="connsiteY29" fmla="*/ 519869 h 1205995"/>
                <a:gd name="connsiteX30" fmla="*/ 318191 w 1393832"/>
                <a:gd name="connsiteY30" fmla="*/ 622217 h 1205995"/>
                <a:gd name="connsiteX31" fmla="*/ 256278 w 1393832"/>
                <a:gd name="connsiteY31" fmla="*/ 605673 h 1205995"/>
                <a:gd name="connsiteX32" fmla="*/ 199500 w 1393832"/>
                <a:gd name="connsiteY32" fmla="*/ 544161 h 1205995"/>
                <a:gd name="connsiteX33" fmla="*/ 121812 w 1393832"/>
                <a:gd name="connsiteY33" fmla="*/ 542414 h 1205995"/>
                <a:gd name="connsiteX34" fmla="*/ 76075 w 1393832"/>
                <a:gd name="connsiteY34" fmla="*/ 605828 h 1205995"/>
                <a:gd name="connsiteX35" fmla="*/ 0 w 1393832"/>
                <a:gd name="connsiteY35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393832 w 1393832"/>
                <a:gd name="connsiteY17" fmla="*/ 1202787 h 1205995"/>
                <a:gd name="connsiteX18" fmla="*/ 1079572 w 1393832"/>
                <a:gd name="connsiteY18" fmla="*/ 841664 h 1205995"/>
                <a:gd name="connsiteX19" fmla="*/ 948603 w 1393832"/>
                <a:gd name="connsiteY19" fmla="*/ 660689 h 1205995"/>
                <a:gd name="connsiteX20" fmla="*/ 865259 w 1393832"/>
                <a:gd name="connsiteY20" fmla="*/ 486858 h 1205995"/>
                <a:gd name="connsiteX21" fmla="*/ 820015 w 1393832"/>
                <a:gd name="connsiteY21" fmla="*/ 351126 h 1205995"/>
                <a:gd name="connsiteX22" fmla="*/ 774772 w 1393832"/>
                <a:gd name="connsiteY22" fmla="*/ 179676 h 1205995"/>
                <a:gd name="connsiteX23" fmla="*/ 754331 w 1393832"/>
                <a:gd name="connsiteY23" fmla="*/ 49669 h 1205995"/>
                <a:gd name="connsiteX24" fmla="*/ 672911 w 1393832"/>
                <a:gd name="connsiteY24" fmla="*/ 1336 h 1205995"/>
                <a:gd name="connsiteX25" fmla="*/ 643060 w 1393832"/>
                <a:gd name="connsiteY25" fmla="*/ 105424 h 1205995"/>
                <a:gd name="connsiteX26" fmla="*/ 587518 w 1393832"/>
                <a:gd name="connsiteY26" fmla="*/ 259091 h 1205995"/>
                <a:gd name="connsiteX27" fmla="*/ 519205 w 1393832"/>
                <a:gd name="connsiteY27" fmla="*/ 404594 h 1205995"/>
                <a:gd name="connsiteX28" fmla="*/ 442451 w 1393832"/>
                <a:gd name="connsiteY28" fmla="*/ 519869 h 1205995"/>
                <a:gd name="connsiteX29" fmla="*/ 318191 w 1393832"/>
                <a:gd name="connsiteY29" fmla="*/ 622217 h 1205995"/>
                <a:gd name="connsiteX30" fmla="*/ 256278 w 1393832"/>
                <a:gd name="connsiteY30" fmla="*/ 605673 h 1205995"/>
                <a:gd name="connsiteX31" fmla="*/ 199500 w 1393832"/>
                <a:gd name="connsiteY31" fmla="*/ 544161 h 1205995"/>
                <a:gd name="connsiteX32" fmla="*/ 121812 w 1393832"/>
                <a:gd name="connsiteY32" fmla="*/ 542414 h 1205995"/>
                <a:gd name="connsiteX33" fmla="*/ 76075 w 1393832"/>
                <a:gd name="connsiteY33" fmla="*/ 605828 h 1205995"/>
                <a:gd name="connsiteX34" fmla="*/ 0 w 1393832"/>
                <a:gd name="connsiteY34" fmla="*/ 704943 h 1205995"/>
                <a:gd name="connsiteX0" fmla="*/ 0 w 1394118"/>
                <a:gd name="connsiteY0" fmla="*/ 704943 h 1213034"/>
                <a:gd name="connsiteX1" fmla="*/ 86590 w 1394118"/>
                <a:gd name="connsiteY1" fmla="*/ 832139 h 1213034"/>
                <a:gd name="connsiteX2" fmla="*/ 167553 w 1394118"/>
                <a:gd name="connsiteY2" fmla="*/ 927389 h 1213034"/>
                <a:gd name="connsiteX3" fmla="*/ 355672 w 1394118"/>
                <a:gd name="connsiteY3" fmla="*/ 1120270 h 1213034"/>
                <a:gd name="connsiteX4" fmla="*/ 486640 w 1394118"/>
                <a:gd name="connsiteY4" fmla="*/ 1205995 h 1213034"/>
                <a:gd name="connsiteX5" fmla="*/ 808109 w 1394118"/>
                <a:gd name="connsiteY5" fmla="*/ 1191708 h 1213034"/>
                <a:gd name="connsiteX6" fmla="*/ 803347 w 1394118"/>
                <a:gd name="connsiteY6" fmla="*/ 1163133 h 1213034"/>
                <a:gd name="connsiteX7" fmla="*/ 862878 w 1394118"/>
                <a:gd name="connsiteY7" fmla="*/ 1115508 h 1213034"/>
                <a:gd name="connsiteX8" fmla="*/ 931934 w 1394118"/>
                <a:gd name="connsiteY8" fmla="*/ 1065501 h 1213034"/>
                <a:gd name="connsiteX9" fmla="*/ 993847 w 1394118"/>
                <a:gd name="connsiteY9" fmla="*/ 1005970 h 1213034"/>
                <a:gd name="connsiteX10" fmla="*/ 1046234 w 1394118"/>
                <a:gd name="connsiteY10" fmla="*/ 951201 h 1213034"/>
                <a:gd name="connsiteX11" fmla="*/ 1074809 w 1394118"/>
                <a:gd name="connsiteY11" fmla="*/ 941676 h 1213034"/>
                <a:gd name="connsiteX12" fmla="*/ 1108147 w 1394118"/>
                <a:gd name="connsiteY12" fmla="*/ 948820 h 1213034"/>
                <a:gd name="connsiteX13" fmla="*/ 1089097 w 1394118"/>
                <a:gd name="connsiteY13" fmla="*/ 1003589 h 1213034"/>
                <a:gd name="connsiteX14" fmla="*/ 1029566 w 1394118"/>
                <a:gd name="connsiteY14" fmla="*/ 1075026 h 1213034"/>
                <a:gd name="connsiteX15" fmla="*/ 1020040 w 1394118"/>
                <a:gd name="connsiteY15" fmla="*/ 1110745 h 1213034"/>
                <a:gd name="connsiteX16" fmla="*/ 1393832 w 1394118"/>
                <a:gd name="connsiteY16" fmla="*/ 1202787 h 1213034"/>
                <a:gd name="connsiteX17" fmla="*/ 1079572 w 1394118"/>
                <a:gd name="connsiteY17" fmla="*/ 841664 h 1213034"/>
                <a:gd name="connsiteX18" fmla="*/ 948603 w 1394118"/>
                <a:gd name="connsiteY18" fmla="*/ 660689 h 1213034"/>
                <a:gd name="connsiteX19" fmla="*/ 865259 w 1394118"/>
                <a:gd name="connsiteY19" fmla="*/ 486858 h 1213034"/>
                <a:gd name="connsiteX20" fmla="*/ 820015 w 1394118"/>
                <a:gd name="connsiteY20" fmla="*/ 351126 h 1213034"/>
                <a:gd name="connsiteX21" fmla="*/ 774772 w 1394118"/>
                <a:gd name="connsiteY21" fmla="*/ 179676 h 1213034"/>
                <a:gd name="connsiteX22" fmla="*/ 754331 w 1394118"/>
                <a:gd name="connsiteY22" fmla="*/ 49669 h 1213034"/>
                <a:gd name="connsiteX23" fmla="*/ 672911 w 1394118"/>
                <a:gd name="connsiteY23" fmla="*/ 1336 h 1213034"/>
                <a:gd name="connsiteX24" fmla="*/ 643060 w 1394118"/>
                <a:gd name="connsiteY24" fmla="*/ 105424 h 1213034"/>
                <a:gd name="connsiteX25" fmla="*/ 587518 w 1394118"/>
                <a:gd name="connsiteY25" fmla="*/ 259091 h 1213034"/>
                <a:gd name="connsiteX26" fmla="*/ 519205 w 1394118"/>
                <a:gd name="connsiteY26" fmla="*/ 404594 h 1213034"/>
                <a:gd name="connsiteX27" fmla="*/ 442451 w 1394118"/>
                <a:gd name="connsiteY27" fmla="*/ 519869 h 1213034"/>
                <a:gd name="connsiteX28" fmla="*/ 318191 w 1394118"/>
                <a:gd name="connsiteY28" fmla="*/ 622217 h 1213034"/>
                <a:gd name="connsiteX29" fmla="*/ 256278 w 1394118"/>
                <a:gd name="connsiteY29" fmla="*/ 605673 h 1213034"/>
                <a:gd name="connsiteX30" fmla="*/ 199500 w 1394118"/>
                <a:gd name="connsiteY30" fmla="*/ 544161 h 1213034"/>
                <a:gd name="connsiteX31" fmla="*/ 121812 w 1394118"/>
                <a:gd name="connsiteY31" fmla="*/ 542414 h 1213034"/>
                <a:gd name="connsiteX32" fmla="*/ 76075 w 1394118"/>
                <a:gd name="connsiteY32" fmla="*/ 605828 h 1213034"/>
                <a:gd name="connsiteX33" fmla="*/ 0 w 1394118"/>
                <a:gd name="connsiteY33" fmla="*/ 704943 h 1213034"/>
                <a:gd name="connsiteX0" fmla="*/ 0 w 1394037"/>
                <a:gd name="connsiteY0" fmla="*/ 704943 h 1209824"/>
                <a:gd name="connsiteX1" fmla="*/ 86590 w 1394037"/>
                <a:gd name="connsiteY1" fmla="*/ 832139 h 1209824"/>
                <a:gd name="connsiteX2" fmla="*/ 167553 w 1394037"/>
                <a:gd name="connsiteY2" fmla="*/ 927389 h 1209824"/>
                <a:gd name="connsiteX3" fmla="*/ 355672 w 1394037"/>
                <a:gd name="connsiteY3" fmla="*/ 1120270 h 1209824"/>
                <a:gd name="connsiteX4" fmla="*/ 486640 w 1394037"/>
                <a:gd name="connsiteY4" fmla="*/ 1205995 h 1209824"/>
                <a:gd name="connsiteX5" fmla="*/ 808109 w 1394037"/>
                <a:gd name="connsiteY5" fmla="*/ 1191708 h 1209824"/>
                <a:gd name="connsiteX6" fmla="*/ 803347 w 1394037"/>
                <a:gd name="connsiteY6" fmla="*/ 1163133 h 1209824"/>
                <a:gd name="connsiteX7" fmla="*/ 862878 w 1394037"/>
                <a:gd name="connsiteY7" fmla="*/ 1115508 h 1209824"/>
                <a:gd name="connsiteX8" fmla="*/ 931934 w 1394037"/>
                <a:gd name="connsiteY8" fmla="*/ 1065501 h 1209824"/>
                <a:gd name="connsiteX9" fmla="*/ 993847 w 1394037"/>
                <a:gd name="connsiteY9" fmla="*/ 1005970 h 1209824"/>
                <a:gd name="connsiteX10" fmla="*/ 1046234 w 1394037"/>
                <a:gd name="connsiteY10" fmla="*/ 951201 h 1209824"/>
                <a:gd name="connsiteX11" fmla="*/ 1074809 w 1394037"/>
                <a:gd name="connsiteY11" fmla="*/ 941676 h 1209824"/>
                <a:gd name="connsiteX12" fmla="*/ 1108147 w 1394037"/>
                <a:gd name="connsiteY12" fmla="*/ 948820 h 1209824"/>
                <a:gd name="connsiteX13" fmla="*/ 1089097 w 1394037"/>
                <a:gd name="connsiteY13" fmla="*/ 1003589 h 1209824"/>
                <a:gd name="connsiteX14" fmla="*/ 1029566 w 1394037"/>
                <a:gd name="connsiteY14" fmla="*/ 1075026 h 1209824"/>
                <a:gd name="connsiteX15" fmla="*/ 1393832 w 1394037"/>
                <a:gd name="connsiteY15" fmla="*/ 1202787 h 1209824"/>
                <a:gd name="connsiteX16" fmla="*/ 1079572 w 1394037"/>
                <a:gd name="connsiteY16" fmla="*/ 841664 h 1209824"/>
                <a:gd name="connsiteX17" fmla="*/ 948603 w 1394037"/>
                <a:gd name="connsiteY17" fmla="*/ 660689 h 1209824"/>
                <a:gd name="connsiteX18" fmla="*/ 865259 w 1394037"/>
                <a:gd name="connsiteY18" fmla="*/ 486858 h 1209824"/>
                <a:gd name="connsiteX19" fmla="*/ 820015 w 1394037"/>
                <a:gd name="connsiteY19" fmla="*/ 351126 h 1209824"/>
                <a:gd name="connsiteX20" fmla="*/ 774772 w 1394037"/>
                <a:gd name="connsiteY20" fmla="*/ 179676 h 1209824"/>
                <a:gd name="connsiteX21" fmla="*/ 754331 w 1394037"/>
                <a:gd name="connsiteY21" fmla="*/ 49669 h 1209824"/>
                <a:gd name="connsiteX22" fmla="*/ 672911 w 1394037"/>
                <a:gd name="connsiteY22" fmla="*/ 1336 h 1209824"/>
                <a:gd name="connsiteX23" fmla="*/ 643060 w 1394037"/>
                <a:gd name="connsiteY23" fmla="*/ 105424 h 1209824"/>
                <a:gd name="connsiteX24" fmla="*/ 587518 w 1394037"/>
                <a:gd name="connsiteY24" fmla="*/ 259091 h 1209824"/>
                <a:gd name="connsiteX25" fmla="*/ 519205 w 1394037"/>
                <a:gd name="connsiteY25" fmla="*/ 404594 h 1209824"/>
                <a:gd name="connsiteX26" fmla="*/ 442451 w 1394037"/>
                <a:gd name="connsiteY26" fmla="*/ 519869 h 1209824"/>
                <a:gd name="connsiteX27" fmla="*/ 318191 w 1394037"/>
                <a:gd name="connsiteY27" fmla="*/ 622217 h 1209824"/>
                <a:gd name="connsiteX28" fmla="*/ 256278 w 1394037"/>
                <a:gd name="connsiteY28" fmla="*/ 605673 h 1209824"/>
                <a:gd name="connsiteX29" fmla="*/ 199500 w 1394037"/>
                <a:gd name="connsiteY29" fmla="*/ 544161 h 1209824"/>
                <a:gd name="connsiteX30" fmla="*/ 121812 w 1394037"/>
                <a:gd name="connsiteY30" fmla="*/ 542414 h 1209824"/>
                <a:gd name="connsiteX31" fmla="*/ 76075 w 1394037"/>
                <a:gd name="connsiteY31" fmla="*/ 605828 h 1209824"/>
                <a:gd name="connsiteX32" fmla="*/ 0 w 1394037"/>
                <a:gd name="connsiteY32" fmla="*/ 704943 h 1209824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108147 w 1394036"/>
                <a:gd name="connsiteY12" fmla="*/ 948820 h 1209825"/>
                <a:gd name="connsiteX13" fmla="*/ 1029566 w 1394036"/>
                <a:gd name="connsiteY13" fmla="*/ 1075026 h 1209825"/>
                <a:gd name="connsiteX14" fmla="*/ 1393832 w 1394036"/>
                <a:gd name="connsiteY14" fmla="*/ 1202787 h 1209825"/>
                <a:gd name="connsiteX15" fmla="*/ 1079572 w 1394036"/>
                <a:gd name="connsiteY15" fmla="*/ 841664 h 1209825"/>
                <a:gd name="connsiteX16" fmla="*/ 948603 w 1394036"/>
                <a:gd name="connsiteY16" fmla="*/ 660689 h 1209825"/>
                <a:gd name="connsiteX17" fmla="*/ 865259 w 1394036"/>
                <a:gd name="connsiteY17" fmla="*/ 486858 h 1209825"/>
                <a:gd name="connsiteX18" fmla="*/ 820015 w 1394036"/>
                <a:gd name="connsiteY18" fmla="*/ 351126 h 1209825"/>
                <a:gd name="connsiteX19" fmla="*/ 774772 w 1394036"/>
                <a:gd name="connsiteY19" fmla="*/ 179676 h 1209825"/>
                <a:gd name="connsiteX20" fmla="*/ 754331 w 1394036"/>
                <a:gd name="connsiteY20" fmla="*/ 49669 h 1209825"/>
                <a:gd name="connsiteX21" fmla="*/ 672911 w 1394036"/>
                <a:gd name="connsiteY21" fmla="*/ 1336 h 1209825"/>
                <a:gd name="connsiteX22" fmla="*/ 643060 w 1394036"/>
                <a:gd name="connsiteY22" fmla="*/ 105424 h 1209825"/>
                <a:gd name="connsiteX23" fmla="*/ 587518 w 1394036"/>
                <a:gd name="connsiteY23" fmla="*/ 259091 h 1209825"/>
                <a:gd name="connsiteX24" fmla="*/ 519205 w 1394036"/>
                <a:gd name="connsiteY24" fmla="*/ 404594 h 1209825"/>
                <a:gd name="connsiteX25" fmla="*/ 442451 w 1394036"/>
                <a:gd name="connsiteY25" fmla="*/ 519869 h 1209825"/>
                <a:gd name="connsiteX26" fmla="*/ 318191 w 1394036"/>
                <a:gd name="connsiteY26" fmla="*/ 622217 h 1209825"/>
                <a:gd name="connsiteX27" fmla="*/ 256278 w 1394036"/>
                <a:gd name="connsiteY27" fmla="*/ 605673 h 1209825"/>
                <a:gd name="connsiteX28" fmla="*/ 199500 w 1394036"/>
                <a:gd name="connsiteY28" fmla="*/ 544161 h 1209825"/>
                <a:gd name="connsiteX29" fmla="*/ 121812 w 1394036"/>
                <a:gd name="connsiteY29" fmla="*/ 542414 h 1209825"/>
                <a:gd name="connsiteX30" fmla="*/ 76075 w 1394036"/>
                <a:gd name="connsiteY30" fmla="*/ 605828 h 1209825"/>
                <a:gd name="connsiteX31" fmla="*/ 0 w 1394036"/>
                <a:gd name="connsiteY31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029566 w 1394036"/>
                <a:gd name="connsiteY12" fmla="*/ 1075026 h 1209825"/>
                <a:gd name="connsiteX13" fmla="*/ 1393832 w 1394036"/>
                <a:gd name="connsiteY13" fmla="*/ 1202787 h 1209825"/>
                <a:gd name="connsiteX14" fmla="*/ 1079572 w 1394036"/>
                <a:gd name="connsiteY14" fmla="*/ 841664 h 1209825"/>
                <a:gd name="connsiteX15" fmla="*/ 948603 w 1394036"/>
                <a:gd name="connsiteY15" fmla="*/ 660689 h 1209825"/>
                <a:gd name="connsiteX16" fmla="*/ 865259 w 1394036"/>
                <a:gd name="connsiteY16" fmla="*/ 486858 h 1209825"/>
                <a:gd name="connsiteX17" fmla="*/ 820015 w 1394036"/>
                <a:gd name="connsiteY17" fmla="*/ 351126 h 1209825"/>
                <a:gd name="connsiteX18" fmla="*/ 774772 w 1394036"/>
                <a:gd name="connsiteY18" fmla="*/ 179676 h 1209825"/>
                <a:gd name="connsiteX19" fmla="*/ 754331 w 1394036"/>
                <a:gd name="connsiteY19" fmla="*/ 49669 h 1209825"/>
                <a:gd name="connsiteX20" fmla="*/ 672911 w 1394036"/>
                <a:gd name="connsiteY20" fmla="*/ 1336 h 1209825"/>
                <a:gd name="connsiteX21" fmla="*/ 643060 w 1394036"/>
                <a:gd name="connsiteY21" fmla="*/ 105424 h 1209825"/>
                <a:gd name="connsiteX22" fmla="*/ 587518 w 1394036"/>
                <a:gd name="connsiteY22" fmla="*/ 259091 h 1209825"/>
                <a:gd name="connsiteX23" fmla="*/ 519205 w 1394036"/>
                <a:gd name="connsiteY23" fmla="*/ 404594 h 1209825"/>
                <a:gd name="connsiteX24" fmla="*/ 442451 w 1394036"/>
                <a:gd name="connsiteY24" fmla="*/ 519869 h 1209825"/>
                <a:gd name="connsiteX25" fmla="*/ 318191 w 1394036"/>
                <a:gd name="connsiteY25" fmla="*/ 622217 h 1209825"/>
                <a:gd name="connsiteX26" fmla="*/ 256278 w 1394036"/>
                <a:gd name="connsiteY26" fmla="*/ 605673 h 1209825"/>
                <a:gd name="connsiteX27" fmla="*/ 199500 w 1394036"/>
                <a:gd name="connsiteY27" fmla="*/ 544161 h 1209825"/>
                <a:gd name="connsiteX28" fmla="*/ 121812 w 1394036"/>
                <a:gd name="connsiteY28" fmla="*/ 542414 h 1209825"/>
                <a:gd name="connsiteX29" fmla="*/ 76075 w 1394036"/>
                <a:gd name="connsiteY29" fmla="*/ 605828 h 1209825"/>
                <a:gd name="connsiteX30" fmla="*/ 0 w 1394036"/>
                <a:gd name="connsiteY30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29566 w 1394036"/>
                <a:gd name="connsiteY11" fmla="*/ 1075026 h 1209825"/>
                <a:gd name="connsiteX12" fmla="*/ 1393832 w 1394036"/>
                <a:gd name="connsiteY12" fmla="*/ 1202787 h 1209825"/>
                <a:gd name="connsiteX13" fmla="*/ 1079572 w 1394036"/>
                <a:gd name="connsiteY13" fmla="*/ 841664 h 1209825"/>
                <a:gd name="connsiteX14" fmla="*/ 948603 w 1394036"/>
                <a:gd name="connsiteY14" fmla="*/ 660689 h 1209825"/>
                <a:gd name="connsiteX15" fmla="*/ 865259 w 1394036"/>
                <a:gd name="connsiteY15" fmla="*/ 486858 h 1209825"/>
                <a:gd name="connsiteX16" fmla="*/ 820015 w 1394036"/>
                <a:gd name="connsiteY16" fmla="*/ 351126 h 1209825"/>
                <a:gd name="connsiteX17" fmla="*/ 774772 w 1394036"/>
                <a:gd name="connsiteY17" fmla="*/ 179676 h 1209825"/>
                <a:gd name="connsiteX18" fmla="*/ 754331 w 1394036"/>
                <a:gd name="connsiteY18" fmla="*/ 49669 h 1209825"/>
                <a:gd name="connsiteX19" fmla="*/ 672911 w 1394036"/>
                <a:gd name="connsiteY19" fmla="*/ 1336 h 1209825"/>
                <a:gd name="connsiteX20" fmla="*/ 643060 w 1394036"/>
                <a:gd name="connsiteY20" fmla="*/ 105424 h 1209825"/>
                <a:gd name="connsiteX21" fmla="*/ 587518 w 1394036"/>
                <a:gd name="connsiteY21" fmla="*/ 259091 h 1209825"/>
                <a:gd name="connsiteX22" fmla="*/ 519205 w 1394036"/>
                <a:gd name="connsiteY22" fmla="*/ 404594 h 1209825"/>
                <a:gd name="connsiteX23" fmla="*/ 442451 w 1394036"/>
                <a:gd name="connsiteY23" fmla="*/ 519869 h 1209825"/>
                <a:gd name="connsiteX24" fmla="*/ 318191 w 1394036"/>
                <a:gd name="connsiteY24" fmla="*/ 622217 h 1209825"/>
                <a:gd name="connsiteX25" fmla="*/ 256278 w 1394036"/>
                <a:gd name="connsiteY25" fmla="*/ 605673 h 1209825"/>
                <a:gd name="connsiteX26" fmla="*/ 199500 w 1394036"/>
                <a:gd name="connsiteY26" fmla="*/ 544161 h 1209825"/>
                <a:gd name="connsiteX27" fmla="*/ 121812 w 1394036"/>
                <a:gd name="connsiteY27" fmla="*/ 542414 h 1209825"/>
                <a:gd name="connsiteX28" fmla="*/ 76075 w 1394036"/>
                <a:gd name="connsiteY28" fmla="*/ 605828 h 1209825"/>
                <a:gd name="connsiteX29" fmla="*/ 0 w 1394036"/>
                <a:gd name="connsiteY29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29566 w 1394036"/>
                <a:gd name="connsiteY10" fmla="*/ 1075026 h 1209825"/>
                <a:gd name="connsiteX11" fmla="*/ 1393832 w 1394036"/>
                <a:gd name="connsiteY11" fmla="*/ 1202787 h 1209825"/>
                <a:gd name="connsiteX12" fmla="*/ 1079572 w 1394036"/>
                <a:gd name="connsiteY12" fmla="*/ 841664 h 1209825"/>
                <a:gd name="connsiteX13" fmla="*/ 948603 w 1394036"/>
                <a:gd name="connsiteY13" fmla="*/ 660689 h 1209825"/>
                <a:gd name="connsiteX14" fmla="*/ 865259 w 1394036"/>
                <a:gd name="connsiteY14" fmla="*/ 486858 h 1209825"/>
                <a:gd name="connsiteX15" fmla="*/ 820015 w 1394036"/>
                <a:gd name="connsiteY15" fmla="*/ 351126 h 1209825"/>
                <a:gd name="connsiteX16" fmla="*/ 774772 w 1394036"/>
                <a:gd name="connsiteY16" fmla="*/ 179676 h 1209825"/>
                <a:gd name="connsiteX17" fmla="*/ 754331 w 1394036"/>
                <a:gd name="connsiteY17" fmla="*/ 49669 h 1209825"/>
                <a:gd name="connsiteX18" fmla="*/ 672911 w 1394036"/>
                <a:gd name="connsiteY18" fmla="*/ 1336 h 1209825"/>
                <a:gd name="connsiteX19" fmla="*/ 643060 w 1394036"/>
                <a:gd name="connsiteY19" fmla="*/ 105424 h 1209825"/>
                <a:gd name="connsiteX20" fmla="*/ 587518 w 1394036"/>
                <a:gd name="connsiteY20" fmla="*/ 259091 h 1209825"/>
                <a:gd name="connsiteX21" fmla="*/ 519205 w 1394036"/>
                <a:gd name="connsiteY21" fmla="*/ 404594 h 1209825"/>
                <a:gd name="connsiteX22" fmla="*/ 442451 w 1394036"/>
                <a:gd name="connsiteY22" fmla="*/ 519869 h 1209825"/>
                <a:gd name="connsiteX23" fmla="*/ 318191 w 1394036"/>
                <a:gd name="connsiteY23" fmla="*/ 622217 h 1209825"/>
                <a:gd name="connsiteX24" fmla="*/ 256278 w 1394036"/>
                <a:gd name="connsiteY24" fmla="*/ 605673 h 1209825"/>
                <a:gd name="connsiteX25" fmla="*/ 199500 w 1394036"/>
                <a:gd name="connsiteY25" fmla="*/ 544161 h 1209825"/>
                <a:gd name="connsiteX26" fmla="*/ 121812 w 1394036"/>
                <a:gd name="connsiteY26" fmla="*/ 542414 h 1209825"/>
                <a:gd name="connsiteX27" fmla="*/ 76075 w 1394036"/>
                <a:gd name="connsiteY27" fmla="*/ 605828 h 1209825"/>
                <a:gd name="connsiteX28" fmla="*/ 0 w 1394036"/>
                <a:gd name="connsiteY28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1029566 w 1394036"/>
                <a:gd name="connsiteY9" fmla="*/ 1075026 h 1209825"/>
                <a:gd name="connsiteX10" fmla="*/ 1393832 w 1394036"/>
                <a:gd name="connsiteY10" fmla="*/ 1202787 h 1209825"/>
                <a:gd name="connsiteX11" fmla="*/ 1079572 w 1394036"/>
                <a:gd name="connsiteY11" fmla="*/ 841664 h 1209825"/>
                <a:gd name="connsiteX12" fmla="*/ 948603 w 1394036"/>
                <a:gd name="connsiteY12" fmla="*/ 660689 h 1209825"/>
                <a:gd name="connsiteX13" fmla="*/ 865259 w 1394036"/>
                <a:gd name="connsiteY13" fmla="*/ 486858 h 1209825"/>
                <a:gd name="connsiteX14" fmla="*/ 820015 w 1394036"/>
                <a:gd name="connsiteY14" fmla="*/ 351126 h 1209825"/>
                <a:gd name="connsiteX15" fmla="*/ 774772 w 1394036"/>
                <a:gd name="connsiteY15" fmla="*/ 179676 h 1209825"/>
                <a:gd name="connsiteX16" fmla="*/ 754331 w 1394036"/>
                <a:gd name="connsiteY16" fmla="*/ 49669 h 1209825"/>
                <a:gd name="connsiteX17" fmla="*/ 672911 w 1394036"/>
                <a:gd name="connsiteY17" fmla="*/ 1336 h 1209825"/>
                <a:gd name="connsiteX18" fmla="*/ 643060 w 1394036"/>
                <a:gd name="connsiteY18" fmla="*/ 105424 h 1209825"/>
                <a:gd name="connsiteX19" fmla="*/ 587518 w 1394036"/>
                <a:gd name="connsiteY19" fmla="*/ 259091 h 1209825"/>
                <a:gd name="connsiteX20" fmla="*/ 519205 w 1394036"/>
                <a:gd name="connsiteY20" fmla="*/ 404594 h 1209825"/>
                <a:gd name="connsiteX21" fmla="*/ 442451 w 1394036"/>
                <a:gd name="connsiteY21" fmla="*/ 519869 h 1209825"/>
                <a:gd name="connsiteX22" fmla="*/ 318191 w 1394036"/>
                <a:gd name="connsiteY22" fmla="*/ 622217 h 1209825"/>
                <a:gd name="connsiteX23" fmla="*/ 256278 w 1394036"/>
                <a:gd name="connsiteY23" fmla="*/ 605673 h 1209825"/>
                <a:gd name="connsiteX24" fmla="*/ 199500 w 1394036"/>
                <a:gd name="connsiteY24" fmla="*/ 544161 h 1209825"/>
                <a:gd name="connsiteX25" fmla="*/ 121812 w 1394036"/>
                <a:gd name="connsiteY25" fmla="*/ 542414 h 1209825"/>
                <a:gd name="connsiteX26" fmla="*/ 76075 w 1394036"/>
                <a:gd name="connsiteY26" fmla="*/ 605828 h 1209825"/>
                <a:gd name="connsiteX27" fmla="*/ 0 w 1394036"/>
                <a:gd name="connsiteY27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1029566 w 1394036"/>
                <a:gd name="connsiteY8" fmla="*/ 1075026 h 1209825"/>
                <a:gd name="connsiteX9" fmla="*/ 1393832 w 1394036"/>
                <a:gd name="connsiteY9" fmla="*/ 1202787 h 1209825"/>
                <a:gd name="connsiteX10" fmla="*/ 1079572 w 1394036"/>
                <a:gd name="connsiteY10" fmla="*/ 841664 h 1209825"/>
                <a:gd name="connsiteX11" fmla="*/ 948603 w 1394036"/>
                <a:gd name="connsiteY11" fmla="*/ 660689 h 1209825"/>
                <a:gd name="connsiteX12" fmla="*/ 865259 w 1394036"/>
                <a:gd name="connsiteY12" fmla="*/ 486858 h 1209825"/>
                <a:gd name="connsiteX13" fmla="*/ 820015 w 1394036"/>
                <a:gd name="connsiteY13" fmla="*/ 351126 h 1209825"/>
                <a:gd name="connsiteX14" fmla="*/ 774772 w 1394036"/>
                <a:gd name="connsiteY14" fmla="*/ 179676 h 1209825"/>
                <a:gd name="connsiteX15" fmla="*/ 754331 w 1394036"/>
                <a:gd name="connsiteY15" fmla="*/ 49669 h 1209825"/>
                <a:gd name="connsiteX16" fmla="*/ 672911 w 1394036"/>
                <a:gd name="connsiteY16" fmla="*/ 1336 h 1209825"/>
                <a:gd name="connsiteX17" fmla="*/ 643060 w 1394036"/>
                <a:gd name="connsiteY17" fmla="*/ 105424 h 1209825"/>
                <a:gd name="connsiteX18" fmla="*/ 587518 w 1394036"/>
                <a:gd name="connsiteY18" fmla="*/ 259091 h 1209825"/>
                <a:gd name="connsiteX19" fmla="*/ 519205 w 1394036"/>
                <a:gd name="connsiteY19" fmla="*/ 404594 h 1209825"/>
                <a:gd name="connsiteX20" fmla="*/ 442451 w 1394036"/>
                <a:gd name="connsiteY20" fmla="*/ 519869 h 1209825"/>
                <a:gd name="connsiteX21" fmla="*/ 318191 w 1394036"/>
                <a:gd name="connsiteY21" fmla="*/ 622217 h 1209825"/>
                <a:gd name="connsiteX22" fmla="*/ 256278 w 1394036"/>
                <a:gd name="connsiteY22" fmla="*/ 605673 h 1209825"/>
                <a:gd name="connsiteX23" fmla="*/ 199500 w 1394036"/>
                <a:gd name="connsiteY23" fmla="*/ 544161 h 1209825"/>
                <a:gd name="connsiteX24" fmla="*/ 121812 w 1394036"/>
                <a:gd name="connsiteY24" fmla="*/ 542414 h 1209825"/>
                <a:gd name="connsiteX25" fmla="*/ 76075 w 1394036"/>
                <a:gd name="connsiteY25" fmla="*/ 605828 h 1209825"/>
                <a:gd name="connsiteX26" fmla="*/ 0 w 1394036"/>
                <a:gd name="connsiteY26" fmla="*/ 704943 h 120982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862878 w 1394036"/>
                <a:gd name="connsiteY7" fmla="*/ 1115508 h 1205995"/>
                <a:gd name="connsiteX8" fmla="*/ 1393832 w 1394036"/>
                <a:gd name="connsiteY8" fmla="*/ 1202787 h 1205995"/>
                <a:gd name="connsiteX9" fmla="*/ 1079572 w 1394036"/>
                <a:gd name="connsiteY9" fmla="*/ 841664 h 1205995"/>
                <a:gd name="connsiteX10" fmla="*/ 948603 w 1394036"/>
                <a:gd name="connsiteY10" fmla="*/ 660689 h 1205995"/>
                <a:gd name="connsiteX11" fmla="*/ 865259 w 1394036"/>
                <a:gd name="connsiteY11" fmla="*/ 486858 h 1205995"/>
                <a:gd name="connsiteX12" fmla="*/ 820015 w 1394036"/>
                <a:gd name="connsiteY12" fmla="*/ 351126 h 1205995"/>
                <a:gd name="connsiteX13" fmla="*/ 774772 w 1394036"/>
                <a:gd name="connsiteY13" fmla="*/ 179676 h 1205995"/>
                <a:gd name="connsiteX14" fmla="*/ 754331 w 1394036"/>
                <a:gd name="connsiteY14" fmla="*/ 49669 h 1205995"/>
                <a:gd name="connsiteX15" fmla="*/ 672911 w 1394036"/>
                <a:gd name="connsiteY15" fmla="*/ 1336 h 1205995"/>
                <a:gd name="connsiteX16" fmla="*/ 643060 w 1394036"/>
                <a:gd name="connsiteY16" fmla="*/ 105424 h 1205995"/>
                <a:gd name="connsiteX17" fmla="*/ 587518 w 1394036"/>
                <a:gd name="connsiteY17" fmla="*/ 259091 h 1205995"/>
                <a:gd name="connsiteX18" fmla="*/ 519205 w 1394036"/>
                <a:gd name="connsiteY18" fmla="*/ 404594 h 1205995"/>
                <a:gd name="connsiteX19" fmla="*/ 442451 w 1394036"/>
                <a:gd name="connsiteY19" fmla="*/ 519869 h 1205995"/>
                <a:gd name="connsiteX20" fmla="*/ 318191 w 1394036"/>
                <a:gd name="connsiteY20" fmla="*/ 622217 h 1205995"/>
                <a:gd name="connsiteX21" fmla="*/ 256278 w 1394036"/>
                <a:gd name="connsiteY21" fmla="*/ 605673 h 1205995"/>
                <a:gd name="connsiteX22" fmla="*/ 199500 w 1394036"/>
                <a:gd name="connsiteY22" fmla="*/ 544161 h 1205995"/>
                <a:gd name="connsiteX23" fmla="*/ 121812 w 1394036"/>
                <a:gd name="connsiteY23" fmla="*/ 542414 h 1205995"/>
                <a:gd name="connsiteX24" fmla="*/ 76075 w 1394036"/>
                <a:gd name="connsiteY24" fmla="*/ 605828 h 1205995"/>
                <a:gd name="connsiteX25" fmla="*/ 0 w 1394036"/>
                <a:gd name="connsiteY25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1393832 w 1394036"/>
                <a:gd name="connsiteY7" fmla="*/ 1202787 h 1205995"/>
                <a:gd name="connsiteX8" fmla="*/ 1079572 w 1394036"/>
                <a:gd name="connsiteY8" fmla="*/ 841664 h 1205995"/>
                <a:gd name="connsiteX9" fmla="*/ 948603 w 1394036"/>
                <a:gd name="connsiteY9" fmla="*/ 660689 h 1205995"/>
                <a:gd name="connsiteX10" fmla="*/ 865259 w 1394036"/>
                <a:gd name="connsiteY10" fmla="*/ 486858 h 1205995"/>
                <a:gd name="connsiteX11" fmla="*/ 820015 w 1394036"/>
                <a:gd name="connsiteY11" fmla="*/ 351126 h 1205995"/>
                <a:gd name="connsiteX12" fmla="*/ 774772 w 1394036"/>
                <a:gd name="connsiteY12" fmla="*/ 179676 h 1205995"/>
                <a:gd name="connsiteX13" fmla="*/ 754331 w 1394036"/>
                <a:gd name="connsiteY13" fmla="*/ 49669 h 1205995"/>
                <a:gd name="connsiteX14" fmla="*/ 672911 w 1394036"/>
                <a:gd name="connsiteY14" fmla="*/ 1336 h 1205995"/>
                <a:gd name="connsiteX15" fmla="*/ 643060 w 1394036"/>
                <a:gd name="connsiteY15" fmla="*/ 105424 h 1205995"/>
                <a:gd name="connsiteX16" fmla="*/ 587518 w 1394036"/>
                <a:gd name="connsiteY16" fmla="*/ 259091 h 1205995"/>
                <a:gd name="connsiteX17" fmla="*/ 519205 w 1394036"/>
                <a:gd name="connsiteY17" fmla="*/ 404594 h 1205995"/>
                <a:gd name="connsiteX18" fmla="*/ 442451 w 1394036"/>
                <a:gd name="connsiteY18" fmla="*/ 519869 h 1205995"/>
                <a:gd name="connsiteX19" fmla="*/ 318191 w 1394036"/>
                <a:gd name="connsiteY19" fmla="*/ 622217 h 1205995"/>
                <a:gd name="connsiteX20" fmla="*/ 256278 w 1394036"/>
                <a:gd name="connsiteY20" fmla="*/ 605673 h 1205995"/>
                <a:gd name="connsiteX21" fmla="*/ 199500 w 1394036"/>
                <a:gd name="connsiteY21" fmla="*/ 544161 h 1205995"/>
                <a:gd name="connsiteX22" fmla="*/ 121812 w 1394036"/>
                <a:gd name="connsiteY22" fmla="*/ 542414 h 1205995"/>
                <a:gd name="connsiteX23" fmla="*/ 76075 w 1394036"/>
                <a:gd name="connsiteY23" fmla="*/ 605828 h 1205995"/>
                <a:gd name="connsiteX24" fmla="*/ 0 w 1394036"/>
                <a:gd name="connsiteY24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1393832 w 1394036"/>
                <a:gd name="connsiteY6" fmla="*/ 1202787 h 1205995"/>
                <a:gd name="connsiteX7" fmla="*/ 1079572 w 1394036"/>
                <a:gd name="connsiteY7" fmla="*/ 841664 h 1205995"/>
                <a:gd name="connsiteX8" fmla="*/ 948603 w 1394036"/>
                <a:gd name="connsiteY8" fmla="*/ 660689 h 1205995"/>
                <a:gd name="connsiteX9" fmla="*/ 865259 w 1394036"/>
                <a:gd name="connsiteY9" fmla="*/ 486858 h 1205995"/>
                <a:gd name="connsiteX10" fmla="*/ 820015 w 1394036"/>
                <a:gd name="connsiteY10" fmla="*/ 351126 h 1205995"/>
                <a:gd name="connsiteX11" fmla="*/ 774772 w 1394036"/>
                <a:gd name="connsiteY11" fmla="*/ 179676 h 1205995"/>
                <a:gd name="connsiteX12" fmla="*/ 754331 w 1394036"/>
                <a:gd name="connsiteY12" fmla="*/ 49669 h 1205995"/>
                <a:gd name="connsiteX13" fmla="*/ 672911 w 1394036"/>
                <a:gd name="connsiteY13" fmla="*/ 1336 h 1205995"/>
                <a:gd name="connsiteX14" fmla="*/ 643060 w 1394036"/>
                <a:gd name="connsiteY14" fmla="*/ 105424 h 1205995"/>
                <a:gd name="connsiteX15" fmla="*/ 587518 w 1394036"/>
                <a:gd name="connsiteY15" fmla="*/ 259091 h 1205995"/>
                <a:gd name="connsiteX16" fmla="*/ 519205 w 1394036"/>
                <a:gd name="connsiteY16" fmla="*/ 404594 h 1205995"/>
                <a:gd name="connsiteX17" fmla="*/ 442451 w 1394036"/>
                <a:gd name="connsiteY17" fmla="*/ 519869 h 1205995"/>
                <a:gd name="connsiteX18" fmla="*/ 318191 w 1394036"/>
                <a:gd name="connsiteY18" fmla="*/ 622217 h 1205995"/>
                <a:gd name="connsiteX19" fmla="*/ 256278 w 1394036"/>
                <a:gd name="connsiteY19" fmla="*/ 605673 h 1205995"/>
                <a:gd name="connsiteX20" fmla="*/ 199500 w 1394036"/>
                <a:gd name="connsiteY20" fmla="*/ 544161 h 1205995"/>
                <a:gd name="connsiteX21" fmla="*/ 121812 w 1394036"/>
                <a:gd name="connsiteY21" fmla="*/ 542414 h 1205995"/>
                <a:gd name="connsiteX22" fmla="*/ 76075 w 1394036"/>
                <a:gd name="connsiteY22" fmla="*/ 605828 h 1205995"/>
                <a:gd name="connsiteX23" fmla="*/ 0 w 1394036"/>
                <a:gd name="connsiteY23" fmla="*/ 704943 h 120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94036" h="1205995">
                  <a:moveTo>
                    <a:pt x="0" y="704943"/>
                  </a:moveTo>
                  <a:lnTo>
                    <a:pt x="86590" y="832139"/>
                  </a:lnTo>
                  <a:lnTo>
                    <a:pt x="167553" y="927389"/>
                  </a:lnTo>
                  <a:lnTo>
                    <a:pt x="355672" y="1120270"/>
                  </a:lnTo>
                  <a:lnTo>
                    <a:pt x="486640" y="1205995"/>
                  </a:lnTo>
                  <a:lnTo>
                    <a:pt x="808109" y="1191708"/>
                  </a:lnTo>
                  <a:lnTo>
                    <a:pt x="1393832" y="1202787"/>
                  </a:lnTo>
                  <a:cubicBezTo>
                    <a:pt x="1402166" y="1163893"/>
                    <a:pt x="1153777" y="932014"/>
                    <a:pt x="1079572" y="841664"/>
                  </a:cubicBezTo>
                  <a:cubicBezTo>
                    <a:pt x="1005367" y="751314"/>
                    <a:pt x="984322" y="719823"/>
                    <a:pt x="948603" y="660689"/>
                  </a:cubicBezTo>
                  <a:cubicBezTo>
                    <a:pt x="912884" y="601555"/>
                    <a:pt x="886690" y="538452"/>
                    <a:pt x="865259" y="486858"/>
                  </a:cubicBezTo>
                  <a:cubicBezTo>
                    <a:pt x="843828" y="435264"/>
                    <a:pt x="835096" y="402323"/>
                    <a:pt x="820015" y="351126"/>
                  </a:cubicBezTo>
                  <a:lnTo>
                    <a:pt x="774772" y="179676"/>
                  </a:lnTo>
                  <a:cubicBezTo>
                    <a:pt x="767958" y="133835"/>
                    <a:pt x="761145" y="95510"/>
                    <a:pt x="754331" y="49669"/>
                  </a:cubicBezTo>
                  <a:cubicBezTo>
                    <a:pt x="741529" y="33723"/>
                    <a:pt x="691456" y="-7957"/>
                    <a:pt x="672911" y="1336"/>
                  </a:cubicBezTo>
                  <a:cubicBezTo>
                    <a:pt x="654366" y="10629"/>
                    <a:pt x="662409" y="60882"/>
                    <a:pt x="643060" y="105424"/>
                  </a:cubicBezTo>
                  <a:lnTo>
                    <a:pt x="587518" y="259091"/>
                  </a:lnTo>
                  <a:cubicBezTo>
                    <a:pt x="558943" y="310288"/>
                    <a:pt x="543383" y="361131"/>
                    <a:pt x="519205" y="404594"/>
                  </a:cubicBezTo>
                  <a:cubicBezTo>
                    <a:pt x="495027" y="448057"/>
                    <a:pt x="470526" y="504056"/>
                    <a:pt x="442451" y="519869"/>
                  </a:cubicBezTo>
                  <a:cubicBezTo>
                    <a:pt x="414376" y="535682"/>
                    <a:pt x="349220" y="607916"/>
                    <a:pt x="318191" y="622217"/>
                  </a:cubicBezTo>
                  <a:cubicBezTo>
                    <a:pt x="287162" y="636518"/>
                    <a:pt x="276060" y="618682"/>
                    <a:pt x="256278" y="605673"/>
                  </a:cubicBezTo>
                  <a:cubicBezTo>
                    <a:pt x="236496" y="592664"/>
                    <a:pt x="221911" y="554704"/>
                    <a:pt x="199500" y="544161"/>
                  </a:cubicBezTo>
                  <a:cubicBezTo>
                    <a:pt x="177089" y="533618"/>
                    <a:pt x="137790" y="534641"/>
                    <a:pt x="121812" y="542414"/>
                  </a:cubicBezTo>
                  <a:cubicBezTo>
                    <a:pt x="105834" y="550187"/>
                    <a:pt x="86774" y="588760"/>
                    <a:pt x="76075" y="605828"/>
                  </a:cubicBezTo>
                  <a:lnTo>
                    <a:pt x="0" y="704943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126" name="Freeform 125"/>
            <p:cNvSpPr/>
            <p:nvPr/>
          </p:nvSpPr>
          <p:spPr bwMode="auto">
            <a:xfrm>
              <a:off x="5069872" y="516590"/>
              <a:ext cx="510975" cy="1764320"/>
            </a:xfrm>
            <a:custGeom>
              <a:avLst/>
              <a:gdLst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18484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3504 w 718835"/>
                <a:gd name="connsiteY2" fmla="*/ 1974161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8835" h="2502447">
                  <a:moveTo>
                    <a:pt x="718835" y="2502447"/>
                  </a:moveTo>
                  <a:cubicBezTo>
                    <a:pt x="637790" y="2403783"/>
                    <a:pt x="526654" y="2287591"/>
                    <a:pt x="445609" y="2188927"/>
                  </a:cubicBezTo>
                  <a:cubicBezTo>
                    <a:pt x="375135" y="2101715"/>
                    <a:pt x="340463" y="2054046"/>
                    <a:pt x="293504" y="1974161"/>
                  </a:cubicBezTo>
                  <a:cubicBezTo>
                    <a:pt x="246545" y="1894276"/>
                    <a:pt x="200611" y="1820878"/>
                    <a:pt x="163852" y="1709614"/>
                  </a:cubicBezTo>
                  <a:cubicBezTo>
                    <a:pt x="127093" y="1598350"/>
                    <a:pt x="94094" y="1428145"/>
                    <a:pt x="72952" y="1306578"/>
                  </a:cubicBezTo>
                  <a:cubicBezTo>
                    <a:pt x="51810" y="1185010"/>
                    <a:pt x="45634" y="1083055"/>
                    <a:pt x="36999" y="980209"/>
                  </a:cubicBezTo>
                  <a:cubicBezTo>
                    <a:pt x="28364" y="877363"/>
                    <a:pt x="25547" y="842784"/>
                    <a:pt x="21142" y="689503"/>
                  </a:cubicBezTo>
                  <a:cubicBezTo>
                    <a:pt x="16737" y="536222"/>
                    <a:pt x="14095" y="165353"/>
                    <a:pt x="10571" y="60523"/>
                  </a:cubicBezTo>
                  <a:cubicBezTo>
                    <a:pt x="7047" y="-44307"/>
                    <a:pt x="3523" y="8108"/>
                    <a:pt x="0" y="60523"/>
                  </a:cubicBez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67" name="Freeform 266"/>
            <p:cNvSpPr/>
            <p:nvPr/>
          </p:nvSpPr>
          <p:spPr>
            <a:xfrm>
              <a:off x="8404421" y="1585035"/>
              <a:ext cx="443302" cy="688371"/>
            </a:xfrm>
            <a:custGeom>
              <a:avLst/>
              <a:gdLst>
                <a:gd name="connsiteX0" fmla="*/ 0 w 445293"/>
                <a:gd name="connsiteY0" fmla="*/ 0 h 700087"/>
                <a:gd name="connsiteX1" fmla="*/ 445293 w 445293"/>
                <a:gd name="connsiteY1" fmla="*/ 4762 h 700087"/>
                <a:gd name="connsiteX2" fmla="*/ 445293 w 445293"/>
                <a:gd name="connsiteY2" fmla="*/ 700087 h 700087"/>
                <a:gd name="connsiteX3" fmla="*/ 0 w 445293"/>
                <a:gd name="connsiteY3" fmla="*/ 0 h 700087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0 w 445293"/>
                <a:gd name="connsiteY3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33375 w 445293"/>
                <a:gd name="connsiteY3" fmla="*/ 523874 h 702468"/>
                <a:gd name="connsiteX4" fmla="*/ 0 w 445293"/>
                <a:gd name="connsiteY4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16706 w 445293"/>
                <a:gd name="connsiteY3" fmla="*/ 690561 h 702468"/>
                <a:gd name="connsiteX4" fmla="*/ 0 w 445293"/>
                <a:gd name="connsiteY4" fmla="*/ 0 h 702468"/>
                <a:gd name="connsiteX0" fmla="*/ 0 w 447780"/>
                <a:gd name="connsiteY0" fmla="*/ 0 h 695324"/>
                <a:gd name="connsiteX1" fmla="*/ 445293 w 447780"/>
                <a:gd name="connsiteY1" fmla="*/ 4762 h 695324"/>
                <a:gd name="connsiteX2" fmla="*/ 447675 w 447780"/>
                <a:gd name="connsiteY2" fmla="*/ 695324 h 695324"/>
                <a:gd name="connsiteX3" fmla="*/ 316706 w 447780"/>
                <a:gd name="connsiteY3" fmla="*/ 690561 h 695324"/>
                <a:gd name="connsiteX4" fmla="*/ 0 w 447780"/>
                <a:gd name="connsiteY4" fmla="*/ 0 h 69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780" h="695324">
                  <a:moveTo>
                    <a:pt x="0" y="0"/>
                  </a:moveTo>
                  <a:lnTo>
                    <a:pt x="445293" y="4762"/>
                  </a:lnTo>
                  <a:cubicBezTo>
                    <a:pt x="444499" y="237331"/>
                    <a:pt x="448469" y="462755"/>
                    <a:pt x="447675" y="695324"/>
                  </a:cubicBezTo>
                  <a:lnTo>
                    <a:pt x="316706" y="6905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0" name="Freeform 259"/>
            <p:cNvSpPr/>
            <p:nvPr/>
          </p:nvSpPr>
          <p:spPr>
            <a:xfrm>
              <a:off x="7864549" y="1486022"/>
              <a:ext cx="990127" cy="785026"/>
            </a:xfrm>
            <a:custGeom>
              <a:avLst/>
              <a:gdLst>
                <a:gd name="connsiteX0" fmla="*/ 1050132 w 1150144"/>
                <a:gd name="connsiteY0" fmla="*/ 107156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143000 w 1150144"/>
                <a:gd name="connsiteY29" fmla="*/ 107156 h 797719"/>
                <a:gd name="connsiteX30" fmla="*/ 1050132 w 1150144"/>
                <a:gd name="connsiteY30" fmla="*/ 107156 h 797719"/>
                <a:gd name="connsiteX0" fmla="*/ 1050132 w 1157604"/>
                <a:gd name="connsiteY0" fmla="*/ 107156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107156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945357 w 1157604"/>
                <a:gd name="connsiteY30" fmla="*/ 235743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397669 h 797719"/>
                <a:gd name="connsiteX31" fmla="*/ 945357 w 1157604"/>
                <a:gd name="connsiteY31" fmla="*/ 235743 h 797719"/>
                <a:gd name="connsiteX0" fmla="*/ 945357 w 1211391"/>
                <a:gd name="connsiteY0" fmla="*/ 235743 h 797719"/>
                <a:gd name="connsiteX1" fmla="*/ 747713 w 1211391"/>
                <a:gd name="connsiteY1" fmla="*/ 100013 h 797719"/>
                <a:gd name="connsiteX2" fmla="*/ 502444 w 1211391"/>
                <a:gd name="connsiteY2" fmla="*/ 95250 h 797719"/>
                <a:gd name="connsiteX3" fmla="*/ 359569 w 1211391"/>
                <a:gd name="connsiteY3" fmla="*/ 92869 h 797719"/>
                <a:gd name="connsiteX4" fmla="*/ 264319 w 1211391"/>
                <a:gd name="connsiteY4" fmla="*/ 83344 h 797719"/>
                <a:gd name="connsiteX5" fmla="*/ 238125 w 1211391"/>
                <a:gd name="connsiteY5" fmla="*/ 45244 h 797719"/>
                <a:gd name="connsiteX6" fmla="*/ 223838 w 1211391"/>
                <a:gd name="connsiteY6" fmla="*/ 26194 h 797719"/>
                <a:gd name="connsiteX7" fmla="*/ 209550 w 1211391"/>
                <a:gd name="connsiteY7" fmla="*/ 4763 h 797719"/>
                <a:gd name="connsiteX8" fmla="*/ 183357 w 1211391"/>
                <a:gd name="connsiteY8" fmla="*/ 16669 h 797719"/>
                <a:gd name="connsiteX9" fmla="*/ 171450 w 1211391"/>
                <a:gd name="connsiteY9" fmla="*/ 0 h 797719"/>
                <a:gd name="connsiteX10" fmla="*/ 145257 w 1211391"/>
                <a:gd name="connsiteY10" fmla="*/ 35719 h 797719"/>
                <a:gd name="connsiteX11" fmla="*/ 138113 w 1211391"/>
                <a:gd name="connsiteY11" fmla="*/ 50006 h 797719"/>
                <a:gd name="connsiteX12" fmla="*/ 116682 w 1211391"/>
                <a:gd name="connsiteY12" fmla="*/ 59531 h 797719"/>
                <a:gd name="connsiteX13" fmla="*/ 116682 w 1211391"/>
                <a:gd name="connsiteY13" fmla="*/ 111919 h 797719"/>
                <a:gd name="connsiteX14" fmla="*/ 80963 w 1211391"/>
                <a:gd name="connsiteY14" fmla="*/ 200025 h 797719"/>
                <a:gd name="connsiteX15" fmla="*/ 83344 w 1211391"/>
                <a:gd name="connsiteY15" fmla="*/ 247650 h 797719"/>
                <a:gd name="connsiteX16" fmla="*/ 73819 w 1211391"/>
                <a:gd name="connsiteY16" fmla="*/ 295275 h 797719"/>
                <a:gd name="connsiteX17" fmla="*/ 59532 w 1211391"/>
                <a:gd name="connsiteY17" fmla="*/ 350044 h 797719"/>
                <a:gd name="connsiteX18" fmla="*/ 61913 w 1211391"/>
                <a:gd name="connsiteY18" fmla="*/ 407194 h 797719"/>
                <a:gd name="connsiteX19" fmla="*/ 59532 w 1211391"/>
                <a:gd name="connsiteY19" fmla="*/ 469106 h 797719"/>
                <a:gd name="connsiteX20" fmla="*/ 26194 w 1211391"/>
                <a:gd name="connsiteY20" fmla="*/ 538163 h 797719"/>
                <a:gd name="connsiteX21" fmla="*/ 11907 w 1211391"/>
                <a:gd name="connsiteY21" fmla="*/ 566738 h 797719"/>
                <a:gd name="connsiteX22" fmla="*/ 2382 w 1211391"/>
                <a:gd name="connsiteY22" fmla="*/ 588169 h 797719"/>
                <a:gd name="connsiteX23" fmla="*/ 4763 w 1211391"/>
                <a:gd name="connsiteY23" fmla="*/ 626269 h 797719"/>
                <a:gd name="connsiteX24" fmla="*/ 4763 w 1211391"/>
                <a:gd name="connsiteY24" fmla="*/ 626269 h 797719"/>
                <a:gd name="connsiteX25" fmla="*/ 0 w 1211391"/>
                <a:gd name="connsiteY25" fmla="*/ 704850 h 797719"/>
                <a:gd name="connsiteX26" fmla="*/ 21432 w 1211391"/>
                <a:gd name="connsiteY26" fmla="*/ 752475 h 797719"/>
                <a:gd name="connsiteX27" fmla="*/ 26194 w 1211391"/>
                <a:gd name="connsiteY27" fmla="*/ 797719 h 797719"/>
                <a:gd name="connsiteX28" fmla="*/ 1150144 w 1211391"/>
                <a:gd name="connsiteY28" fmla="*/ 790575 h 797719"/>
                <a:gd name="connsiteX29" fmla="*/ 1050132 w 1211391"/>
                <a:gd name="connsiteY29" fmla="*/ 397669 h 797719"/>
                <a:gd name="connsiteX30" fmla="*/ 945357 w 1211391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504827 w 1152527"/>
                <a:gd name="connsiteY2" fmla="*/ 95250 h 797719"/>
                <a:gd name="connsiteX3" fmla="*/ 361952 w 1152527"/>
                <a:gd name="connsiteY3" fmla="*/ 92869 h 797719"/>
                <a:gd name="connsiteX4" fmla="*/ 266702 w 1152527"/>
                <a:gd name="connsiteY4" fmla="*/ 83344 h 797719"/>
                <a:gd name="connsiteX5" fmla="*/ 240508 w 1152527"/>
                <a:gd name="connsiteY5" fmla="*/ 45244 h 797719"/>
                <a:gd name="connsiteX6" fmla="*/ 226221 w 1152527"/>
                <a:gd name="connsiteY6" fmla="*/ 26194 h 797719"/>
                <a:gd name="connsiteX7" fmla="*/ 211933 w 1152527"/>
                <a:gd name="connsiteY7" fmla="*/ 4763 h 797719"/>
                <a:gd name="connsiteX8" fmla="*/ 185740 w 1152527"/>
                <a:gd name="connsiteY8" fmla="*/ 16669 h 797719"/>
                <a:gd name="connsiteX9" fmla="*/ 173833 w 1152527"/>
                <a:gd name="connsiteY9" fmla="*/ 0 h 797719"/>
                <a:gd name="connsiteX10" fmla="*/ 147640 w 1152527"/>
                <a:gd name="connsiteY10" fmla="*/ 35719 h 797719"/>
                <a:gd name="connsiteX11" fmla="*/ 140496 w 1152527"/>
                <a:gd name="connsiteY11" fmla="*/ 50006 h 797719"/>
                <a:gd name="connsiteX12" fmla="*/ 119065 w 1152527"/>
                <a:gd name="connsiteY12" fmla="*/ 59531 h 797719"/>
                <a:gd name="connsiteX13" fmla="*/ 119065 w 1152527"/>
                <a:gd name="connsiteY13" fmla="*/ 111919 h 797719"/>
                <a:gd name="connsiteX14" fmla="*/ 83346 w 1152527"/>
                <a:gd name="connsiteY14" fmla="*/ 200025 h 797719"/>
                <a:gd name="connsiteX15" fmla="*/ 85727 w 1152527"/>
                <a:gd name="connsiteY15" fmla="*/ 247650 h 797719"/>
                <a:gd name="connsiteX16" fmla="*/ 76202 w 1152527"/>
                <a:gd name="connsiteY16" fmla="*/ 295275 h 797719"/>
                <a:gd name="connsiteX17" fmla="*/ 61915 w 1152527"/>
                <a:gd name="connsiteY17" fmla="*/ 350044 h 797719"/>
                <a:gd name="connsiteX18" fmla="*/ 64296 w 1152527"/>
                <a:gd name="connsiteY18" fmla="*/ 407194 h 797719"/>
                <a:gd name="connsiteX19" fmla="*/ 61915 w 1152527"/>
                <a:gd name="connsiteY19" fmla="*/ 469106 h 797719"/>
                <a:gd name="connsiteX20" fmla="*/ 28577 w 1152527"/>
                <a:gd name="connsiteY20" fmla="*/ 538163 h 797719"/>
                <a:gd name="connsiteX21" fmla="*/ 14290 w 1152527"/>
                <a:gd name="connsiteY21" fmla="*/ 566738 h 797719"/>
                <a:gd name="connsiteX22" fmla="*/ 4765 w 1152527"/>
                <a:gd name="connsiteY22" fmla="*/ 588169 h 797719"/>
                <a:gd name="connsiteX23" fmla="*/ 7146 w 1152527"/>
                <a:gd name="connsiteY23" fmla="*/ 626269 h 797719"/>
                <a:gd name="connsiteX24" fmla="*/ 7146 w 1152527"/>
                <a:gd name="connsiteY24" fmla="*/ 626269 h 797719"/>
                <a:gd name="connsiteX25" fmla="*/ 2383 w 1152527"/>
                <a:gd name="connsiteY25" fmla="*/ 704850 h 797719"/>
                <a:gd name="connsiteX26" fmla="*/ 23815 w 1152527"/>
                <a:gd name="connsiteY26" fmla="*/ 752475 h 797719"/>
                <a:gd name="connsiteX27" fmla="*/ 28577 w 1152527"/>
                <a:gd name="connsiteY27" fmla="*/ 797719 h 797719"/>
                <a:gd name="connsiteX28" fmla="*/ 1152527 w 1152527"/>
                <a:gd name="connsiteY28" fmla="*/ 790575 h 797719"/>
                <a:gd name="connsiteX29" fmla="*/ 1052515 w 1152527"/>
                <a:gd name="connsiteY29" fmla="*/ 397669 h 797719"/>
                <a:gd name="connsiteX30" fmla="*/ 947740 w 1152527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88106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4858 w 1152527"/>
                <a:gd name="connsiteY1" fmla="*/ 114300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0575"/>
                <a:gd name="connsiteX1" fmla="*/ 754858 w 1152527"/>
                <a:gd name="connsiteY1" fmla="*/ 114300 h 790575"/>
                <a:gd name="connsiteX2" fmla="*/ 676278 w 1152527"/>
                <a:gd name="connsiteY2" fmla="*/ 102394 h 790575"/>
                <a:gd name="connsiteX3" fmla="*/ 504827 w 1152527"/>
                <a:gd name="connsiteY3" fmla="*/ 95250 h 790575"/>
                <a:gd name="connsiteX4" fmla="*/ 361952 w 1152527"/>
                <a:gd name="connsiteY4" fmla="*/ 92869 h 790575"/>
                <a:gd name="connsiteX5" fmla="*/ 266702 w 1152527"/>
                <a:gd name="connsiteY5" fmla="*/ 83344 h 790575"/>
                <a:gd name="connsiteX6" fmla="*/ 240508 w 1152527"/>
                <a:gd name="connsiteY6" fmla="*/ 45244 h 790575"/>
                <a:gd name="connsiteX7" fmla="*/ 226221 w 1152527"/>
                <a:gd name="connsiteY7" fmla="*/ 26194 h 790575"/>
                <a:gd name="connsiteX8" fmla="*/ 211933 w 1152527"/>
                <a:gd name="connsiteY8" fmla="*/ 4763 h 790575"/>
                <a:gd name="connsiteX9" fmla="*/ 185740 w 1152527"/>
                <a:gd name="connsiteY9" fmla="*/ 16669 h 790575"/>
                <a:gd name="connsiteX10" fmla="*/ 173833 w 1152527"/>
                <a:gd name="connsiteY10" fmla="*/ 0 h 790575"/>
                <a:gd name="connsiteX11" fmla="*/ 147640 w 1152527"/>
                <a:gd name="connsiteY11" fmla="*/ 35719 h 790575"/>
                <a:gd name="connsiteX12" fmla="*/ 140496 w 1152527"/>
                <a:gd name="connsiteY12" fmla="*/ 50006 h 790575"/>
                <a:gd name="connsiteX13" fmla="*/ 119065 w 1152527"/>
                <a:gd name="connsiteY13" fmla="*/ 59531 h 790575"/>
                <a:gd name="connsiteX14" fmla="*/ 119065 w 1152527"/>
                <a:gd name="connsiteY14" fmla="*/ 111919 h 790575"/>
                <a:gd name="connsiteX15" fmla="*/ 83346 w 1152527"/>
                <a:gd name="connsiteY15" fmla="*/ 200025 h 790575"/>
                <a:gd name="connsiteX16" fmla="*/ 85727 w 1152527"/>
                <a:gd name="connsiteY16" fmla="*/ 247650 h 790575"/>
                <a:gd name="connsiteX17" fmla="*/ 76202 w 1152527"/>
                <a:gd name="connsiteY17" fmla="*/ 295275 h 790575"/>
                <a:gd name="connsiteX18" fmla="*/ 61915 w 1152527"/>
                <a:gd name="connsiteY18" fmla="*/ 350044 h 790575"/>
                <a:gd name="connsiteX19" fmla="*/ 64296 w 1152527"/>
                <a:gd name="connsiteY19" fmla="*/ 407194 h 790575"/>
                <a:gd name="connsiteX20" fmla="*/ 61915 w 1152527"/>
                <a:gd name="connsiteY20" fmla="*/ 469106 h 790575"/>
                <a:gd name="connsiteX21" fmla="*/ 28577 w 1152527"/>
                <a:gd name="connsiteY21" fmla="*/ 538163 h 790575"/>
                <a:gd name="connsiteX22" fmla="*/ 14290 w 1152527"/>
                <a:gd name="connsiteY22" fmla="*/ 566738 h 790575"/>
                <a:gd name="connsiteX23" fmla="*/ 4765 w 1152527"/>
                <a:gd name="connsiteY23" fmla="*/ 588169 h 790575"/>
                <a:gd name="connsiteX24" fmla="*/ 7146 w 1152527"/>
                <a:gd name="connsiteY24" fmla="*/ 626269 h 790575"/>
                <a:gd name="connsiteX25" fmla="*/ 7146 w 1152527"/>
                <a:gd name="connsiteY25" fmla="*/ 626269 h 790575"/>
                <a:gd name="connsiteX26" fmla="*/ 2383 w 1152527"/>
                <a:gd name="connsiteY26" fmla="*/ 704850 h 790575"/>
                <a:gd name="connsiteX27" fmla="*/ 23815 w 1152527"/>
                <a:gd name="connsiteY27" fmla="*/ 752475 h 790575"/>
                <a:gd name="connsiteX28" fmla="*/ 14289 w 1152527"/>
                <a:gd name="connsiteY28" fmla="*/ 790575 h 790575"/>
                <a:gd name="connsiteX29" fmla="*/ 1152527 w 1152527"/>
                <a:gd name="connsiteY29" fmla="*/ 790575 h 790575"/>
                <a:gd name="connsiteX30" fmla="*/ 1052515 w 1152527"/>
                <a:gd name="connsiteY30" fmla="*/ 397669 h 790575"/>
                <a:gd name="connsiteX31" fmla="*/ 947740 w 1152527"/>
                <a:gd name="connsiteY31" fmla="*/ 235743 h 790575"/>
                <a:gd name="connsiteX0" fmla="*/ 947740 w 1109665"/>
                <a:gd name="connsiteY0" fmla="*/ 235743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947740 w 1109665"/>
                <a:gd name="connsiteY31" fmla="*/ 235743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892971 w 1109665"/>
                <a:gd name="connsiteY31" fmla="*/ 211931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952502 w 1109665"/>
                <a:gd name="connsiteY30" fmla="*/ 385763 h 792956"/>
                <a:gd name="connsiteX31" fmla="*/ 892971 w 1109665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00128" h="792956">
                  <a:moveTo>
                    <a:pt x="892971" y="211931"/>
                  </a:moveTo>
                  <a:cubicBezTo>
                    <a:pt x="860030" y="166687"/>
                    <a:pt x="790973" y="132556"/>
                    <a:pt x="754858" y="114300"/>
                  </a:cubicBezTo>
                  <a:cubicBezTo>
                    <a:pt x="718743" y="96044"/>
                    <a:pt x="717156" y="103188"/>
                    <a:pt x="676278" y="102394"/>
                  </a:cubicBezTo>
                  <a:cubicBezTo>
                    <a:pt x="635400" y="101600"/>
                    <a:pt x="557215" y="96838"/>
                    <a:pt x="504827" y="95250"/>
                  </a:cubicBezTo>
                  <a:cubicBezTo>
                    <a:pt x="452439" y="93663"/>
                    <a:pt x="409577" y="93663"/>
                    <a:pt x="361952" y="92869"/>
                  </a:cubicBezTo>
                  <a:lnTo>
                    <a:pt x="266702" y="83344"/>
                  </a:lnTo>
                  <a:lnTo>
                    <a:pt x="240508" y="45244"/>
                  </a:lnTo>
                  <a:lnTo>
                    <a:pt x="226221" y="26194"/>
                  </a:lnTo>
                  <a:lnTo>
                    <a:pt x="211933" y="4763"/>
                  </a:lnTo>
                  <a:lnTo>
                    <a:pt x="192884" y="11906"/>
                  </a:lnTo>
                  <a:lnTo>
                    <a:pt x="173833" y="0"/>
                  </a:lnTo>
                  <a:lnTo>
                    <a:pt x="152402" y="21431"/>
                  </a:lnTo>
                  <a:lnTo>
                    <a:pt x="140496" y="50006"/>
                  </a:lnTo>
                  <a:lnTo>
                    <a:pt x="119065" y="59531"/>
                  </a:lnTo>
                  <a:cubicBezTo>
                    <a:pt x="115493" y="69850"/>
                    <a:pt x="125018" y="88503"/>
                    <a:pt x="119065" y="111919"/>
                  </a:cubicBezTo>
                  <a:cubicBezTo>
                    <a:pt x="113112" y="135335"/>
                    <a:pt x="82552" y="184150"/>
                    <a:pt x="83346" y="200025"/>
                  </a:cubicBezTo>
                  <a:lnTo>
                    <a:pt x="85727" y="247650"/>
                  </a:lnTo>
                  <a:cubicBezTo>
                    <a:pt x="84536" y="263525"/>
                    <a:pt x="80171" y="278209"/>
                    <a:pt x="76202" y="295275"/>
                  </a:cubicBezTo>
                  <a:cubicBezTo>
                    <a:pt x="72233" y="312341"/>
                    <a:pt x="61121" y="330994"/>
                    <a:pt x="61915" y="350044"/>
                  </a:cubicBezTo>
                  <a:cubicBezTo>
                    <a:pt x="62709" y="369094"/>
                    <a:pt x="65090" y="386557"/>
                    <a:pt x="64296" y="407194"/>
                  </a:cubicBezTo>
                  <a:cubicBezTo>
                    <a:pt x="63502" y="427831"/>
                    <a:pt x="73028" y="446087"/>
                    <a:pt x="61915" y="469106"/>
                  </a:cubicBezTo>
                  <a:lnTo>
                    <a:pt x="28577" y="538163"/>
                  </a:lnTo>
                  <a:cubicBezTo>
                    <a:pt x="17464" y="561182"/>
                    <a:pt x="18259" y="558404"/>
                    <a:pt x="14290" y="566738"/>
                  </a:cubicBezTo>
                  <a:lnTo>
                    <a:pt x="4765" y="588169"/>
                  </a:lnTo>
                  <a:cubicBezTo>
                    <a:pt x="1590" y="595313"/>
                    <a:pt x="6749" y="619919"/>
                    <a:pt x="7146" y="626269"/>
                  </a:cubicBezTo>
                  <a:lnTo>
                    <a:pt x="7146" y="626269"/>
                  </a:lnTo>
                  <a:cubicBezTo>
                    <a:pt x="6352" y="639366"/>
                    <a:pt x="-4761" y="688975"/>
                    <a:pt x="2383" y="704850"/>
                  </a:cubicBezTo>
                  <a:lnTo>
                    <a:pt x="23815" y="752475"/>
                  </a:lnTo>
                  <a:lnTo>
                    <a:pt x="14289" y="790575"/>
                  </a:lnTo>
                  <a:lnTo>
                    <a:pt x="1000128" y="792956"/>
                  </a:lnTo>
                  <a:cubicBezTo>
                    <a:pt x="997747" y="553641"/>
                    <a:pt x="986633" y="478235"/>
                    <a:pt x="952502" y="385763"/>
                  </a:cubicBezTo>
                  <a:cubicBezTo>
                    <a:pt x="917577" y="331788"/>
                    <a:pt x="925912" y="257175"/>
                    <a:pt x="892971" y="211931"/>
                  </a:cubicBez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pic>
          <p:nvPicPr>
            <p:cNvPr id="265" name="Picture 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8840193" y="855849"/>
              <a:ext cx="64202" cy="14144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1" name="Isosceles Triangle 280"/>
            <p:cNvSpPr/>
            <p:nvPr/>
          </p:nvSpPr>
          <p:spPr bwMode="auto">
            <a:xfrm rot="21480000">
              <a:off x="280642" y="2290175"/>
              <a:ext cx="60241" cy="53043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sp>
          <p:nvSpPr>
            <p:cNvPr id="279" name="Isosceles Triangle 278"/>
            <p:cNvSpPr/>
            <p:nvPr/>
          </p:nvSpPr>
          <p:spPr bwMode="auto">
            <a:xfrm rot="21480000">
              <a:off x="8820225" y="2275743"/>
              <a:ext cx="60241" cy="53043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pic>
          <p:nvPicPr>
            <p:cNvPr id="286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8740969" y="684198"/>
              <a:ext cx="381528" cy="16296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2" name="Rectangle 291"/>
            <p:cNvSpPr/>
            <p:nvPr/>
          </p:nvSpPr>
          <p:spPr>
            <a:xfrm>
              <a:off x="8850292" y="1569223"/>
              <a:ext cx="71288" cy="712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cxnSp>
          <p:nvCxnSpPr>
            <p:cNvPr id="158" name="Straight Connector 157"/>
            <p:cNvCxnSpPr>
              <a:endCxn id="265" idx="1"/>
            </p:cNvCxnSpPr>
            <p:nvPr/>
          </p:nvCxnSpPr>
          <p:spPr bwMode="auto">
            <a:xfrm>
              <a:off x="310202" y="1560846"/>
              <a:ext cx="8529991" cy="2231"/>
            </a:xfrm>
            <a:prstGeom prst="line">
              <a:avLst/>
            </a:prstGeom>
            <a:ln w="3175">
              <a:solidFill>
                <a:srgbClr val="0099FF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Freeform 63"/>
            <p:cNvSpPr/>
            <p:nvPr/>
          </p:nvSpPr>
          <p:spPr bwMode="auto">
            <a:xfrm>
              <a:off x="4211765" y="533092"/>
              <a:ext cx="727269" cy="1753933"/>
            </a:xfrm>
            <a:custGeom>
              <a:avLst/>
              <a:gdLst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1568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71093 w 1030682"/>
                <a:gd name="connsiteY5" fmla="*/ 848069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0682" h="2484208">
                  <a:moveTo>
                    <a:pt x="1030682" y="2484208"/>
                  </a:moveTo>
                  <a:cubicBezTo>
                    <a:pt x="943911" y="2419460"/>
                    <a:pt x="857140" y="2354712"/>
                    <a:pt x="761119" y="2251644"/>
                  </a:cubicBezTo>
                  <a:cubicBezTo>
                    <a:pt x="665098" y="2148576"/>
                    <a:pt x="536483" y="1987367"/>
                    <a:pt x="454557" y="1865799"/>
                  </a:cubicBezTo>
                  <a:cubicBezTo>
                    <a:pt x="372631" y="1744231"/>
                    <a:pt x="323870" y="1640282"/>
                    <a:pt x="269563" y="1522238"/>
                  </a:cubicBezTo>
                  <a:cubicBezTo>
                    <a:pt x="215256" y="1404194"/>
                    <a:pt x="161790" y="1269896"/>
                    <a:pt x="128712" y="1157535"/>
                  </a:cubicBezTo>
                  <a:cubicBezTo>
                    <a:pt x="95634" y="1045174"/>
                    <a:pt x="92545" y="1040992"/>
                    <a:pt x="71093" y="848069"/>
                  </a:cubicBezTo>
                  <a:cubicBezTo>
                    <a:pt x="49641" y="655147"/>
                    <a:pt x="11849" y="141345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0" name="Freeform 19"/>
            <p:cNvSpPr>
              <a:spLocks noChangeAspect="1"/>
            </p:cNvSpPr>
            <p:nvPr/>
          </p:nvSpPr>
          <p:spPr>
            <a:xfrm>
              <a:off x="5535472" y="1241092"/>
              <a:ext cx="42267" cy="50157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594" h="211931">
                  <a:moveTo>
                    <a:pt x="0" y="90488"/>
                  </a:moveTo>
                  <a:lnTo>
                    <a:pt x="28575" y="157163"/>
                  </a:lnTo>
                  <a:lnTo>
                    <a:pt x="85725" y="211931"/>
                  </a:lnTo>
                  <a:lnTo>
                    <a:pt x="121444" y="164306"/>
                  </a:lnTo>
                  <a:lnTo>
                    <a:pt x="145256" y="76200"/>
                  </a:lnTo>
                  <a:lnTo>
                    <a:pt x="178594" y="0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219" name="Freeform 218"/>
            <p:cNvSpPr>
              <a:spLocks noChangeAspect="1"/>
            </p:cNvSpPr>
            <p:nvPr/>
          </p:nvSpPr>
          <p:spPr>
            <a:xfrm rot="21480000">
              <a:off x="5349794" y="1245987"/>
              <a:ext cx="55580" cy="50018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  <a:gd name="connsiteX0" fmla="*/ 0 w 186077"/>
                <a:gd name="connsiteY0" fmla="*/ 23131 h 211931"/>
                <a:gd name="connsiteX1" fmla="*/ 36058 w 186077"/>
                <a:gd name="connsiteY1" fmla="*/ 157163 h 211931"/>
                <a:gd name="connsiteX2" fmla="*/ 93208 w 186077"/>
                <a:gd name="connsiteY2" fmla="*/ 211931 h 211931"/>
                <a:gd name="connsiteX3" fmla="*/ 128927 w 186077"/>
                <a:gd name="connsiteY3" fmla="*/ 164306 h 211931"/>
                <a:gd name="connsiteX4" fmla="*/ 152739 w 186077"/>
                <a:gd name="connsiteY4" fmla="*/ 76200 h 211931"/>
                <a:gd name="connsiteX5" fmla="*/ 186077 w 186077"/>
                <a:gd name="connsiteY5" fmla="*/ 0 h 211931"/>
                <a:gd name="connsiteX6" fmla="*/ 0 w 186077"/>
                <a:gd name="connsiteY6" fmla="*/ 23131 h 211931"/>
                <a:gd name="connsiteX0" fmla="*/ 0 w 186077"/>
                <a:gd name="connsiteY0" fmla="*/ 23131 h 164304"/>
                <a:gd name="connsiteX1" fmla="*/ 36058 w 186077"/>
                <a:gd name="connsiteY1" fmla="*/ 157163 h 164304"/>
                <a:gd name="connsiteX2" fmla="*/ 128927 w 186077"/>
                <a:gd name="connsiteY2" fmla="*/ 164306 h 164304"/>
                <a:gd name="connsiteX3" fmla="*/ 152739 w 186077"/>
                <a:gd name="connsiteY3" fmla="*/ 76200 h 164304"/>
                <a:gd name="connsiteX4" fmla="*/ 186077 w 186077"/>
                <a:gd name="connsiteY4" fmla="*/ 0 h 164304"/>
                <a:gd name="connsiteX5" fmla="*/ 0 w 186077"/>
                <a:gd name="connsiteY5" fmla="*/ 23131 h 164304"/>
                <a:gd name="connsiteX0" fmla="*/ 0 w 186077"/>
                <a:gd name="connsiteY0" fmla="*/ 23131 h 174663"/>
                <a:gd name="connsiteX1" fmla="*/ 36058 w 186077"/>
                <a:gd name="connsiteY1" fmla="*/ 157163 h 174663"/>
                <a:gd name="connsiteX2" fmla="*/ 128927 w 186077"/>
                <a:gd name="connsiteY2" fmla="*/ 164306 h 174663"/>
                <a:gd name="connsiteX3" fmla="*/ 152739 w 186077"/>
                <a:gd name="connsiteY3" fmla="*/ 76200 h 174663"/>
                <a:gd name="connsiteX4" fmla="*/ 186077 w 186077"/>
                <a:gd name="connsiteY4" fmla="*/ 0 h 174663"/>
                <a:gd name="connsiteX5" fmla="*/ 0 w 186077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4088" h="174663">
                  <a:moveTo>
                    <a:pt x="8011" y="23131"/>
                  </a:moveTo>
                  <a:cubicBezTo>
                    <a:pt x="-16992" y="49325"/>
                    <a:pt x="22581" y="133634"/>
                    <a:pt x="44069" y="157163"/>
                  </a:cubicBezTo>
                  <a:cubicBezTo>
                    <a:pt x="65557" y="180692"/>
                    <a:pt x="117491" y="177800"/>
                    <a:pt x="136938" y="164306"/>
                  </a:cubicBezTo>
                  <a:cubicBezTo>
                    <a:pt x="156385" y="150812"/>
                    <a:pt x="149637" y="101600"/>
                    <a:pt x="160750" y="76200"/>
                  </a:cubicBezTo>
                  <a:lnTo>
                    <a:pt x="194088" y="0"/>
                  </a:lnTo>
                  <a:lnTo>
                    <a:pt x="8011" y="23131"/>
                  </a:lnTo>
                  <a:close/>
                </a:path>
              </a:pathLst>
            </a:custGeom>
            <a:solidFill>
              <a:srgbClr val="B173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>
              <a:off x="8441413" y="2249633"/>
              <a:ext cx="39208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800" dirty="0"/>
                <a:t>Km</a:t>
              </a:r>
            </a:p>
          </p:txBody>
        </p:sp>
        <p:sp>
          <p:nvSpPr>
            <p:cNvPr id="223" name="Freeform 222"/>
            <p:cNvSpPr/>
            <p:nvPr/>
          </p:nvSpPr>
          <p:spPr>
            <a:xfrm flipH="1">
              <a:off x="4594229" y="1722711"/>
              <a:ext cx="493198" cy="563070"/>
            </a:xfrm>
            <a:custGeom>
              <a:avLst/>
              <a:gdLst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4284 w 598609"/>
                <a:gd name="connsiteY0" fmla="*/ 78581 h 569119"/>
                <a:gd name="connsiteX1" fmla="*/ 350959 w 598609"/>
                <a:gd name="connsiteY1" fmla="*/ 152400 h 569119"/>
                <a:gd name="connsiteX2" fmla="*/ 393822 w 598609"/>
                <a:gd name="connsiteY2" fmla="*/ 154781 h 569119"/>
                <a:gd name="connsiteX3" fmla="*/ 434303 w 598609"/>
                <a:gd name="connsiteY3" fmla="*/ 123825 h 569119"/>
                <a:gd name="connsiteX4" fmla="*/ 448591 w 598609"/>
                <a:gd name="connsiteY4" fmla="*/ 95250 h 569119"/>
                <a:gd name="connsiteX5" fmla="*/ 500979 w 598609"/>
                <a:gd name="connsiteY5" fmla="*/ 90487 h 569119"/>
                <a:gd name="connsiteX6" fmla="*/ 539078 w 598609"/>
                <a:gd name="connsiteY6" fmla="*/ 130969 h 569119"/>
                <a:gd name="connsiteX7" fmla="*/ 570034 w 598609"/>
                <a:gd name="connsiteY7" fmla="*/ 173831 h 569119"/>
                <a:gd name="connsiteX8" fmla="*/ 598609 w 598609"/>
                <a:gd name="connsiteY8" fmla="*/ 214313 h 569119"/>
                <a:gd name="connsiteX9" fmla="*/ 496216 w 598609"/>
                <a:gd name="connsiteY9" fmla="*/ 338138 h 569119"/>
                <a:gd name="connsiteX10" fmla="*/ 398584 w 598609"/>
                <a:gd name="connsiteY10" fmla="*/ 440531 h 569119"/>
                <a:gd name="connsiteX11" fmla="*/ 334291 w 598609"/>
                <a:gd name="connsiteY11" fmla="*/ 497681 h 569119"/>
                <a:gd name="connsiteX12" fmla="*/ 253328 w 598609"/>
                <a:gd name="connsiteY12" fmla="*/ 566738 h 569119"/>
                <a:gd name="connsiteX13" fmla="*/ 39016 w 598609"/>
                <a:gd name="connsiteY13" fmla="*/ 569119 h 569119"/>
                <a:gd name="connsiteX14" fmla="*/ 3297 w 598609"/>
                <a:gd name="connsiteY14" fmla="*/ 495300 h 569119"/>
                <a:gd name="connsiteX15" fmla="*/ 8059 w 598609"/>
                <a:gd name="connsiteY15" fmla="*/ 378619 h 569119"/>
                <a:gd name="connsiteX16" fmla="*/ 60447 w 598609"/>
                <a:gd name="connsiteY16" fmla="*/ 300038 h 569119"/>
                <a:gd name="connsiteX17" fmla="*/ 110453 w 598609"/>
                <a:gd name="connsiteY17" fmla="*/ 254794 h 569119"/>
                <a:gd name="connsiteX18" fmla="*/ 117597 w 598609"/>
                <a:gd name="connsiteY18" fmla="*/ 161925 h 569119"/>
                <a:gd name="connsiteX19" fmla="*/ 117597 w 598609"/>
                <a:gd name="connsiteY19" fmla="*/ 104775 h 569119"/>
                <a:gd name="connsiteX20" fmla="*/ 129503 w 598609"/>
                <a:gd name="connsiteY20" fmla="*/ 42863 h 569119"/>
                <a:gd name="connsiteX21" fmla="*/ 172366 w 598609"/>
                <a:gd name="connsiteY21" fmla="*/ 4763 h 569119"/>
                <a:gd name="connsiteX22" fmla="*/ 215228 w 598609"/>
                <a:gd name="connsiteY22" fmla="*/ 0 h 569119"/>
                <a:gd name="connsiteX23" fmla="*/ 284284 w 598609"/>
                <a:gd name="connsiteY23" fmla="*/ 78581 h 569119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8123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15228 w 598609"/>
                <a:gd name="connsiteY22" fmla="*/ 3665 h 587072"/>
                <a:gd name="connsiteX23" fmla="*/ 284284 w 598609"/>
                <a:gd name="connsiteY23" fmla="*/ 96534 h 587072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24753 w 598609"/>
                <a:gd name="connsiteY22" fmla="*/ 3665 h 587072"/>
                <a:gd name="connsiteX23" fmla="*/ 284284 w 598609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98584 w 619332"/>
                <a:gd name="connsiteY10" fmla="*/ 458484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80821 w 619332"/>
                <a:gd name="connsiteY10" fmla="*/ 456103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73818 h 564356"/>
                <a:gd name="connsiteX1" fmla="*/ 360484 w 619332"/>
                <a:gd name="connsiteY1" fmla="*/ 138112 h 564356"/>
                <a:gd name="connsiteX2" fmla="*/ 393822 w 619332"/>
                <a:gd name="connsiteY2" fmla="*/ 142874 h 564356"/>
                <a:gd name="connsiteX3" fmla="*/ 434303 w 619332"/>
                <a:gd name="connsiteY3" fmla="*/ 119062 h 564356"/>
                <a:gd name="connsiteX4" fmla="*/ 448591 w 619332"/>
                <a:gd name="connsiteY4" fmla="*/ 90487 h 564356"/>
                <a:gd name="connsiteX5" fmla="*/ 508123 w 619332"/>
                <a:gd name="connsiteY5" fmla="*/ 85724 h 564356"/>
                <a:gd name="connsiteX6" fmla="*/ 539078 w 619332"/>
                <a:gd name="connsiteY6" fmla="*/ 126206 h 564356"/>
                <a:gd name="connsiteX7" fmla="*/ 570034 w 619332"/>
                <a:gd name="connsiteY7" fmla="*/ 169068 h 564356"/>
                <a:gd name="connsiteX8" fmla="*/ 619332 w 619332"/>
                <a:gd name="connsiteY8" fmla="*/ 197644 h 564356"/>
                <a:gd name="connsiteX9" fmla="*/ 496216 w 619332"/>
                <a:gd name="connsiteY9" fmla="*/ 333375 h 564356"/>
                <a:gd name="connsiteX10" fmla="*/ 380821 w 619332"/>
                <a:gd name="connsiteY10" fmla="*/ 433387 h 564356"/>
                <a:gd name="connsiteX11" fmla="*/ 334291 w 619332"/>
                <a:gd name="connsiteY11" fmla="*/ 492918 h 564356"/>
                <a:gd name="connsiteX12" fmla="*/ 253328 w 619332"/>
                <a:gd name="connsiteY12" fmla="*/ 561975 h 564356"/>
                <a:gd name="connsiteX13" fmla="*/ 39016 w 619332"/>
                <a:gd name="connsiteY13" fmla="*/ 564356 h 564356"/>
                <a:gd name="connsiteX14" fmla="*/ 3297 w 619332"/>
                <a:gd name="connsiteY14" fmla="*/ 490537 h 564356"/>
                <a:gd name="connsiteX15" fmla="*/ 8059 w 619332"/>
                <a:gd name="connsiteY15" fmla="*/ 373856 h 564356"/>
                <a:gd name="connsiteX16" fmla="*/ 60447 w 619332"/>
                <a:gd name="connsiteY16" fmla="*/ 295275 h 564356"/>
                <a:gd name="connsiteX17" fmla="*/ 110453 w 619332"/>
                <a:gd name="connsiteY17" fmla="*/ 250031 h 564356"/>
                <a:gd name="connsiteX18" fmla="*/ 117597 w 619332"/>
                <a:gd name="connsiteY18" fmla="*/ 157162 h 564356"/>
                <a:gd name="connsiteX19" fmla="*/ 117597 w 619332"/>
                <a:gd name="connsiteY19" fmla="*/ 100012 h 564356"/>
                <a:gd name="connsiteX20" fmla="*/ 129503 w 619332"/>
                <a:gd name="connsiteY20" fmla="*/ 38100 h 564356"/>
                <a:gd name="connsiteX21" fmla="*/ 172366 w 619332"/>
                <a:gd name="connsiteY21" fmla="*/ 0 h 564356"/>
                <a:gd name="connsiteX22" fmla="*/ 284284 w 619332"/>
                <a:gd name="connsiteY22" fmla="*/ 73818 h 564356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34303 w 619332"/>
                <a:gd name="connsiteY3" fmla="*/ 121081 h 566375"/>
                <a:gd name="connsiteX4" fmla="*/ 448591 w 619332"/>
                <a:gd name="connsiteY4" fmla="*/ 92506 h 566375"/>
                <a:gd name="connsiteX5" fmla="*/ 508123 w 619332"/>
                <a:gd name="connsiteY5" fmla="*/ 87743 h 566375"/>
                <a:gd name="connsiteX6" fmla="*/ 539078 w 619332"/>
                <a:gd name="connsiteY6" fmla="*/ 128225 h 566375"/>
                <a:gd name="connsiteX7" fmla="*/ 570034 w 619332"/>
                <a:gd name="connsiteY7" fmla="*/ 171087 h 566375"/>
                <a:gd name="connsiteX8" fmla="*/ 619332 w 619332"/>
                <a:gd name="connsiteY8" fmla="*/ 199663 h 566375"/>
                <a:gd name="connsiteX9" fmla="*/ 496216 w 619332"/>
                <a:gd name="connsiteY9" fmla="*/ 335394 h 566375"/>
                <a:gd name="connsiteX10" fmla="*/ 380821 w 619332"/>
                <a:gd name="connsiteY10" fmla="*/ 435406 h 566375"/>
                <a:gd name="connsiteX11" fmla="*/ 334291 w 619332"/>
                <a:gd name="connsiteY11" fmla="*/ 494937 h 566375"/>
                <a:gd name="connsiteX12" fmla="*/ 253328 w 619332"/>
                <a:gd name="connsiteY12" fmla="*/ 563994 h 566375"/>
                <a:gd name="connsiteX13" fmla="*/ 39016 w 619332"/>
                <a:gd name="connsiteY13" fmla="*/ 566375 h 566375"/>
                <a:gd name="connsiteX14" fmla="*/ 3297 w 619332"/>
                <a:gd name="connsiteY14" fmla="*/ 492556 h 566375"/>
                <a:gd name="connsiteX15" fmla="*/ 8059 w 619332"/>
                <a:gd name="connsiteY15" fmla="*/ 375875 h 566375"/>
                <a:gd name="connsiteX16" fmla="*/ 60447 w 619332"/>
                <a:gd name="connsiteY16" fmla="*/ 297294 h 566375"/>
                <a:gd name="connsiteX17" fmla="*/ 110453 w 619332"/>
                <a:gd name="connsiteY17" fmla="*/ 252050 h 566375"/>
                <a:gd name="connsiteX18" fmla="*/ 117597 w 619332"/>
                <a:gd name="connsiteY18" fmla="*/ 159181 h 566375"/>
                <a:gd name="connsiteX19" fmla="*/ 117597 w 619332"/>
                <a:gd name="connsiteY19" fmla="*/ 102031 h 566375"/>
                <a:gd name="connsiteX20" fmla="*/ 129503 w 619332"/>
                <a:gd name="connsiteY20" fmla="*/ 40119 h 566375"/>
                <a:gd name="connsiteX21" fmla="*/ 172366 w 619332"/>
                <a:gd name="connsiteY21" fmla="*/ 2019 h 566375"/>
                <a:gd name="connsiteX22" fmla="*/ 257640 w 619332"/>
                <a:gd name="connsiteY22" fmla="*/ 102030 h 566375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48591 w 619332"/>
                <a:gd name="connsiteY3" fmla="*/ 92506 h 566375"/>
                <a:gd name="connsiteX4" fmla="*/ 508123 w 619332"/>
                <a:gd name="connsiteY4" fmla="*/ 87743 h 566375"/>
                <a:gd name="connsiteX5" fmla="*/ 539078 w 619332"/>
                <a:gd name="connsiteY5" fmla="*/ 128225 h 566375"/>
                <a:gd name="connsiteX6" fmla="*/ 570034 w 619332"/>
                <a:gd name="connsiteY6" fmla="*/ 171087 h 566375"/>
                <a:gd name="connsiteX7" fmla="*/ 619332 w 619332"/>
                <a:gd name="connsiteY7" fmla="*/ 199663 h 566375"/>
                <a:gd name="connsiteX8" fmla="*/ 496216 w 619332"/>
                <a:gd name="connsiteY8" fmla="*/ 335394 h 566375"/>
                <a:gd name="connsiteX9" fmla="*/ 380821 w 619332"/>
                <a:gd name="connsiteY9" fmla="*/ 435406 h 566375"/>
                <a:gd name="connsiteX10" fmla="*/ 334291 w 619332"/>
                <a:gd name="connsiteY10" fmla="*/ 494937 h 566375"/>
                <a:gd name="connsiteX11" fmla="*/ 253328 w 619332"/>
                <a:gd name="connsiteY11" fmla="*/ 563994 h 566375"/>
                <a:gd name="connsiteX12" fmla="*/ 39016 w 619332"/>
                <a:gd name="connsiteY12" fmla="*/ 566375 h 566375"/>
                <a:gd name="connsiteX13" fmla="*/ 3297 w 619332"/>
                <a:gd name="connsiteY13" fmla="*/ 492556 h 566375"/>
                <a:gd name="connsiteX14" fmla="*/ 8059 w 619332"/>
                <a:gd name="connsiteY14" fmla="*/ 375875 h 566375"/>
                <a:gd name="connsiteX15" fmla="*/ 60447 w 619332"/>
                <a:gd name="connsiteY15" fmla="*/ 297294 h 566375"/>
                <a:gd name="connsiteX16" fmla="*/ 110453 w 619332"/>
                <a:gd name="connsiteY16" fmla="*/ 252050 h 566375"/>
                <a:gd name="connsiteX17" fmla="*/ 117597 w 619332"/>
                <a:gd name="connsiteY17" fmla="*/ 159181 h 566375"/>
                <a:gd name="connsiteX18" fmla="*/ 117597 w 619332"/>
                <a:gd name="connsiteY18" fmla="*/ 102031 h 566375"/>
                <a:gd name="connsiteX19" fmla="*/ 129503 w 619332"/>
                <a:gd name="connsiteY19" fmla="*/ 40119 h 566375"/>
                <a:gd name="connsiteX20" fmla="*/ 172366 w 619332"/>
                <a:gd name="connsiteY20" fmla="*/ 2019 h 566375"/>
                <a:gd name="connsiteX21" fmla="*/ 257640 w 619332"/>
                <a:gd name="connsiteY21" fmla="*/ 102030 h 566375"/>
                <a:gd name="connsiteX0" fmla="*/ 248758 w 619332"/>
                <a:gd name="connsiteY0" fmla="*/ 117070 h 567127"/>
                <a:gd name="connsiteX1" fmla="*/ 360484 w 619332"/>
                <a:gd name="connsiteY1" fmla="*/ 140883 h 567127"/>
                <a:gd name="connsiteX2" fmla="*/ 393822 w 619332"/>
                <a:gd name="connsiteY2" fmla="*/ 145645 h 567127"/>
                <a:gd name="connsiteX3" fmla="*/ 448591 w 619332"/>
                <a:gd name="connsiteY3" fmla="*/ 93258 h 567127"/>
                <a:gd name="connsiteX4" fmla="*/ 508123 w 619332"/>
                <a:gd name="connsiteY4" fmla="*/ 88495 h 567127"/>
                <a:gd name="connsiteX5" fmla="*/ 539078 w 619332"/>
                <a:gd name="connsiteY5" fmla="*/ 128977 h 567127"/>
                <a:gd name="connsiteX6" fmla="*/ 570034 w 619332"/>
                <a:gd name="connsiteY6" fmla="*/ 171839 h 567127"/>
                <a:gd name="connsiteX7" fmla="*/ 619332 w 619332"/>
                <a:gd name="connsiteY7" fmla="*/ 200415 h 567127"/>
                <a:gd name="connsiteX8" fmla="*/ 496216 w 619332"/>
                <a:gd name="connsiteY8" fmla="*/ 336146 h 567127"/>
                <a:gd name="connsiteX9" fmla="*/ 380821 w 619332"/>
                <a:gd name="connsiteY9" fmla="*/ 436158 h 567127"/>
                <a:gd name="connsiteX10" fmla="*/ 334291 w 619332"/>
                <a:gd name="connsiteY10" fmla="*/ 495689 h 567127"/>
                <a:gd name="connsiteX11" fmla="*/ 253328 w 619332"/>
                <a:gd name="connsiteY11" fmla="*/ 564746 h 567127"/>
                <a:gd name="connsiteX12" fmla="*/ 39016 w 619332"/>
                <a:gd name="connsiteY12" fmla="*/ 567127 h 567127"/>
                <a:gd name="connsiteX13" fmla="*/ 3297 w 619332"/>
                <a:gd name="connsiteY13" fmla="*/ 493308 h 567127"/>
                <a:gd name="connsiteX14" fmla="*/ 8059 w 619332"/>
                <a:gd name="connsiteY14" fmla="*/ 376627 h 567127"/>
                <a:gd name="connsiteX15" fmla="*/ 60447 w 619332"/>
                <a:gd name="connsiteY15" fmla="*/ 298046 h 567127"/>
                <a:gd name="connsiteX16" fmla="*/ 110453 w 619332"/>
                <a:gd name="connsiteY16" fmla="*/ 252802 h 567127"/>
                <a:gd name="connsiteX17" fmla="*/ 117597 w 619332"/>
                <a:gd name="connsiteY17" fmla="*/ 159933 h 567127"/>
                <a:gd name="connsiteX18" fmla="*/ 117597 w 619332"/>
                <a:gd name="connsiteY18" fmla="*/ 102783 h 567127"/>
                <a:gd name="connsiteX19" fmla="*/ 129503 w 619332"/>
                <a:gd name="connsiteY19" fmla="*/ 40871 h 567127"/>
                <a:gd name="connsiteX20" fmla="*/ 172366 w 619332"/>
                <a:gd name="connsiteY20" fmla="*/ 2771 h 567127"/>
                <a:gd name="connsiteX21" fmla="*/ 248758 w 619332"/>
                <a:gd name="connsiteY21" fmla="*/ 117070 h 567127"/>
                <a:gd name="connsiteX0" fmla="*/ 257640 w 619332"/>
                <a:gd name="connsiteY0" fmla="*/ 112051 h 566871"/>
                <a:gd name="connsiteX1" fmla="*/ 360484 w 619332"/>
                <a:gd name="connsiteY1" fmla="*/ 140627 h 566871"/>
                <a:gd name="connsiteX2" fmla="*/ 393822 w 619332"/>
                <a:gd name="connsiteY2" fmla="*/ 145389 h 566871"/>
                <a:gd name="connsiteX3" fmla="*/ 448591 w 619332"/>
                <a:gd name="connsiteY3" fmla="*/ 93002 h 566871"/>
                <a:gd name="connsiteX4" fmla="*/ 508123 w 619332"/>
                <a:gd name="connsiteY4" fmla="*/ 88239 h 566871"/>
                <a:gd name="connsiteX5" fmla="*/ 539078 w 619332"/>
                <a:gd name="connsiteY5" fmla="*/ 128721 h 566871"/>
                <a:gd name="connsiteX6" fmla="*/ 570034 w 619332"/>
                <a:gd name="connsiteY6" fmla="*/ 171583 h 566871"/>
                <a:gd name="connsiteX7" fmla="*/ 619332 w 619332"/>
                <a:gd name="connsiteY7" fmla="*/ 200159 h 566871"/>
                <a:gd name="connsiteX8" fmla="*/ 496216 w 619332"/>
                <a:gd name="connsiteY8" fmla="*/ 335890 h 566871"/>
                <a:gd name="connsiteX9" fmla="*/ 380821 w 619332"/>
                <a:gd name="connsiteY9" fmla="*/ 435902 h 566871"/>
                <a:gd name="connsiteX10" fmla="*/ 334291 w 619332"/>
                <a:gd name="connsiteY10" fmla="*/ 495433 h 566871"/>
                <a:gd name="connsiteX11" fmla="*/ 253328 w 619332"/>
                <a:gd name="connsiteY11" fmla="*/ 564490 h 566871"/>
                <a:gd name="connsiteX12" fmla="*/ 39016 w 619332"/>
                <a:gd name="connsiteY12" fmla="*/ 566871 h 566871"/>
                <a:gd name="connsiteX13" fmla="*/ 3297 w 619332"/>
                <a:gd name="connsiteY13" fmla="*/ 493052 h 566871"/>
                <a:gd name="connsiteX14" fmla="*/ 8059 w 619332"/>
                <a:gd name="connsiteY14" fmla="*/ 376371 h 566871"/>
                <a:gd name="connsiteX15" fmla="*/ 60447 w 619332"/>
                <a:gd name="connsiteY15" fmla="*/ 297790 h 566871"/>
                <a:gd name="connsiteX16" fmla="*/ 110453 w 619332"/>
                <a:gd name="connsiteY16" fmla="*/ 252546 h 566871"/>
                <a:gd name="connsiteX17" fmla="*/ 117597 w 619332"/>
                <a:gd name="connsiteY17" fmla="*/ 159677 h 566871"/>
                <a:gd name="connsiteX18" fmla="*/ 117597 w 619332"/>
                <a:gd name="connsiteY18" fmla="*/ 102527 h 566871"/>
                <a:gd name="connsiteX19" fmla="*/ 129503 w 619332"/>
                <a:gd name="connsiteY19" fmla="*/ 40615 h 566871"/>
                <a:gd name="connsiteX20" fmla="*/ 172366 w 619332"/>
                <a:gd name="connsiteY20" fmla="*/ 2515 h 566871"/>
                <a:gd name="connsiteX21" fmla="*/ 257640 w 619332"/>
                <a:gd name="connsiteY21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02031 h 566376"/>
                <a:gd name="connsiteX1" fmla="*/ 393822 w 619332"/>
                <a:gd name="connsiteY1" fmla="*/ 144894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32606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22450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07648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19332" h="568758">
                  <a:moveTo>
                    <a:pt x="257640" y="102031"/>
                  </a:moveTo>
                  <a:cubicBezTo>
                    <a:pt x="294549" y="123859"/>
                    <a:pt x="363970" y="134575"/>
                    <a:pt x="393822" y="132988"/>
                  </a:cubicBezTo>
                  <a:cubicBezTo>
                    <a:pt x="423674" y="131401"/>
                    <a:pt x="417700" y="100048"/>
                    <a:pt x="436750" y="92507"/>
                  </a:cubicBezTo>
                  <a:cubicBezTo>
                    <a:pt x="455800" y="84966"/>
                    <a:pt x="493042" y="81791"/>
                    <a:pt x="508123" y="87744"/>
                  </a:cubicBezTo>
                  <a:cubicBezTo>
                    <a:pt x="520823" y="101238"/>
                    <a:pt x="526786" y="114335"/>
                    <a:pt x="539078" y="128226"/>
                  </a:cubicBezTo>
                  <a:cubicBezTo>
                    <a:pt x="551370" y="142117"/>
                    <a:pt x="571954" y="157197"/>
                    <a:pt x="581876" y="171088"/>
                  </a:cubicBezTo>
                  <a:lnTo>
                    <a:pt x="619332" y="199664"/>
                  </a:lnTo>
                  <a:cubicBezTo>
                    <a:pt x="607029" y="227049"/>
                    <a:pt x="535968" y="296105"/>
                    <a:pt x="496216" y="335395"/>
                  </a:cubicBezTo>
                  <a:cubicBezTo>
                    <a:pt x="456464" y="374685"/>
                    <a:pt x="412249" y="410404"/>
                    <a:pt x="380821" y="435407"/>
                  </a:cubicBezTo>
                  <a:cubicBezTo>
                    <a:pt x="349393" y="460410"/>
                    <a:pt x="343205" y="463188"/>
                    <a:pt x="307648" y="485413"/>
                  </a:cubicBezTo>
                  <a:cubicBezTo>
                    <a:pt x="272091" y="507638"/>
                    <a:pt x="216692" y="556852"/>
                    <a:pt x="167479" y="568758"/>
                  </a:cubicBezTo>
                  <a:lnTo>
                    <a:pt x="39016" y="566376"/>
                  </a:lnTo>
                  <a:cubicBezTo>
                    <a:pt x="-2656" y="554470"/>
                    <a:pt x="8456" y="524307"/>
                    <a:pt x="3297" y="492557"/>
                  </a:cubicBezTo>
                  <a:cubicBezTo>
                    <a:pt x="-1862" y="460807"/>
                    <a:pt x="-1466" y="408420"/>
                    <a:pt x="8059" y="375876"/>
                  </a:cubicBezTo>
                  <a:cubicBezTo>
                    <a:pt x="17584" y="343332"/>
                    <a:pt x="43381" y="317933"/>
                    <a:pt x="60447" y="297295"/>
                  </a:cubicBezTo>
                  <a:cubicBezTo>
                    <a:pt x="77513" y="276658"/>
                    <a:pt x="100928" y="275070"/>
                    <a:pt x="110453" y="252051"/>
                  </a:cubicBezTo>
                  <a:cubicBezTo>
                    <a:pt x="119978" y="229032"/>
                    <a:pt x="116406" y="184185"/>
                    <a:pt x="117597" y="159182"/>
                  </a:cubicBezTo>
                  <a:lnTo>
                    <a:pt x="117597" y="102032"/>
                  </a:lnTo>
                  <a:cubicBezTo>
                    <a:pt x="119581" y="82188"/>
                    <a:pt x="120375" y="56789"/>
                    <a:pt x="129503" y="40120"/>
                  </a:cubicBezTo>
                  <a:cubicBezTo>
                    <a:pt x="138631" y="23451"/>
                    <a:pt x="151010" y="-8298"/>
                    <a:pt x="172366" y="2020"/>
                  </a:cubicBezTo>
                  <a:cubicBezTo>
                    <a:pt x="193722" y="12338"/>
                    <a:pt x="220731" y="80203"/>
                    <a:pt x="257640" y="102031"/>
                  </a:cubicBez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67" name="Freeform 66"/>
            <p:cNvSpPr/>
            <p:nvPr/>
          </p:nvSpPr>
          <p:spPr bwMode="auto">
            <a:xfrm>
              <a:off x="3834703" y="163522"/>
              <a:ext cx="748511" cy="2122324"/>
            </a:xfrm>
            <a:custGeom>
              <a:avLst/>
              <a:gdLst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04800 w 1028700"/>
                <a:gd name="connsiteY3" fmla="*/ 1462087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62947 w 1028700"/>
                <a:gd name="connsiteY2" fmla="*/ 1862439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62947 w 1028700"/>
                <a:gd name="connsiteY2" fmla="*/ 1862439 h 2466975"/>
                <a:gd name="connsiteX3" fmla="*/ 269397 w 1028700"/>
                <a:gd name="connsiteY3" fmla="*/ 1471163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62947 w 1028700"/>
                <a:gd name="connsiteY2" fmla="*/ 1862439 h 2466975"/>
                <a:gd name="connsiteX3" fmla="*/ 269397 w 1028700"/>
                <a:gd name="connsiteY3" fmla="*/ 1471163 h 2466975"/>
                <a:gd name="connsiteX4" fmla="*/ 183368 w 1028700"/>
                <a:gd name="connsiteY4" fmla="*/ 112350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09320 w 1028700"/>
                <a:gd name="connsiteY1" fmla="*/ 2195837 h 2466975"/>
                <a:gd name="connsiteX2" fmla="*/ 462947 w 1028700"/>
                <a:gd name="connsiteY2" fmla="*/ 1862439 h 2466975"/>
                <a:gd name="connsiteX3" fmla="*/ 269397 w 1028700"/>
                <a:gd name="connsiteY3" fmla="*/ 1471163 h 2466975"/>
                <a:gd name="connsiteX4" fmla="*/ 183368 w 1028700"/>
                <a:gd name="connsiteY4" fmla="*/ 112350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8700" h="2466975">
                  <a:moveTo>
                    <a:pt x="1028700" y="2466975"/>
                  </a:moveTo>
                  <a:cubicBezTo>
                    <a:pt x="913606" y="2376090"/>
                    <a:pt x="803612" y="2296593"/>
                    <a:pt x="709320" y="2195837"/>
                  </a:cubicBezTo>
                  <a:cubicBezTo>
                    <a:pt x="615028" y="2095081"/>
                    <a:pt x="536268" y="1983218"/>
                    <a:pt x="462947" y="1862439"/>
                  </a:cubicBezTo>
                  <a:cubicBezTo>
                    <a:pt x="389627" y="1741660"/>
                    <a:pt x="315994" y="1594319"/>
                    <a:pt x="269397" y="1471163"/>
                  </a:cubicBezTo>
                  <a:cubicBezTo>
                    <a:pt x="222801" y="1348007"/>
                    <a:pt x="215964" y="1288527"/>
                    <a:pt x="183368" y="1123502"/>
                  </a:cubicBezTo>
                  <a:cubicBezTo>
                    <a:pt x="150772" y="958477"/>
                    <a:pt x="104380" y="668262"/>
                    <a:pt x="73819" y="481012"/>
                  </a:cubicBezTo>
                  <a:cubicBezTo>
                    <a:pt x="43258" y="293762"/>
                    <a:pt x="12303" y="80169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00" name="TextBox 1024"/>
            <p:cNvSpPr txBox="1">
              <a:spLocks noChangeArrowheads="1"/>
            </p:cNvSpPr>
            <p:nvPr/>
          </p:nvSpPr>
          <p:spPr bwMode="auto">
            <a:xfrm>
              <a:off x="8784200" y="599979"/>
              <a:ext cx="452690" cy="2285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b="1" dirty="0">
                  <a:latin typeface="Calibri" pitchFamily="34" charset="0"/>
                </a:rPr>
                <a:t>masl</a:t>
              </a:r>
            </a:p>
          </p:txBody>
        </p:sp>
        <p:sp>
          <p:nvSpPr>
            <p:cNvPr id="386" name="Freeform 385"/>
            <p:cNvSpPr/>
            <p:nvPr/>
          </p:nvSpPr>
          <p:spPr>
            <a:xfrm>
              <a:off x="7010412" y="611098"/>
              <a:ext cx="1825287" cy="796600"/>
            </a:xfrm>
            <a:custGeom>
              <a:avLst/>
              <a:gdLst>
                <a:gd name="connsiteX0" fmla="*/ 257175 w 404813"/>
                <a:gd name="connsiteY0" fmla="*/ 0 h 438150"/>
                <a:gd name="connsiteX1" fmla="*/ 323850 w 404813"/>
                <a:gd name="connsiteY1" fmla="*/ 145257 h 438150"/>
                <a:gd name="connsiteX2" fmla="*/ 371475 w 404813"/>
                <a:gd name="connsiteY2" fmla="*/ 223838 h 438150"/>
                <a:gd name="connsiteX3" fmla="*/ 404813 w 404813"/>
                <a:gd name="connsiteY3" fmla="*/ 288132 h 438150"/>
                <a:gd name="connsiteX4" fmla="*/ 402431 w 404813"/>
                <a:gd name="connsiteY4" fmla="*/ 330994 h 438150"/>
                <a:gd name="connsiteX5" fmla="*/ 366713 w 404813"/>
                <a:gd name="connsiteY5" fmla="*/ 340519 h 438150"/>
                <a:gd name="connsiteX6" fmla="*/ 219075 w 404813"/>
                <a:gd name="connsiteY6" fmla="*/ 252413 h 438150"/>
                <a:gd name="connsiteX7" fmla="*/ 116681 w 404813"/>
                <a:gd name="connsiteY7" fmla="*/ 183357 h 438150"/>
                <a:gd name="connsiteX8" fmla="*/ 64294 w 404813"/>
                <a:gd name="connsiteY8" fmla="*/ 152400 h 438150"/>
                <a:gd name="connsiteX9" fmla="*/ 26194 w 404813"/>
                <a:gd name="connsiteY9" fmla="*/ 145257 h 438150"/>
                <a:gd name="connsiteX10" fmla="*/ 0 w 404813"/>
                <a:gd name="connsiteY10" fmla="*/ 150019 h 438150"/>
                <a:gd name="connsiteX11" fmla="*/ 19050 w 404813"/>
                <a:gd name="connsiteY11" fmla="*/ 245269 h 438150"/>
                <a:gd name="connsiteX12" fmla="*/ 66675 w 404813"/>
                <a:gd name="connsiteY12" fmla="*/ 352425 h 438150"/>
                <a:gd name="connsiteX13" fmla="*/ 102394 w 404813"/>
                <a:gd name="connsiteY13" fmla="*/ 438150 h 438150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33479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429 w 408295"/>
                <a:gd name="connsiteY0" fmla="*/ 0 h 466725"/>
                <a:gd name="connsiteX1" fmla="*/ 333629 w 408295"/>
                <a:gd name="connsiteY1" fmla="*/ 145257 h 466725"/>
                <a:gd name="connsiteX2" fmla="*/ 371729 w 408295"/>
                <a:gd name="connsiteY2" fmla="*/ 223838 h 466725"/>
                <a:gd name="connsiteX3" fmla="*/ 405067 w 408295"/>
                <a:gd name="connsiteY3" fmla="*/ 288132 h 466725"/>
                <a:gd name="connsiteX4" fmla="*/ 402685 w 408295"/>
                <a:gd name="connsiteY4" fmla="*/ 330994 h 466725"/>
                <a:gd name="connsiteX5" fmla="*/ 366967 w 408295"/>
                <a:gd name="connsiteY5" fmla="*/ 340519 h 466725"/>
                <a:gd name="connsiteX6" fmla="*/ 219329 w 408295"/>
                <a:gd name="connsiteY6" fmla="*/ 252413 h 466725"/>
                <a:gd name="connsiteX7" fmla="*/ 116935 w 408295"/>
                <a:gd name="connsiteY7" fmla="*/ 183357 h 466725"/>
                <a:gd name="connsiteX8" fmla="*/ 64548 w 408295"/>
                <a:gd name="connsiteY8" fmla="*/ 152400 h 466725"/>
                <a:gd name="connsiteX9" fmla="*/ 31210 w 408295"/>
                <a:gd name="connsiteY9" fmla="*/ 135732 h 466725"/>
                <a:gd name="connsiteX10" fmla="*/ 254 w 408295"/>
                <a:gd name="connsiteY10" fmla="*/ 150019 h 466725"/>
                <a:gd name="connsiteX11" fmla="*/ 19304 w 408295"/>
                <a:gd name="connsiteY11" fmla="*/ 245269 h 466725"/>
                <a:gd name="connsiteX12" fmla="*/ 66929 w 408295"/>
                <a:gd name="connsiteY12" fmla="*/ 352425 h 466725"/>
                <a:gd name="connsiteX13" fmla="*/ 97885 w 408295"/>
                <a:gd name="connsiteY13" fmla="*/ 466725 h 466725"/>
                <a:gd name="connsiteX0" fmla="*/ 257429 w 414751"/>
                <a:gd name="connsiteY0" fmla="*/ 0 h 466725"/>
                <a:gd name="connsiteX1" fmla="*/ 333629 w 414751"/>
                <a:gd name="connsiteY1" fmla="*/ 145257 h 466725"/>
                <a:gd name="connsiteX2" fmla="*/ 371729 w 414751"/>
                <a:gd name="connsiteY2" fmla="*/ 223838 h 466725"/>
                <a:gd name="connsiteX3" fmla="*/ 405067 w 414751"/>
                <a:gd name="connsiteY3" fmla="*/ 288132 h 466725"/>
                <a:gd name="connsiteX4" fmla="*/ 412210 w 414751"/>
                <a:gd name="connsiteY4" fmla="*/ 330994 h 466725"/>
                <a:gd name="connsiteX5" fmla="*/ 366967 w 414751"/>
                <a:gd name="connsiteY5" fmla="*/ 340519 h 466725"/>
                <a:gd name="connsiteX6" fmla="*/ 219329 w 414751"/>
                <a:gd name="connsiteY6" fmla="*/ 252413 h 466725"/>
                <a:gd name="connsiteX7" fmla="*/ 116935 w 414751"/>
                <a:gd name="connsiteY7" fmla="*/ 183357 h 466725"/>
                <a:gd name="connsiteX8" fmla="*/ 64548 w 414751"/>
                <a:gd name="connsiteY8" fmla="*/ 152400 h 466725"/>
                <a:gd name="connsiteX9" fmla="*/ 31210 w 414751"/>
                <a:gd name="connsiteY9" fmla="*/ 135732 h 466725"/>
                <a:gd name="connsiteX10" fmla="*/ 254 w 414751"/>
                <a:gd name="connsiteY10" fmla="*/ 150019 h 466725"/>
                <a:gd name="connsiteX11" fmla="*/ 19304 w 414751"/>
                <a:gd name="connsiteY11" fmla="*/ 245269 h 466725"/>
                <a:gd name="connsiteX12" fmla="*/ 66929 w 414751"/>
                <a:gd name="connsiteY12" fmla="*/ 352425 h 466725"/>
                <a:gd name="connsiteX13" fmla="*/ 97885 w 414751"/>
                <a:gd name="connsiteY13" fmla="*/ 466725 h 466725"/>
                <a:gd name="connsiteX0" fmla="*/ 319966 w 414751"/>
                <a:gd name="connsiteY0" fmla="*/ 0 h 834736"/>
                <a:gd name="connsiteX1" fmla="*/ 333629 w 414751"/>
                <a:gd name="connsiteY1" fmla="*/ 513268 h 834736"/>
                <a:gd name="connsiteX2" fmla="*/ 371729 w 414751"/>
                <a:gd name="connsiteY2" fmla="*/ 591849 h 834736"/>
                <a:gd name="connsiteX3" fmla="*/ 405067 w 414751"/>
                <a:gd name="connsiteY3" fmla="*/ 656143 h 834736"/>
                <a:gd name="connsiteX4" fmla="*/ 412210 w 414751"/>
                <a:gd name="connsiteY4" fmla="*/ 699005 h 834736"/>
                <a:gd name="connsiteX5" fmla="*/ 366967 w 414751"/>
                <a:gd name="connsiteY5" fmla="*/ 708530 h 834736"/>
                <a:gd name="connsiteX6" fmla="*/ 219329 w 414751"/>
                <a:gd name="connsiteY6" fmla="*/ 620424 h 834736"/>
                <a:gd name="connsiteX7" fmla="*/ 116935 w 414751"/>
                <a:gd name="connsiteY7" fmla="*/ 551368 h 834736"/>
                <a:gd name="connsiteX8" fmla="*/ 64548 w 414751"/>
                <a:gd name="connsiteY8" fmla="*/ 520411 h 834736"/>
                <a:gd name="connsiteX9" fmla="*/ 31210 w 414751"/>
                <a:gd name="connsiteY9" fmla="*/ 503743 h 834736"/>
                <a:gd name="connsiteX10" fmla="*/ 254 w 414751"/>
                <a:gd name="connsiteY10" fmla="*/ 518030 h 834736"/>
                <a:gd name="connsiteX11" fmla="*/ 19304 w 414751"/>
                <a:gd name="connsiteY11" fmla="*/ 613280 h 834736"/>
                <a:gd name="connsiteX12" fmla="*/ 66929 w 414751"/>
                <a:gd name="connsiteY12" fmla="*/ 720436 h 834736"/>
                <a:gd name="connsiteX13" fmla="*/ 97885 w 414751"/>
                <a:gd name="connsiteY13" fmla="*/ 834736 h 834736"/>
                <a:gd name="connsiteX0" fmla="*/ 319966 w 414751"/>
                <a:gd name="connsiteY0" fmla="*/ 0 h 834736"/>
                <a:gd name="connsiteX1" fmla="*/ 323572 w 414751"/>
                <a:gd name="connsiteY1" fmla="*/ 216815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75466 w 414751"/>
                <a:gd name="connsiteY2" fmla="*/ 356322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22371 w 414751"/>
                <a:gd name="connsiteY0" fmla="*/ 0 h 844357"/>
                <a:gd name="connsiteX1" fmla="*/ 220144 w 414751"/>
                <a:gd name="connsiteY1" fmla="*/ 197572 h 844357"/>
                <a:gd name="connsiteX2" fmla="*/ 261035 w 414751"/>
                <a:gd name="connsiteY2" fmla="*/ 375564 h 844357"/>
                <a:gd name="connsiteX3" fmla="*/ 333629 w 414751"/>
                <a:gd name="connsiteY3" fmla="*/ 522889 h 844357"/>
                <a:gd name="connsiteX4" fmla="*/ 371729 w 414751"/>
                <a:gd name="connsiteY4" fmla="*/ 601470 h 844357"/>
                <a:gd name="connsiteX5" fmla="*/ 405067 w 414751"/>
                <a:gd name="connsiteY5" fmla="*/ 665764 h 844357"/>
                <a:gd name="connsiteX6" fmla="*/ 412210 w 414751"/>
                <a:gd name="connsiteY6" fmla="*/ 708626 h 844357"/>
                <a:gd name="connsiteX7" fmla="*/ 366967 w 414751"/>
                <a:gd name="connsiteY7" fmla="*/ 718151 h 844357"/>
                <a:gd name="connsiteX8" fmla="*/ 219329 w 414751"/>
                <a:gd name="connsiteY8" fmla="*/ 630045 h 844357"/>
                <a:gd name="connsiteX9" fmla="*/ 116935 w 414751"/>
                <a:gd name="connsiteY9" fmla="*/ 560989 h 844357"/>
                <a:gd name="connsiteX10" fmla="*/ 64548 w 414751"/>
                <a:gd name="connsiteY10" fmla="*/ 530032 h 844357"/>
                <a:gd name="connsiteX11" fmla="*/ 31210 w 414751"/>
                <a:gd name="connsiteY11" fmla="*/ 513364 h 844357"/>
                <a:gd name="connsiteX12" fmla="*/ 254 w 414751"/>
                <a:gd name="connsiteY12" fmla="*/ 527651 h 844357"/>
                <a:gd name="connsiteX13" fmla="*/ 19304 w 414751"/>
                <a:gd name="connsiteY13" fmla="*/ 622901 h 844357"/>
                <a:gd name="connsiteX14" fmla="*/ 66929 w 414751"/>
                <a:gd name="connsiteY14" fmla="*/ 730057 h 844357"/>
                <a:gd name="connsiteX15" fmla="*/ 97885 w 414751"/>
                <a:gd name="connsiteY15" fmla="*/ 844357 h 844357"/>
                <a:gd name="connsiteX0" fmla="*/ 344019 w 414751"/>
                <a:gd name="connsiteY0" fmla="*/ 0 h 827520"/>
                <a:gd name="connsiteX1" fmla="*/ 220144 w 414751"/>
                <a:gd name="connsiteY1" fmla="*/ 180735 h 827520"/>
                <a:gd name="connsiteX2" fmla="*/ 261035 w 414751"/>
                <a:gd name="connsiteY2" fmla="*/ 358727 h 827520"/>
                <a:gd name="connsiteX3" fmla="*/ 333629 w 414751"/>
                <a:gd name="connsiteY3" fmla="*/ 506052 h 827520"/>
                <a:gd name="connsiteX4" fmla="*/ 371729 w 414751"/>
                <a:gd name="connsiteY4" fmla="*/ 584633 h 827520"/>
                <a:gd name="connsiteX5" fmla="*/ 405067 w 414751"/>
                <a:gd name="connsiteY5" fmla="*/ 648927 h 827520"/>
                <a:gd name="connsiteX6" fmla="*/ 412210 w 414751"/>
                <a:gd name="connsiteY6" fmla="*/ 691789 h 827520"/>
                <a:gd name="connsiteX7" fmla="*/ 366967 w 414751"/>
                <a:gd name="connsiteY7" fmla="*/ 701314 h 827520"/>
                <a:gd name="connsiteX8" fmla="*/ 219329 w 414751"/>
                <a:gd name="connsiteY8" fmla="*/ 613208 h 827520"/>
                <a:gd name="connsiteX9" fmla="*/ 116935 w 414751"/>
                <a:gd name="connsiteY9" fmla="*/ 544152 h 827520"/>
                <a:gd name="connsiteX10" fmla="*/ 64548 w 414751"/>
                <a:gd name="connsiteY10" fmla="*/ 513195 h 827520"/>
                <a:gd name="connsiteX11" fmla="*/ 31210 w 414751"/>
                <a:gd name="connsiteY11" fmla="*/ 496527 h 827520"/>
                <a:gd name="connsiteX12" fmla="*/ 254 w 414751"/>
                <a:gd name="connsiteY12" fmla="*/ 510814 h 827520"/>
                <a:gd name="connsiteX13" fmla="*/ 19304 w 414751"/>
                <a:gd name="connsiteY13" fmla="*/ 606064 h 827520"/>
                <a:gd name="connsiteX14" fmla="*/ 66929 w 414751"/>
                <a:gd name="connsiteY14" fmla="*/ 713220 h 827520"/>
                <a:gd name="connsiteX15" fmla="*/ 97885 w 414751"/>
                <a:gd name="connsiteY15" fmla="*/ 827520 h 827520"/>
                <a:gd name="connsiteX0" fmla="*/ 344019 w 414751"/>
                <a:gd name="connsiteY0" fmla="*/ 12859 h 840379"/>
                <a:gd name="connsiteX1" fmla="*/ 330788 w 414751"/>
                <a:gd name="connsiteY1" fmla="*/ 13196 h 840379"/>
                <a:gd name="connsiteX2" fmla="*/ 220144 w 414751"/>
                <a:gd name="connsiteY2" fmla="*/ 193594 h 840379"/>
                <a:gd name="connsiteX3" fmla="*/ 261035 w 414751"/>
                <a:gd name="connsiteY3" fmla="*/ 371586 h 840379"/>
                <a:gd name="connsiteX4" fmla="*/ 333629 w 414751"/>
                <a:gd name="connsiteY4" fmla="*/ 518911 h 840379"/>
                <a:gd name="connsiteX5" fmla="*/ 371729 w 414751"/>
                <a:gd name="connsiteY5" fmla="*/ 597492 h 840379"/>
                <a:gd name="connsiteX6" fmla="*/ 405067 w 414751"/>
                <a:gd name="connsiteY6" fmla="*/ 661786 h 840379"/>
                <a:gd name="connsiteX7" fmla="*/ 412210 w 414751"/>
                <a:gd name="connsiteY7" fmla="*/ 704648 h 840379"/>
                <a:gd name="connsiteX8" fmla="*/ 366967 w 414751"/>
                <a:gd name="connsiteY8" fmla="*/ 714173 h 840379"/>
                <a:gd name="connsiteX9" fmla="*/ 219329 w 414751"/>
                <a:gd name="connsiteY9" fmla="*/ 626067 h 840379"/>
                <a:gd name="connsiteX10" fmla="*/ 116935 w 414751"/>
                <a:gd name="connsiteY10" fmla="*/ 557011 h 840379"/>
                <a:gd name="connsiteX11" fmla="*/ 64548 w 414751"/>
                <a:gd name="connsiteY11" fmla="*/ 526054 h 840379"/>
                <a:gd name="connsiteX12" fmla="*/ 31210 w 414751"/>
                <a:gd name="connsiteY12" fmla="*/ 509386 h 840379"/>
                <a:gd name="connsiteX13" fmla="*/ 254 w 414751"/>
                <a:gd name="connsiteY13" fmla="*/ 523673 h 840379"/>
                <a:gd name="connsiteX14" fmla="*/ 19304 w 414751"/>
                <a:gd name="connsiteY14" fmla="*/ 618923 h 840379"/>
                <a:gd name="connsiteX15" fmla="*/ 66929 w 414751"/>
                <a:gd name="connsiteY15" fmla="*/ 726079 h 840379"/>
                <a:gd name="connsiteX16" fmla="*/ 97885 w 414751"/>
                <a:gd name="connsiteY16" fmla="*/ 840379 h 840379"/>
                <a:gd name="connsiteX0" fmla="*/ 330788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10346"/>
                <a:gd name="connsiteX1" fmla="*/ 220144 w 414751"/>
                <a:gd name="connsiteY1" fmla="*/ 163561 h 810346"/>
                <a:gd name="connsiteX2" fmla="*/ 261035 w 414751"/>
                <a:gd name="connsiteY2" fmla="*/ 341553 h 810346"/>
                <a:gd name="connsiteX3" fmla="*/ 333629 w 414751"/>
                <a:gd name="connsiteY3" fmla="*/ 488878 h 810346"/>
                <a:gd name="connsiteX4" fmla="*/ 371729 w 414751"/>
                <a:gd name="connsiteY4" fmla="*/ 567459 h 810346"/>
                <a:gd name="connsiteX5" fmla="*/ 405067 w 414751"/>
                <a:gd name="connsiteY5" fmla="*/ 631753 h 810346"/>
                <a:gd name="connsiteX6" fmla="*/ 412210 w 414751"/>
                <a:gd name="connsiteY6" fmla="*/ 674615 h 810346"/>
                <a:gd name="connsiteX7" fmla="*/ 366967 w 414751"/>
                <a:gd name="connsiteY7" fmla="*/ 684140 h 810346"/>
                <a:gd name="connsiteX8" fmla="*/ 219329 w 414751"/>
                <a:gd name="connsiteY8" fmla="*/ 596034 h 810346"/>
                <a:gd name="connsiteX9" fmla="*/ 116935 w 414751"/>
                <a:gd name="connsiteY9" fmla="*/ 526978 h 810346"/>
                <a:gd name="connsiteX10" fmla="*/ 64548 w 414751"/>
                <a:gd name="connsiteY10" fmla="*/ 496021 h 810346"/>
                <a:gd name="connsiteX11" fmla="*/ 31210 w 414751"/>
                <a:gd name="connsiteY11" fmla="*/ 479353 h 810346"/>
                <a:gd name="connsiteX12" fmla="*/ 254 w 414751"/>
                <a:gd name="connsiteY12" fmla="*/ 493640 h 810346"/>
                <a:gd name="connsiteX13" fmla="*/ 19304 w 414751"/>
                <a:gd name="connsiteY13" fmla="*/ 588890 h 810346"/>
                <a:gd name="connsiteX14" fmla="*/ 66929 w 414751"/>
                <a:gd name="connsiteY14" fmla="*/ 696046 h 810346"/>
                <a:gd name="connsiteX15" fmla="*/ 97885 w 414751"/>
                <a:gd name="connsiteY15" fmla="*/ 810346 h 810346"/>
                <a:gd name="connsiteX0" fmla="*/ 1860560 w 1860560"/>
                <a:gd name="connsiteY0" fmla="*/ 246001 h 647445"/>
                <a:gd name="connsiteX1" fmla="*/ 220144 w 1860560"/>
                <a:gd name="connsiteY1" fmla="*/ 660 h 647445"/>
                <a:gd name="connsiteX2" fmla="*/ 261035 w 1860560"/>
                <a:gd name="connsiteY2" fmla="*/ 178652 h 647445"/>
                <a:gd name="connsiteX3" fmla="*/ 333629 w 1860560"/>
                <a:gd name="connsiteY3" fmla="*/ 325977 h 647445"/>
                <a:gd name="connsiteX4" fmla="*/ 371729 w 1860560"/>
                <a:gd name="connsiteY4" fmla="*/ 404558 h 647445"/>
                <a:gd name="connsiteX5" fmla="*/ 405067 w 1860560"/>
                <a:gd name="connsiteY5" fmla="*/ 468852 h 647445"/>
                <a:gd name="connsiteX6" fmla="*/ 412210 w 1860560"/>
                <a:gd name="connsiteY6" fmla="*/ 511714 h 647445"/>
                <a:gd name="connsiteX7" fmla="*/ 366967 w 1860560"/>
                <a:gd name="connsiteY7" fmla="*/ 521239 h 647445"/>
                <a:gd name="connsiteX8" fmla="*/ 219329 w 1860560"/>
                <a:gd name="connsiteY8" fmla="*/ 433133 h 647445"/>
                <a:gd name="connsiteX9" fmla="*/ 116935 w 1860560"/>
                <a:gd name="connsiteY9" fmla="*/ 364077 h 647445"/>
                <a:gd name="connsiteX10" fmla="*/ 64548 w 1860560"/>
                <a:gd name="connsiteY10" fmla="*/ 333120 h 647445"/>
                <a:gd name="connsiteX11" fmla="*/ 31210 w 1860560"/>
                <a:gd name="connsiteY11" fmla="*/ 316452 h 647445"/>
                <a:gd name="connsiteX12" fmla="*/ 254 w 1860560"/>
                <a:gd name="connsiteY12" fmla="*/ 330739 h 647445"/>
                <a:gd name="connsiteX13" fmla="*/ 19304 w 1860560"/>
                <a:gd name="connsiteY13" fmla="*/ 425989 h 647445"/>
                <a:gd name="connsiteX14" fmla="*/ 66929 w 1860560"/>
                <a:gd name="connsiteY14" fmla="*/ 533145 h 647445"/>
                <a:gd name="connsiteX15" fmla="*/ 97885 w 1860560"/>
                <a:gd name="connsiteY15" fmla="*/ 647445 h 647445"/>
                <a:gd name="connsiteX0" fmla="*/ 1860560 w 1860560"/>
                <a:gd name="connsiteY0" fmla="*/ 245387 h 646831"/>
                <a:gd name="connsiteX1" fmla="*/ 1490142 w 1860560"/>
                <a:gd name="connsiteY1" fmla="*/ 194874 h 646831"/>
                <a:gd name="connsiteX2" fmla="*/ 220144 w 1860560"/>
                <a:gd name="connsiteY2" fmla="*/ 46 h 646831"/>
                <a:gd name="connsiteX3" fmla="*/ 261035 w 1860560"/>
                <a:gd name="connsiteY3" fmla="*/ 178038 h 646831"/>
                <a:gd name="connsiteX4" fmla="*/ 333629 w 1860560"/>
                <a:gd name="connsiteY4" fmla="*/ 325363 h 646831"/>
                <a:gd name="connsiteX5" fmla="*/ 371729 w 1860560"/>
                <a:gd name="connsiteY5" fmla="*/ 403944 h 646831"/>
                <a:gd name="connsiteX6" fmla="*/ 405067 w 1860560"/>
                <a:gd name="connsiteY6" fmla="*/ 468238 h 646831"/>
                <a:gd name="connsiteX7" fmla="*/ 412210 w 1860560"/>
                <a:gd name="connsiteY7" fmla="*/ 511100 h 646831"/>
                <a:gd name="connsiteX8" fmla="*/ 366967 w 1860560"/>
                <a:gd name="connsiteY8" fmla="*/ 520625 h 646831"/>
                <a:gd name="connsiteX9" fmla="*/ 219329 w 1860560"/>
                <a:gd name="connsiteY9" fmla="*/ 432519 h 646831"/>
                <a:gd name="connsiteX10" fmla="*/ 116935 w 1860560"/>
                <a:gd name="connsiteY10" fmla="*/ 363463 h 646831"/>
                <a:gd name="connsiteX11" fmla="*/ 64548 w 1860560"/>
                <a:gd name="connsiteY11" fmla="*/ 332506 h 646831"/>
                <a:gd name="connsiteX12" fmla="*/ 31210 w 1860560"/>
                <a:gd name="connsiteY12" fmla="*/ 315838 h 646831"/>
                <a:gd name="connsiteX13" fmla="*/ 254 w 1860560"/>
                <a:gd name="connsiteY13" fmla="*/ 330125 h 646831"/>
                <a:gd name="connsiteX14" fmla="*/ 19304 w 1860560"/>
                <a:gd name="connsiteY14" fmla="*/ 425375 h 646831"/>
                <a:gd name="connsiteX15" fmla="*/ 66929 w 1860560"/>
                <a:gd name="connsiteY15" fmla="*/ 532531 h 646831"/>
                <a:gd name="connsiteX16" fmla="*/ 97885 w 1860560"/>
                <a:gd name="connsiteY16" fmla="*/ 646831 h 646831"/>
                <a:gd name="connsiteX0" fmla="*/ 1860560 w 1860560"/>
                <a:gd name="connsiteY0" fmla="*/ 245387 h 646831"/>
                <a:gd name="connsiteX1" fmla="*/ 1547870 w 1860560"/>
                <a:gd name="connsiteY1" fmla="*/ 113094 h 646831"/>
                <a:gd name="connsiteX2" fmla="*/ 1490142 w 1860560"/>
                <a:gd name="connsiteY2" fmla="*/ 194874 h 646831"/>
                <a:gd name="connsiteX3" fmla="*/ 220144 w 1860560"/>
                <a:gd name="connsiteY3" fmla="*/ 46 h 646831"/>
                <a:gd name="connsiteX4" fmla="*/ 261035 w 1860560"/>
                <a:gd name="connsiteY4" fmla="*/ 178038 h 646831"/>
                <a:gd name="connsiteX5" fmla="*/ 333629 w 1860560"/>
                <a:gd name="connsiteY5" fmla="*/ 325363 h 646831"/>
                <a:gd name="connsiteX6" fmla="*/ 371729 w 1860560"/>
                <a:gd name="connsiteY6" fmla="*/ 403944 h 646831"/>
                <a:gd name="connsiteX7" fmla="*/ 405067 w 1860560"/>
                <a:gd name="connsiteY7" fmla="*/ 468238 h 646831"/>
                <a:gd name="connsiteX8" fmla="*/ 412210 w 1860560"/>
                <a:gd name="connsiteY8" fmla="*/ 511100 h 646831"/>
                <a:gd name="connsiteX9" fmla="*/ 366967 w 1860560"/>
                <a:gd name="connsiteY9" fmla="*/ 520625 h 646831"/>
                <a:gd name="connsiteX10" fmla="*/ 219329 w 1860560"/>
                <a:gd name="connsiteY10" fmla="*/ 432519 h 646831"/>
                <a:gd name="connsiteX11" fmla="*/ 116935 w 1860560"/>
                <a:gd name="connsiteY11" fmla="*/ 363463 h 646831"/>
                <a:gd name="connsiteX12" fmla="*/ 64548 w 1860560"/>
                <a:gd name="connsiteY12" fmla="*/ 332506 h 646831"/>
                <a:gd name="connsiteX13" fmla="*/ 31210 w 1860560"/>
                <a:gd name="connsiteY13" fmla="*/ 315838 h 646831"/>
                <a:gd name="connsiteX14" fmla="*/ 254 w 1860560"/>
                <a:gd name="connsiteY14" fmla="*/ 330125 h 646831"/>
                <a:gd name="connsiteX15" fmla="*/ 19304 w 1860560"/>
                <a:gd name="connsiteY15" fmla="*/ 425375 h 646831"/>
                <a:gd name="connsiteX16" fmla="*/ 66929 w 1860560"/>
                <a:gd name="connsiteY16" fmla="*/ 532531 h 646831"/>
                <a:gd name="connsiteX17" fmla="*/ 97885 w 1860560"/>
                <a:gd name="connsiteY17" fmla="*/ 646831 h 646831"/>
                <a:gd name="connsiteX0" fmla="*/ 1860560 w 1860560"/>
                <a:gd name="connsiteY0" fmla="*/ 249991 h 651435"/>
                <a:gd name="connsiteX1" fmla="*/ 1547870 w 1860560"/>
                <a:gd name="connsiteY1" fmla="*/ 117698 h 651435"/>
                <a:gd name="connsiteX2" fmla="*/ 1360257 w 1860560"/>
                <a:gd name="connsiteY2" fmla="*/ 64781 h 651435"/>
                <a:gd name="connsiteX3" fmla="*/ 220144 w 1860560"/>
                <a:gd name="connsiteY3" fmla="*/ 4650 h 651435"/>
                <a:gd name="connsiteX4" fmla="*/ 261035 w 1860560"/>
                <a:gd name="connsiteY4" fmla="*/ 182642 h 651435"/>
                <a:gd name="connsiteX5" fmla="*/ 333629 w 1860560"/>
                <a:gd name="connsiteY5" fmla="*/ 329967 h 651435"/>
                <a:gd name="connsiteX6" fmla="*/ 371729 w 1860560"/>
                <a:gd name="connsiteY6" fmla="*/ 408548 h 651435"/>
                <a:gd name="connsiteX7" fmla="*/ 405067 w 1860560"/>
                <a:gd name="connsiteY7" fmla="*/ 472842 h 651435"/>
                <a:gd name="connsiteX8" fmla="*/ 412210 w 1860560"/>
                <a:gd name="connsiteY8" fmla="*/ 515704 h 651435"/>
                <a:gd name="connsiteX9" fmla="*/ 366967 w 1860560"/>
                <a:gd name="connsiteY9" fmla="*/ 525229 h 651435"/>
                <a:gd name="connsiteX10" fmla="*/ 219329 w 1860560"/>
                <a:gd name="connsiteY10" fmla="*/ 437123 h 651435"/>
                <a:gd name="connsiteX11" fmla="*/ 116935 w 1860560"/>
                <a:gd name="connsiteY11" fmla="*/ 368067 h 651435"/>
                <a:gd name="connsiteX12" fmla="*/ 64548 w 1860560"/>
                <a:gd name="connsiteY12" fmla="*/ 337110 h 651435"/>
                <a:gd name="connsiteX13" fmla="*/ 31210 w 1860560"/>
                <a:gd name="connsiteY13" fmla="*/ 320442 h 651435"/>
                <a:gd name="connsiteX14" fmla="*/ 254 w 1860560"/>
                <a:gd name="connsiteY14" fmla="*/ 334729 h 651435"/>
                <a:gd name="connsiteX15" fmla="*/ 19304 w 1860560"/>
                <a:gd name="connsiteY15" fmla="*/ 429979 h 651435"/>
                <a:gd name="connsiteX16" fmla="*/ 66929 w 1860560"/>
                <a:gd name="connsiteY16" fmla="*/ 537135 h 651435"/>
                <a:gd name="connsiteX17" fmla="*/ 97885 w 1860560"/>
                <a:gd name="connsiteY17" fmla="*/ 651435 h 651435"/>
                <a:gd name="connsiteX0" fmla="*/ 1860560 w 1860560"/>
                <a:gd name="connsiteY0" fmla="*/ 252447 h 653891"/>
                <a:gd name="connsiteX1" fmla="*/ 1547870 w 1860560"/>
                <a:gd name="connsiteY1" fmla="*/ 120154 h 653891"/>
                <a:gd name="connsiteX2" fmla="*/ 1360257 w 1860560"/>
                <a:gd name="connsiteY2" fmla="*/ 67237 h 653891"/>
                <a:gd name="connsiteX3" fmla="*/ 1083647 w 1860560"/>
                <a:gd name="connsiteY3" fmla="*/ 38373 h 653891"/>
                <a:gd name="connsiteX4" fmla="*/ 220144 w 1860560"/>
                <a:gd name="connsiteY4" fmla="*/ 7106 h 653891"/>
                <a:gd name="connsiteX5" fmla="*/ 261035 w 1860560"/>
                <a:gd name="connsiteY5" fmla="*/ 185098 h 653891"/>
                <a:gd name="connsiteX6" fmla="*/ 333629 w 1860560"/>
                <a:gd name="connsiteY6" fmla="*/ 332423 h 653891"/>
                <a:gd name="connsiteX7" fmla="*/ 371729 w 1860560"/>
                <a:gd name="connsiteY7" fmla="*/ 411004 h 653891"/>
                <a:gd name="connsiteX8" fmla="*/ 405067 w 1860560"/>
                <a:gd name="connsiteY8" fmla="*/ 475298 h 653891"/>
                <a:gd name="connsiteX9" fmla="*/ 412210 w 1860560"/>
                <a:gd name="connsiteY9" fmla="*/ 518160 h 653891"/>
                <a:gd name="connsiteX10" fmla="*/ 366967 w 1860560"/>
                <a:gd name="connsiteY10" fmla="*/ 527685 h 653891"/>
                <a:gd name="connsiteX11" fmla="*/ 219329 w 1860560"/>
                <a:gd name="connsiteY11" fmla="*/ 439579 h 653891"/>
                <a:gd name="connsiteX12" fmla="*/ 116935 w 1860560"/>
                <a:gd name="connsiteY12" fmla="*/ 370523 h 653891"/>
                <a:gd name="connsiteX13" fmla="*/ 64548 w 1860560"/>
                <a:gd name="connsiteY13" fmla="*/ 339566 h 653891"/>
                <a:gd name="connsiteX14" fmla="*/ 31210 w 1860560"/>
                <a:gd name="connsiteY14" fmla="*/ 322898 h 653891"/>
                <a:gd name="connsiteX15" fmla="*/ 254 w 1860560"/>
                <a:gd name="connsiteY15" fmla="*/ 337185 h 653891"/>
                <a:gd name="connsiteX16" fmla="*/ 19304 w 1860560"/>
                <a:gd name="connsiteY16" fmla="*/ 432435 h 653891"/>
                <a:gd name="connsiteX17" fmla="*/ 66929 w 1860560"/>
                <a:gd name="connsiteY17" fmla="*/ 539591 h 653891"/>
                <a:gd name="connsiteX18" fmla="*/ 97885 w 1860560"/>
                <a:gd name="connsiteY18" fmla="*/ 653891 h 653891"/>
                <a:gd name="connsiteX0" fmla="*/ 1860560 w 1860560"/>
                <a:gd name="connsiteY0" fmla="*/ 256626 h 658070"/>
                <a:gd name="connsiteX1" fmla="*/ 1547870 w 1860560"/>
                <a:gd name="connsiteY1" fmla="*/ 124333 h 658070"/>
                <a:gd name="connsiteX2" fmla="*/ 1360257 w 1860560"/>
                <a:gd name="connsiteY2" fmla="*/ 71416 h 658070"/>
                <a:gd name="connsiteX3" fmla="*/ 1083647 w 1860560"/>
                <a:gd name="connsiteY3" fmla="*/ 42552 h 658070"/>
                <a:gd name="connsiteX4" fmla="*/ 732474 w 1860560"/>
                <a:gd name="connsiteY4" fmla="*/ 20905 h 658070"/>
                <a:gd name="connsiteX5" fmla="*/ 220144 w 1860560"/>
                <a:gd name="connsiteY5" fmla="*/ 11285 h 658070"/>
                <a:gd name="connsiteX6" fmla="*/ 261035 w 1860560"/>
                <a:gd name="connsiteY6" fmla="*/ 189277 h 658070"/>
                <a:gd name="connsiteX7" fmla="*/ 333629 w 1860560"/>
                <a:gd name="connsiteY7" fmla="*/ 336602 h 658070"/>
                <a:gd name="connsiteX8" fmla="*/ 371729 w 1860560"/>
                <a:gd name="connsiteY8" fmla="*/ 415183 h 658070"/>
                <a:gd name="connsiteX9" fmla="*/ 405067 w 1860560"/>
                <a:gd name="connsiteY9" fmla="*/ 479477 h 658070"/>
                <a:gd name="connsiteX10" fmla="*/ 412210 w 1860560"/>
                <a:gd name="connsiteY10" fmla="*/ 522339 h 658070"/>
                <a:gd name="connsiteX11" fmla="*/ 366967 w 1860560"/>
                <a:gd name="connsiteY11" fmla="*/ 531864 h 658070"/>
                <a:gd name="connsiteX12" fmla="*/ 219329 w 1860560"/>
                <a:gd name="connsiteY12" fmla="*/ 443758 h 658070"/>
                <a:gd name="connsiteX13" fmla="*/ 116935 w 1860560"/>
                <a:gd name="connsiteY13" fmla="*/ 374702 h 658070"/>
                <a:gd name="connsiteX14" fmla="*/ 64548 w 1860560"/>
                <a:gd name="connsiteY14" fmla="*/ 343745 h 658070"/>
                <a:gd name="connsiteX15" fmla="*/ 31210 w 1860560"/>
                <a:gd name="connsiteY15" fmla="*/ 327077 h 658070"/>
                <a:gd name="connsiteX16" fmla="*/ 254 w 1860560"/>
                <a:gd name="connsiteY16" fmla="*/ 341364 h 658070"/>
                <a:gd name="connsiteX17" fmla="*/ 19304 w 1860560"/>
                <a:gd name="connsiteY17" fmla="*/ 436614 h 658070"/>
                <a:gd name="connsiteX18" fmla="*/ 66929 w 1860560"/>
                <a:gd name="connsiteY18" fmla="*/ 543770 h 658070"/>
                <a:gd name="connsiteX19" fmla="*/ 97885 w 1860560"/>
                <a:gd name="connsiteY19" fmla="*/ 658070 h 658070"/>
                <a:gd name="connsiteX0" fmla="*/ 1860560 w 1860560"/>
                <a:gd name="connsiteY0" fmla="*/ 259751 h 661195"/>
                <a:gd name="connsiteX1" fmla="*/ 1547870 w 1860560"/>
                <a:gd name="connsiteY1" fmla="*/ 127458 h 661195"/>
                <a:gd name="connsiteX2" fmla="*/ 1360257 w 1860560"/>
                <a:gd name="connsiteY2" fmla="*/ 74541 h 661195"/>
                <a:gd name="connsiteX3" fmla="*/ 1083647 w 1860560"/>
                <a:gd name="connsiteY3" fmla="*/ 45677 h 661195"/>
                <a:gd name="connsiteX4" fmla="*/ 732474 w 1860560"/>
                <a:gd name="connsiteY4" fmla="*/ 24030 h 661195"/>
                <a:gd name="connsiteX5" fmla="*/ 508780 w 1860560"/>
                <a:gd name="connsiteY5" fmla="*/ 12004 h 661195"/>
                <a:gd name="connsiteX6" fmla="*/ 220144 w 1860560"/>
                <a:gd name="connsiteY6" fmla="*/ 14410 h 661195"/>
                <a:gd name="connsiteX7" fmla="*/ 261035 w 1860560"/>
                <a:gd name="connsiteY7" fmla="*/ 192402 h 661195"/>
                <a:gd name="connsiteX8" fmla="*/ 333629 w 1860560"/>
                <a:gd name="connsiteY8" fmla="*/ 339727 h 661195"/>
                <a:gd name="connsiteX9" fmla="*/ 371729 w 1860560"/>
                <a:gd name="connsiteY9" fmla="*/ 418308 h 661195"/>
                <a:gd name="connsiteX10" fmla="*/ 405067 w 1860560"/>
                <a:gd name="connsiteY10" fmla="*/ 482602 h 661195"/>
                <a:gd name="connsiteX11" fmla="*/ 412210 w 1860560"/>
                <a:gd name="connsiteY11" fmla="*/ 525464 h 661195"/>
                <a:gd name="connsiteX12" fmla="*/ 366967 w 1860560"/>
                <a:gd name="connsiteY12" fmla="*/ 534989 h 661195"/>
                <a:gd name="connsiteX13" fmla="*/ 219329 w 1860560"/>
                <a:gd name="connsiteY13" fmla="*/ 446883 h 661195"/>
                <a:gd name="connsiteX14" fmla="*/ 116935 w 1860560"/>
                <a:gd name="connsiteY14" fmla="*/ 377827 h 661195"/>
                <a:gd name="connsiteX15" fmla="*/ 64548 w 1860560"/>
                <a:gd name="connsiteY15" fmla="*/ 346870 h 661195"/>
                <a:gd name="connsiteX16" fmla="*/ 31210 w 1860560"/>
                <a:gd name="connsiteY16" fmla="*/ 330202 h 661195"/>
                <a:gd name="connsiteX17" fmla="*/ 254 w 1860560"/>
                <a:gd name="connsiteY17" fmla="*/ 344489 h 661195"/>
                <a:gd name="connsiteX18" fmla="*/ 19304 w 1860560"/>
                <a:gd name="connsiteY18" fmla="*/ 439739 h 661195"/>
                <a:gd name="connsiteX19" fmla="*/ 66929 w 1860560"/>
                <a:gd name="connsiteY19" fmla="*/ 546895 h 661195"/>
                <a:gd name="connsiteX20" fmla="*/ 97885 w 1860560"/>
                <a:gd name="connsiteY20" fmla="*/ 661195 h 661195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32474 w 1860560"/>
                <a:gd name="connsiteY4" fmla="*/ 185224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55085 w 1860560"/>
                <a:gd name="connsiteY1" fmla="*/ 331948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817263 w 1860560"/>
                <a:gd name="connsiteY1" fmla="*/ 509941 h 822389"/>
                <a:gd name="connsiteX2" fmla="*/ 1555085 w 1860560"/>
                <a:gd name="connsiteY2" fmla="*/ 331948 h 822389"/>
                <a:gd name="connsiteX3" fmla="*/ 1345825 w 1860560"/>
                <a:gd name="connsiteY3" fmla="*/ 291057 h 822389"/>
                <a:gd name="connsiteX4" fmla="*/ 1114916 w 1860560"/>
                <a:gd name="connsiteY4" fmla="*/ 163575 h 822389"/>
                <a:gd name="connsiteX5" fmla="*/ 797417 w 1860560"/>
                <a:gd name="connsiteY5" fmla="*/ 19259 h 822389"/>
                <a:gd name="connsiteX6" fmla="*/ 431811 w 1860560"/>
                <a:gd name="connsiteY6" fmla="*/ 16 h 822389"/>
                <a:gd name="connsiteX7" fmla="*/ 220144 w 1860560"/>
                <a:gd name="connsiteY7" fmla="*/ 175604 h 822389"/>
                <a:gd name="connsiteX8" fmla="*/ 261035 w 1860560"/>
                <a:gd name="connsiteY8" fmla="*/ 353596 h 822389"/>
                <a:gd name="connsiteX9" fmla="*/ 333629 w 1860560"/>
                <a:gd name="connsiteY9" fmla="*/ 500921 h 822389"/>
                <a:gd name="connsiteX10" fmla="*/ 371729 w 1860560"/>
                <a:gd name="connsiteY10" fmla="*/ 579502 h 822389"/>
                <a:gd name="connsiteX11" fmla="*/ 405067 w 1860560"/>
                <a:gd name="connsiteY11" fmla="*/ 643796 h 822389"/>
                <a:gd name="connsiteX12" fmla="*/ 412210 w 1860560"/>
                <a:gd name="connsiteY12" fmla="*/ 686658 h 822389"/>
                <a:gd name="connsiteX13" fmla="*/ 366967 w 1860560"/>
                <a:gd name="connsiteY13" fmla="*/ 696183 h 822389"/>
                <a:gd name="connsiteX14" fmla="*/ 219329 w 1860560"/>
                <a:gd name="connsiteY14" fmla="*/ 608077 h 822389"/>
                <a:gd name="connsiteX15" fmla="*/ 116935 w 1860560"/>
                <a:gd name="connsiteY15" fmla="*/ 539021 h 822389"/>
                <a:gd name="connsiteX16" fmla="*/ 64548 w 1860560"/>
                <a:gd name="connsiteY16" fmla="*/ 508064 h 822389"/>
                <a:gd name="connsiteX17" fmla="*/ 31210 w 1860560"/>
                <a:gd name="connsiteY17" fmla="*/ 491396 h 822389"/>
                <a:gd name="connsiteX18" fmla="*/ 254 w 1860560"/>
                <a:gd name="connsiteY18" fmla="*/ 505683 h 822389"/>
                <a:gd name="connsiteX19" fmla="*/ 19304 w 1860560"/>
                <a:gd name="connsiteY19" fmla="*/ 600933 h 822389"/>
                <a:gd name="connsiteX20" fmla="*/ 66929 w 1860560"/>
                <a:gd name="connsiteY20" fmla="*/ 708089 h 822389"/>
                <a:gd name="connsiteX21" fmla="*/ 97885 w 1860560"/>
                <a:gd name="connsiteY21" fmla="*/ 822389 h 822389"/>
                <a:gd name="connsiteX0" fmla="*/ 1817263 w 1817263"/>
                <a:gd name="connsiteY0" fmla="*/ 509941 h 822389"/>
                <a:gd name="connsiteX1" fmla="*/ 1555085 w 1817263"/>
                <a:gd name="connsiteY1" fmla="*/ 331948 h 822389"/>
                <a:gd name="connsiteX2" fmla="*/ 1345825 w 1817263"/>
                <a:gd name="connsiteY2" fmla="*/ 291057 h 822389"/>
                <a:gd name="connsiteX3" fmla="*/ 1114916 w 1817263"/>
                <a:gd name="connsiteY3" fmla="*/ 163575 h 822389"/>
                <a:gd name="connsiteX4" fmla="*/ 797417 w 1817263"/>
                <a:gd name="connsiteY4" fmla="*/ 19259 h 822389"/>
                <a:gd name="connsiteX5" fmla="*/ 431811 w 1817263"/>
                <a:gd name="connsiteY5" fmla="*/ 16 h 822389"/>
                <a:gd name="connsiteX6" fmla="*/ 220144 w 1817263"/>
                <a:gd name="connsiteY6" fmla="*/ 175604 h 822389"/>
                <a:gd name="connsiteX7" fmla="*/ 261035 w 1817263"/>
                <a:gd name="connsiteY7" fmla="*/ 353596 h 822389"/>
                <a:gd name="connsiteX8" fmla="*/ 333629 w 1817263"/>
                <a:gd name="connsiteY8" fmla="*/ 500921 h 822389"/>
                <a:gd name="connsiteX9" fmla="*/ 371729 w 1817263"/>
                <a:gd name="connsiteY9" fmla="*/ 579502 h 822389"/>
                <a:gd name="connsiteX10" fmla="*/ 405067 w 1817263"/>
                <a:gd name="connsiteY10" fmla="*/ 643796 h 822389"/>
                <a:gd name="connsiteX11" fmla="*/ 412210 w 1817263"/>
                <a:gd name="connsiteY11" fmla="*/ 686658 h 822389"/>
                <a:gd name="connsiteX12" fmla="*/ 366967 w 1817263"/>
                <a:gd name="connsiteY12" fmla="*/ 696183 h 822389"/>
                <a:gd name="connsiteX13" fmla="*/ 219329 w 1817263"/>
                <a:gd name="connsiteY13" fmla="*/ 608077 h 822389"/>
                <a:gd name="connsiteX14" fmla="*/ 116935 w 1817263"/>
                <a:gd name="connsiteY14" fmla="*/ 539021 h 822389"/>
                <a:gd name="connsiteX15" fmla="*/ 64548 w 1817263"/>
                <a:gd name="connsiteY15" fmla="*/ 508064 h 822389"/>
                <a:gd name="connsiteX16" fmla="*/ 31210 w 1817263"/>
                <a:gd name="connsiteY16" fmla="*/ 491396 h 822389"/>
                <a:gd name="connsiteX17" fmla="*/ 254 w 1817263"/>
                <a:gd name="connsiteY17" fmla="*/ 505683 h 822389"/>
                <a:gd name="connsiteX18" fmla="*/ 19304 w 1817263"/>
                <a:gd name="connsiteY18" fmla="*/ 600933 h 822389"/>
                <a:gd name="connsiteX19" fmla="*/ 66929 w 1817263"/>
                <a:gd name="connsiteY19" fmla="*/ 708089 h 822389"/>
                <a:gd name="connsiteX20" fmla="*/ 97885 w 1817263"/>
                <a:gd name="connsiteY20" fmla="*/ 822389 h 822389"/>
                <a:gd name="connsiteX0" fmla="*/ 1843722 w 1843722"/>
                <a:gd name="connsiteY0" fmla="*/ 533994 h 822389"/>
                <a:gd name="connsiteX1" fmla="*/ 1555085 w 1843722"/>
                <a:gd name="connsiteY1" fmla="*/ 331948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6318 w 1843722"/>
                <a:gd name="connsiteY3" fmla="*/ 206872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8723 w 1843722"/>
                <a:gd name="connsiteY3" fmla="*/ 230925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44100 h 832495"/>
                <a:gd name="connsiteX1" fmla="*/ 1550274 w 1843722"/>
                <a:gd name="connsiteY1" fmla="*/ 361296 h 832495"/>
                <a:gd name="connsiteX2" fmla="*/ 1338608 w 1843722"/>
                <a:gd name="connsiteY2" fmla="*/ 318000 h 832495"/>
                <a:gd name="connsiteX3" fmla="*/ 1208723 w 1843722"/>
                <a:gd name="connsiteY3" fmla="*/ 241031 h 832495"/>
                <a:gd name="connsiteX4" fmla="*/ 1114916 w 1843722"/>
                <a:gd name="connsiteY4" fmla="*/ 173681 h 832495"/>
                <a:gd name="connsiteX5" fmla="*/ 797417 w 1843722"/>
                <a:gd name="connsiteY5" fmla="*/ 29365 h 832495"/>
                <a:gd name="connsiteX6" fmla="*/ 641072 w 1843722"/>
                <a:gd name="connsiteY6" fmla="*/ 22148 h 832495"/>
                <a:gd name="connsiteX7" fmla="*/ 431811 w 1843722"/>
                <a:gd name="connsiteY7" fmla="*/ 10122 h 832495"/>
                <a:gd name="connsiteX8" fmla="*/ 220144 w 1843722"/>
                <a:gd name="connsiteY8" fmla="*/ 185710 h 832495"/>
                <a:gd name="connsiteX9" fmla="*/ 261035 w 1843722"/>
                <a:gd name="connsiteY9" fmla="*/ 363702 h 832495"/>
                <a:gd name="connsiteX10" fmla="*/ 333629 w 1843722"/>
                <a:gd name="connsiteY10" fmla="*/ 511027 h 832495"/>
                <a:gd name="connsiteX11" fmla="*/ 371729 w 1843722"/>
                <a:gd name="connsiteY11" fmla="*/ 589608 h 832495"/>
                <a:gd name="connsiteX12" fmla="*/ 405067 w 1843722"/>
                <a:gd name="connsiteY12" fmla="*/ 653902 h 832495"/>
                <a:gd name="connsiteX13" fmla="*/ 412210 w 1843722"/>
                <a:gd name="connsiteY13" fmla="*/ 696764 h 832495"/>
                <a:gd name="connsiteX14" fmla="*/ 366967 w 1843722"/>
                <a:gd name="connsiteY14" fmla="*/ 706289 h 832495"/>
                <a:gd name="connsiteX15" fmla="*/ 219329 w 1843722"/>
                <a:gd name="connsiteY15" fmla="*/ 618183 h 832495"/>
                <a:gd name="connsiteX16" fmla="*/ 116935 w 1843722"/>
                <a:gd name="connsiteY16" fmla="*/ 549127 h 832495"/>
                <a:gd name="connsiteX17" fmla="*/ 64548 w 1843722"/>
                <a:gd name="connsiteY17" fmla="*/ 518170 h 832495"/>
                <a:gd name="connsiteX18" fmla="*/ 31210 w 1843722"/>
                <a:gd name="connsiteY18" fmla="*/ 501502 h 832495"/>
                <a:gd name="connsiteX19" fmla="*/ 254 w 1843722"/>
                <a:gd name="connsiteY19" fmla="*/ 515789 h 832495"/>
                <a:gd name="connsiteX20" fmla="*/ 19304 w 1843722"/>
                <a:gd name="connsiteY20" fmla="*/ 611039 h 832495"/>
                <a:gd name="connsiteX21" fmla="*/ 66929 w 1843722"/>
                <a:gd name="connsiteY21" fmla="*/ 718195 h 832495"/>
                <a:gd name="connsiteX22" fmla="*/ 97885 w 1843722"/>
                <a:gd name="connsiteY22" fmla="*/ 832495 h 832495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25316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32280 w 1843722"/>
                <a:gd name="connsiteY9" fmla="*/ 164405 h 839811"/>
                <a:gd name="connsiteX10" fmla="*/ 160012 w 1843722"/>
                <a:gd name="connsiteY10" fmla="*/ 354180 h 839811"/>
                <a:gd name="connsiteX11" fmla="*/ 309946 w 1843722"/>
                <a:gd name="connsiteY11" fmla="*/ 518343 h 839811"/>
                <a:gd name="connsiteX12" fmla="*/ 371729 w 1843722"/>
                <a:gd name="connsiteY12" fmla="*/ 596924 h 839811"/>
                <a:gd name="connsiteX13" fmla="*/ 405067 w 1843722"/>
                <a:gd name="connsiteY13" fmla="*/ 661218 h 839811"/>
                <a:gd name="connsiteX14" fmla="*/ 412210 w 1843722"/>
                <a:gd name="connsiteY14" fmla="*/ 704080 h 839811"/>
                <a:gd name="connsiteX15" fmla="*/ 366967 w 1843722"/>
                <a:gd name="connsiteY15" fmla="*/ 713605 h 839811"/>
                <a:gd name="connsiteX16" fmla="*/ 219329 w 1843722"/>
                <a:gd name="connsiteY16" fmla="*/ 625499 h 839811"/>
                <a:gd name="connsiteX17" fmla="*/ 116935 w 1843722"/>
                <a:gd name="connsiteY17" fmla="*/ 556443 h 839811"/>
                <a:gd name="connsiteX18" fmla="*/ 64548 w 1843722"/>
                <a:gd name="connsiteY18" fmla="*/ 525486 h 839811"/>
                <a:gd name="connsiteX19" fmla="*/ 31210 w 1843722"/>
                <a:gd name="connsiteY19" fmla="*/ 508818 h 839811"/>
                <a:gd name="connsiteX20" fmla="*/ 254 w 1843722"/>
                <a:gd name="connsiteY20" fmla="*/ 523105 h 839811"/>
                <a:gd name="connsiteX21" fmla="*/ 19304 w 1843722"/>
                <a:gd name="connsiteY21" fmla="*/ 618355 h 839811"/>
                <a:gd name="connsiteX22" fmla="*/ 66929 w 1843722"/>
                <a:gd name="connsiteY22" fmla="*/ 725511 h 839811"/>
                <a:gd name="connsiteX23" fmla="*/ 97885 w 1843722"/>
                <a:gd name="connsiteY23" fmla="*/ 839811 h 839811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32280 w 1843722"/>
                <a:gd name="connsiteY8" fmla="*/ 160663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01011 w 1843722"/>
                <a:gd name="connsiteY8" fmla="*/ 187121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8412 h 836807"/>
                <a:gd name="connsiteX1" fmla="*/ 1547868 w 1843722"/>
                <a:gd name="connsiteY1" fmla="*/ 380040 h 836807"/>
                <a:gd name="connsiteX2" fmla="*/ 1338608 w 1843722"/>
                <a:gd name="connsiteY2" fmla="*/ 334339 h 836807"/>
                <a:gd name="connsiteX3" fmla="*/ 1208723 w 1843722"/>
                <a:gd name="connsiteY3" fmla="*/ 245343 h 836807"/>
                <a:gd name="connsiteX4" fmla="*/ 1114916 w 1843722"/>
                <a:gd name="connsiteY4" fmla="*/ 177993 h 836807"/>
                <a:gd name="connsiteX5" fmla="*/ 797417 w 1843722"/>
                <a:gd name="connsiteY5" fmla="*/ 33677 h 836807"/>
                <a:gd name="connsiteX6" fmla="*/ 641072 w 1843722"/>
                <a:gd name="connsiteY6" fmla="*/ 2407 h 836807"/>
                <a:gd name="connsiteX7" fmla="*/ 280277 w 1843722"/>
                <a:gd name="connsiteY7" fmla="*/ 84188 h 836807"/>
                <a:gd name="connsiteX8" fmla="*/ 101011 w 1843722"/>
                <a:gd name="connsiteY8" fmla="*/ 187859 h 836807"/>
                <a:gd name="connsiteX9" fmla="*/ 160012 w 1843722"/>
                <a:gd name="connsiteY9" fmla="*/ 351176 h 836807"/>
                <a:gd name="connsiteX10" fmla="*/ 309946 w 1843722"/>
                <a:gd name="connsiteY10" fmla="*/ 515339 h 836807"/>
                <a:gd name="connsiteX11" fmla="*/ 371729 w 1843722"/>
                <a:gd name="connsiteY11" fmla="*/ 593920 h 836807"/>
                <a:gd name="connsiteX12" fmla="*/ 405067 w 1843722"/>
                <a:gd name="connsiteY12" fmla="*/ 658214 h 836807"/>
                <a:gd name="connsiteX13" fmla="*/ 412210 w 1843722"/>
                <a:gd name="connsiteY13" fmla="*/ 701076 h 836807"/>
                <a:gd name="connsiteX14" fmla="*/ 366967 w 1843722"/>
                <a:gd name="connsiteY14" fmla="*/ 710601 h 836807"/>
                <a:gd name="connsiteX15" fmla="*/ 219329 w 1843722"/>
                <a:gd name="connsiteY15" fmla="*/ 622495 h 836807"/>
                <a:gd name="connsiteX16" fmla="*/ 116935 w 1843722"/>
                <a:gd name="connsiteY16" fmla="*/ 553439 h 836807"/>
                <a:gd name="connsiteX17" fmla="*/ 64548 w 1843722"/>
                <a:gd name="connsiteY17" fmla="*/ 522482 h 836807"/>
                <a:gd name="connsiteX18" fmla="*/ 31210 w 1843722"/>
                <a:gd name="connsiteY18" fmla="*/ 505814 h 836807"/>
                <a:gd name="connsiteX19" fmla="*/ 254 w 1843722"/>
                <a:gd name="connsiteY19" fmla="*/ 520101 h 836807"/>
                <a:gd name="connsiteX20" fmla="*/ 19304 w 1843722"/>
                <a:gd name="connsiteY20" fmla="*/ 615351 h 836807"/>
                <a:gd name="connsiteX21" fmla="*/ 66929 w 1843722"/>
                <a:gd name="connsiteY21" fmla="*/ 722507 h 836807"/>
                <a:gd name="connsiteX22" fmla="*/ 97885 w 1843722"/>
                <a:gd name="connsiteY22" fmla="*/ 836807 h 836807"/>
                <a:gd name="connsiteX0" fmla="*/ 1843722 w 1843722"/>
                <a:gd name="connsiteY0" fmla="*/ 527552 h 815947"/>
                <a:gd name="connsiteX1" fmla="*/ 1547868 w 1843722"/>
                <a:gd name="connsiteY1" fmla="*/ 359180 h 815947"/>
                <a:gd name="connsiteX2" fmla="*/ 1338608 w 1843722"/>
                <a:gd name="connsiteY2" fmla="*/ 313479 h 815947"/>
                <a:gd name="connsiteX3" fmla="*/ 1208723 w 1843722"/>
                <a:gd name="connsiteY3" fmla="*/ 224483 h 815947"/>
                <a:gd name="connsiteX4" fmla="*/ 1114916 w 1843722"/>
                <a:gd name="connsiteY4" fmla="*/ 157133 h 815947"/>
                <a:gd name="connsiteX5" fmla="*/ 797417 w 1843722"/>
                <a:gd name="connsiteY5" fmla="*/ 12817 h 815947"/>
                <a:gd name="connsiteX6" fmla="*/ 638667 w 1843722"/>
                <a:gd name="connsiteY6" fmla="*/ 12816 h 815947"/>
                <a:gd name="connsiteX7" fmla="*/ 280277 w 1843722"/>
                <a:gd name="connsiteY7" fmla="*/ 63328 h 815947"/>
                <a:gd name="connsiteX8" fmla="*/ 101011 w 1843722"/>
                <a:gd name="connsiteY8" fmla="*/ 166999 h 815947"/>
                <a:gd name="connsiteX9" fmla="*/ 160012 w 1843722"/>
                <a:gd name="connsiteY9" fmla="*/ 330316 h 815947"/>
                <a:gd name="connsiteX10" fmla="*/ 309946 w 1843722"/>
                <a:gd name="connsiteY10" fmla="*/ 494479 h 815947"/>
                <a:gd name="connsiteX11" fmla="*/ 371729 w 1843722"/>
                <a:gd name="connsiteY11" fmla="*/ 573060 h 815947"/>
                <a:gd name="connsiteX12" fmla="*/ 405067 w 1843722"/>
                <a:gd name="connsiteY12" fmla="*/ 637354 h 815947"/>
                <a:gd name="connsiteX13" fmla="*/ 412210 w 1843722"/>
                <a:gd name="connsiteY13" fmla="*/ 680216 h 815947"/>
                <a:gd name="connsiteX14" fmla="*/ 366967 w 1843722"/>
                <a:gd name="connsiteY14" fmla="*/ 689741 h 815947"/>
                <a:gd name="connsiteX15" fmla="*/ 219329 w 1843722"/>
                <a:gd name="connsiteY15" fmla="*/ 601635 h 815947"/>
                <a:gd name="connsiteX16" fmla="*/ 116935 w 1843722"/>
                <a:gd name="connsiteY16" fmla="*/ 532579 h 815947"/>
                <a:gd name="connsiteX17" fmla="*/ 64548 w 1843722"/>
                <a:gd name="connsiteY17" fmla="*/ 501622 h 815947"/>
                <a:gd name="connsiteX18" fmla="*/ 31210 w 1843722"/>
                <a:gd name="connsiteY18" fmla="*/ 484954 h 815947"/>
                <a:gd name="connsiteX19" fmla="*/ 254 w 1843722"/>
                <a:gd name="connsiteY19" fmla="*/ 499241 h 815947"/>
                <a:gd name="connsiteX20" fmla="*/ 19304 w 1843722"/>
                <a:gd name="connsiteY20" fmla="*/ 594491 h 815947"/>
                <a:gd name="connsiteX21" fmla="*/ 66929 w 1843722"/>
                <a:gd name="connsiteY21" fmla="*/ 701647 h 815947"/>
                <a:gd name="connsiteX22" fmla="*/ 97885 w 1843722"/>
                <a:gd name="connsiteY22" fmla="*/ 815947 h 815947"/>
                <a:gd name="connsiteX0" fmla="*/ 1843722 w 1843722"/>
                <a:gd name="connsiteY0" fmla="*/ 516251 h 804646"/>
                <a:gd name="connsiteX1" fmla="*/ 1547868 w 1843722"/>
                <a:gd name="connsiteY1" fmla="*/ 347879 h 804646"/>
                <a:gd name="connsiteX2" fmla="*/ 1338608 w 1843722"/>
                <a:gd name="connsiteY2" fmla="*/ 302178 h 804646"/>
                <a:gd name="connsiteX3" fmla="*/ 1208723 w 1843722"/>
                <a:gd name="connsiteY3" fmla="*/ 213182 h 804646"/>
                <a:gd name="connsiteX4" fmla="*/ 1114916 w 1843722"/>
                <a:gd name="connsiteY4" fmla="*/ 145832 h 804646"/>
                <a:gd name="connsiteX5" fmla="*/ 802228 w 1843722"/>
                <a:gd name="connsiteY5" fmla="*/ 25570 h 804646"/>
                <a:gd name="connsiteX6" fmla="*/ 638667 w 1843722"/>
                <a:gd name="connsiteY6" fmla="*/ 1515 h 804646"/>
                <a:gd name="connsiteX7" fmla="*/ 280277 w 1843722"/>
                <a:gd name="connsiteY7" fmla="*/ 52027 h 804646"/>
                <a:gd name="connsiteX8" fmla="*/ 101011 w 1843722"/>
                <a:gd name="connsiteY8" fmla="*/ 155698 h 804646"/>
                <a:gd name="connsiteX9" fmla="*/ 160012 w 1843722"/>
                <a:gd name="connsiteY9" fmla="*/ 319015 h 804646"/>
                <a:gd name="connsiteX10" fmla="*/ 309946 w 1843722"/>
                <a:gd name="connsiteY10" fmla="*/ 483178 h 804646"/>
                <a:gd name="connsiteX11" fmla="*/ 371729 w 1843722"/>
                <a:gd name="connsiteY11" fmla="*/ 561759 h 804646"/>
                <a:gd name="connsiteX12" fmla="*/ 405067 w 1843722"/>
                <a:gd name="connsiteY12" fmla="*/ 626053 h 804646"/>
                <a:gd name="connsiteX13" fmla="*/ 412210 w 1843722"/>
                <a:gd name="connsiteY13" fmla="*/ 668915 h 804646"/>
                <a:gd name="connsiteX14" fmla="*/ 366967 w 1843722"/>
                <a:gd name="connsiteY14" fmla="*/ 678440 h 804646"/>
                <a:gd name="connsiteX15" fmla="*/ 219329 w 1843722"/>
                <a:gd name="connsiteY15" fmla="*/ 590334 h 804646"/>
                <a:gd name="connsiteX16" fmla="*/ 116935 w 1843722"/>
                <a:gd name="connsiteY16" fmla="*/ 521278 h 804646"/>
                <a:gd name="connsiteX17" fmla="*/ 64548 w 1843722"/>
                <a:gd name="connsiteY17" fmla="*/ 490321 h 804646"/>
                <a:gd name="connsiteX18" fmla="*/ 31210 w 1843722"/>
                <a:gd name="connsiteY18" fmla="*/ 473653 h 804646"/>
                <a:gd name="connsiteX19" fmla="*/ 254 w 1843722"/>
                <a:gd name="connsiteY19" fmla="*/ 487940 h 804646"/>
                <a:gd name="connsiteX20" fmla="*/ 19304 w 1843722"/>
                <a:gd name="connsiteY20" fmla="*/ 583190 h 804646"/>
                <a:gd name="connsiteX21" fmla="*/ 66929 w 1843722"/>
                <a:gd name="connsiteY21" fmla="*/ 690346 h 804646"/>
                <a:gd name="connsiteX22" fmla="*/ 97885 w 1843722"/>
                <a:gd name="connsiteY22" fmla="*/ 804646 h 80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3722" h="804646">
                  <a:moveTo>
                    <a:pt x="1843722" y="516251"/>
                  </a:moveTo>
                  <a:cubicBezTo>
                    <a:pt x="1792810" y="501418"/>
                    <a:pt x="1631653" y="369126"/>
                    <a:pt x="1547868" y="347879"/>
                  </a:cubicBezTo>
                  <a:cubicBezTo>
                    <a:pt x="1464083" y="326632"/>
                    <a:pt x="1395934" y="326231"/>
                    <a:pt x="1338608" y="302178"/>
                  </a:cubicBezTo>
                  <a:cubicBezTo>
                    <a:pt x="1281282" y="278125"/>
                    <a:pt x="1246005" y="237235"/>
                    <a:pt x="1208723" y="213182"/>
                  </a:cubicBezTo>
                  <a:cubicBezTo>
                    <a:pt x="1171441" y="189129"/>
                    <a:pt x="1182665" y="177101"/>
                    <a:pt x="1114916" y="145832"/>
                  </a:cubicBezTo>
                  <a:cubicBezTo>
                    <a:pt x="1047167" y="114563"/>
                    <a:pt x="881603" y="49623"/>
                    <a:pt x="802228" y="25570"/>
                  </a:cubicBezTo>
                  <a:cubicBezTo>
                    <a:pt x="722853" y="1517"/>
                    <a:pt x="725659" y="-2894"/>
                    <a:pt x="638667" y="1515"/>
                  </a:cubicBezTo>
                  <a:cubicBezTo>
                    <a:pt x="551675" y="5924"/>
                    <a:pt x="369886" y="26330"/>
                    <a:pt x="280277" y="52027"/>
                  </a:cubicBezTo>
                  <a:cubicBezTo>
                    <a:pt x="190668" y="77724"/>
                    <a:pt x="121055" y="111200"/>
                    <a:pt x="101011" y="155698"/>
                  </a:cubicBezTo>
                  <a:cubicBezTo>
                    <a:pt x="80967" y="200196"/>
                    <a:pt x="125190" y="264435"/>
                    <a:pt x="160012" y="319015"/>
                  </a:cubicBezTo>
                  <a:cubicBezTo>
                    <a:pt x="194835" y="373595"/>
                    <a:pt x="259968" y="428457"/>
                    <a:pt x="309946" y="483178"/>
                  </a:cubicBezTo>
                  <a:cubicBezTo>
                    <a:pt x="322646" y="509372"/>
                    <a:pt x="359029" y="535565"/>
                    <a:pt x="371729" y="561759"/>
                  </a:cubicBezTo>
                  <a:cubicBezTo>
                    <a:pt x="385223" y="585571"/>
                    <a:pt x="398320" y="608194"/>
                    <a:pt x="405067" y="626053"/>
                  </a:cubicBezTo>
                  <a:cubicBezTo>
                    <a:pt x="411814" y="643912"/>
                    <a:pt x="418560" y="660184"/>
                    <a:pt x="412210" y="668915"/>
                  </a:cubicBezTo>
                  <a:cubicBezTo>
                    <a:pt x="405860" y="677646"/>
                    <a:pt x="399114" y="691537"/>
                    <a:pt x="366967" y="678440"/>
                  </a:cubicBezTo>
                  <a:cubicBezTo>
                    <a:pt x="334820" y="665343"/>
                    <a:pt x="261001" y="616528"/>
                    <a:pt x="219329" y="590334"/>
                  </a:cubicBezTo>
                  <a:cubicBezTo>
                    <a:pt x="177657" y="564140"/>
                    <a:pt x="142732" y="537947"/>
                    <a:pt x="116935" y="521278"/>
                  </a:cubicBezTo>
                  <a:cubicBezTo>
                    <a:pt x="91138" y="504609"/>
                    <a:pt x="78835" y="498258"/>
                    <a:pt x="64548" y="490321"/>
                  </a:cubicBezTo>
                  <a:cubicBezTo>
                    <a:pt x="50261" y="482384"/>
                    <a:pt x="41926" y="474050"/>
                    <a:pt x="31210" y="473653"/>
                  </a:cubicBezTo>
                  <a:cubicBezTo>
                    <a:pt x="20494" y="473256"/>
                    <a:pt x="2238" y="469684"/>
                    <a:pt x="254" y="487940"/>
                  </a:cubicBezTo>
                  <a:cubicBezTo>
                    <a:pt x="-1730" y="506196"/>
                    <a:pt x="8192" y="549456"/>
                    <a:pt x="19304" y="583190"/>
                  </a:cubicBezTo>
                  <a:cubicBezTo>
                    <a:pt x="30416" y="616924"/>
                    <a:pt x="53832" y="653437"/>
                    <a:pt x="66929" y="690346"/>
                  </a:cubicBezTo>
                  <a:cubicBezTo>
                    <a:pt x="80026" y="727255"/>
                    <a:pt x="87566" y="766546"/>
                    <a:pt x="97885" y="80464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87" name="Freeform 386"/>
            <p:cNvSpPr/>
            <p:nvPr/>
          </p:nvSpPr>
          <p:spPr>
            <a:xfrm>
              <a:off x="7309114" y="712544"/>
              <a:ext cx="1533729" cy="640624"/>
            </a:xfrm>
            <a:custGeom>
              <a:avLst/>
              <a:gdLst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3265 h 633265"/>
                <a:gd name="connsiteX1" fmla="*/ 171684 w 1383740"/>
                <a:gd name="connsiteY1" fmla="*/ 497534 h 633265"/>
                <a:gd name="connsiteX2" fmla="*/ 112152 w 1383740"/>
                <a:gd name="connsiteY2" fmla="*/ 361803 h 633265"/>
                <a:gd name="connsiteX3" fmla="*/ 45477 w 1383740"/>
                <a:gd name="connsiteY3" fmla="*/ 257028 h 633265"/>
                <a:gd name="connsiteX4" fmla="*/ 234 w 1383740"/>
                <a:gd name="connsiteY4" fmla="*/ 166540 h 633265"/>
                <a:gd name="connsiteX5" fmla="*/ 9759 w 1383740"/>
                <a:gd name="connsiteY5" fmla="*/ 80815 h 633265"/>
                <a:gd name="connsiteX6" fmla="*/ 57384 w 1383740"/>
                <a:gd name="connsiteY6" fmla="*/ 26047 h 633265"/>
                <a:gd name="connsiteX7" fmla="*/ 114534 w 1383740"/>
                <a:gd name="connsiteY7" fmla="*/ 4615 h 633265"/>
                <a:gd name="connsiteX8" fmla="*/ 207402 w 1383740"/>
                <a:gd name="connsiteY8" fmla="*/ 2234 h 633265"/>
                <a:gd name="connsiteX9" fmla="*/ 309796 w 1383740"/>
                <a:gd name="connsiteY9" fmla="*/ 16522 h 633265"/>
                <a:gd name="connsiteX10" fmla="*/ 395521 w 1383740"/>
                <a:gd name="connsiteY10" fmla="*/ 42715 h 633265"/>
                <a:gd name="connsiteX11" fmla="*/ 469340 w 1383740"/>
                <a:gd name="connsiteY11" fmla="*/ 95103 h 633265"/>
                <a:gd name="connsiteX12" fmla="*/ 595546 w 1383740"/>
                <a:gd name="connsiteY12" fmla="*/ 142728 h 633265"/>
                <a:gd name="connsiteX13" fmla="*/ 662221 w 1383740"/>
                <a:gd name="connsiteY13" fmla="*/ 209403 h 633265"/>
                <a:gd name="connsiteX14" fmla="*/ 769377 w 1383740"/>
                <a:gd name="connsiteY14" fmla="*/ 276078 h 633265"/>
                <a:gd name="connsiteX15" fmla="*/ 845577 w 1383740"/>
                <a:gd name="connsiteY15" fmla="*/ 304653 h 633265"/>
                <a:gd name="connsiteX16" fmla="*/ 938446 w 1383740"/>
                <a:gd name="connsiteY16" fmla="*/ 337990 h 633265"/>
                <a:gd name="connsiteX17" fmla="*/ 1064652 w 1383740"/>
                <a:gd name="connsiteY17" fmla="*/ 349897 h 633265"/>
                <a:gd name="connsiteX18" fmla="*/ 1171809 w 1383740"/>
                <a:gd name="connsiteY18" fmla="*/ 421334 h 633265"/>
                <a:gd name="connsiteX19" fmla="*/ 1262296 w 1383740"/>
                <a:gd name="connsiteY19" fmla="*/ 461815 h 633265"/>
                <a:gd name="connsiteX20" fmla="*/ 1383740 w 1383740"/>
                <a:gd name="connsiteY20" fmla="*/ 504678 h 633265"/>
                <a:gd name="connsiteX21" fmla="*/ 1383740 w 1383740"/>
                <a:gd name="connsiteY21" fmla="*/ 504678 h 633265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63109 w 1377509"/>
                <a:gd name="connsiteY11" fmla="*/ 95260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3780 w 1375830"/>
                <a:gd name="connsiteY0" fmla="*/ 633422 h 633422"/>
                <a:gd name="connsiteX1" fmla="*/ 163774 w 1375830"/>
                <a:gd name="connsiteY1" fmla="*/ 497691 h 633422"/>
                <a:gd name="connsiteX2" fmla="*/ 92336 w 1375830"/>
                <a:gd name="connsiteY2" fmla="*/ 366722 h 633422"/>
                <a:gd name="connsiteX3" fmla="*/ 37567 w 1375830"/>
                <a:gd name="connsiteY3" fmla="*/ 257185 h 633422"/>
                <a:gd name="connsiteX4" fmla="*/ 8992 w 1375830"/>
                <a:gd name="connsiteY4" fmla="*/ 173840 h 633422"/>
                <a:gd name="connsiteX5" fmla="*/ 1849 w 1375830"/>
                <a:gd name="connsiteY5" fmla="*/ 80972 h 633422"/>
                <a:gd name="connsiteX6" fmla="*/ 49474 w 1375830"/>
                <a:gd name="connsiteY6" fmla="*/ 26204 h 633422"/>
                <a:gd name="connsiteX7" fmla="*/ 106624 w 1375830"/>
                <a:gd name="connsiteY7" fmla="*/ 4772 h 633422"/>
                <a:gd name="connsiteX8" fmla="*/ 199492 w 1375830"/>
                <a:gd name="connsiteY8" fmla="*/ 2391 h 633422"/>
                <a:gd name="connsiteX9" fmla="*/ 301886 w 1375830"/>
                <a:gd name="connsiteY9" fmla="*/ 16679 h 633422"/>
                <a:gd name="connsiteX10" fmla="*/ 387611 w 1375830"/>
                <a:gd name="connsiteY10" fmla="*/ 42872 h 633422"/>
                <a:gd name="connsiteX11" fmla="*/ 473337 w 1375830"/>
                <a:gd name="connsiteY11" fmla="*/ 83353 h 633422"/>
                <a:gd name="connsiteX12" fmla="*/ 587636 w 1375830"/>
                <a:gd name="connsiteY12" fmla="*/ 142885 h 633422"/>
                <a:gd name="connsiteX13" fmla="*/ 654311 w 1375830"/>
                <a:gd name="connsiteY13" fmla="*/ 209560 h 633422"/>
                <a:gd name="connsiteX14" fmla="*/ 761467 w 1375830"/>
                <a:gd name="connsiteY14" fmla="*/ 276235 h 633422"/>
                <a:gd name="connsiteX15" fmla="*/ 837667 w 1375830"/>
                <a:gd name="connsiteY15" fmla="*/ 304810 h 633422"/>
                <a:gd name="connsiteX16" fmla="*/ 930536 w 1375830"/>
                <a:gd name="connsiteY16" fmla="*/ 338147 h 633422"/>
                <a:gd name="connsiteX17" fmla="*/ 1056742 w 1375830"/>
                <a:gd name="connsiteY17" fmla="*/ 350054 h 633422"/>
                <a:gd name="connsiteX18" fmla="*/ 1163899 w 1375830"/>
                <a:gd name="connsiteY18" fmla="*/ 421491 h 633422"/>
                <a:gd name="connsiteX19" fmla="*/ 1254386 w 1375830"/>
                <a:gd name="connsiteY19" fmla="*/ 461972 h 633422"/>
                <a:gd name="connsiteX20" fmla="*/ 1375830 w 1375830"/>
                <a:gd name="connsiteY20" fmla="*/ 504835 h 633422"/>
                <a:gd name="connsiteX21" fmla="*/ 1375830 w 137583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72708 w 1377509"/>
                <a:gd name="connsiteY17" fmla="*/ 333385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2054 w 1374104"/>
                <a:gd name="connsiteY0" fmla="*/ 633422 h 633422"/>
                <a:gd name="connsiteX1" fmla="*/ 162048 w 1374104"/>
                <a:gd name="connsiteY1" fmla="*/ 497691 h 633422"/>
                <a:gd name="connsiteX2" fmla="*/ 90610 w 1374104"/>
                <a:gd name="connsiteY2" fmla="*/ 366722 h 633422"/>
                <a:gd name="connsiteX3" fmla="*/ 35841 w 1374104"/>
                <a:gd name="connsiteY3" fmla="*/ 257185 h 633422"/>
                <a:gd name="connsiteX4" fmla="*/ 123 w 1374104"/>
                <a:gd name="connsiteY4" fmla="*/ 80972 h 633422"/>
                <a:gd name="connsiteX5" fmla="*/ 47748 w 1374104"/>
                <a:gd name="connsiteY5" fmla="*/ 26204 h 633422"/>
                <a:gd name="connsiteX6" fmla="*/ 104898 w 1374104"/>
                <a:gd name="connsiteY6" fmla="*/ 4772 h 633422"/>
                <a:gd name="connsiteX7" fmla="*/ 197766 w 1374104"/>
                <a:gd name="connsiteY7" fmla="*/ 2391 h 633422"/>
                <a:gd name="connsiteX8" fmla="*/ 300160 w 1374104"/>
                <a:gd name="connsiteY8" fmla="*/ 16679 h 633422"/>
                <a:gd name="connsiteX9" fmla="*/ 385885 w 1374104"/>
                <a:gd name="connsiteY9" fmla="*/ 42872 h 633422"/>
                <a:gd name="connsiteX10" fmla="*/ 471611 w 1374104"/>
                <a:gd name="connsiteY10" fmla="*/ 83353 h 633422"/>
                <a:gd name="connsiteX11" fmla="*/ 585910 w 1374104"/>
                <a:gd name="connsiteY11" fmla="*/ 142885 h 633422"/>
                <a:gd name="connsiteX12" fmla="*/ 652585 w 1374104"/>
                <a:gd name="connsiteY12" fmla="*/ 209560 h 633422"/>
                <a:gd name="connsiteX13" fmla="*/ 759741 w 1374104"/>
                <a:gd name="connsiteY13" fmla="*/ 276235 h 633422"/>
                <a:gd name="connsiteX14" fmla="*/ 835941 w 1374104"/>
                <a:gd name="connsiteY14" fmla="*/ 304810 h 633422"/>
                <a:gd name="connsiteX15" fmla="*/ 940716 w 1374104"/>
                <a:gd name="connsiteY15" fmla="*/ 331003 h 633422"/>
                <a:gd name="connsiteX16" fmla="*/ 1069303 w 1374104"/>
                <a:gd name="connsiteY16" fmla="*/ 333385 h 633422"/>
                <a:gd name="connsiteX17" fmla="*/ 1162173 w 1374104"/>
                <a:gd name="connsiteY17" fmla="*/ 421491 h 633422"/>
                <a:gd name="connsiteX18" fmla="*/ 1252660 w 1374104"/>
                <a:gd name="connsiteY18" fmla="*/ 461972 h 633422"/>
                <a:gd name="connsiteX19" fmla="*/ 1374104 w 1374104"/>
                <a:gd name="connsiteY19" fmla="*/ 504835 h 633422"/>
                <a:gd name="connsiteX20" fmla="*/ 1374104 w 1374104"/>
                <a:gd name="connsiteY20" fmla="*/ 504835 h 633422"/>
                <a:gd name="connsiteX0" fmla="*/ 233432 w 1395482"/>
                <a:gd name="connsiteY0" fmla="*/ 633422 h 633422"/>
                <a:gd name="connsiteX1" fmla="*/ 183426 w 1395482"/>
                <a:gd name="connsiteY1" fmla="*/ 497691 h 633422"/>
                <a:gd name="connsiteX2" fmla="*/ 111988 w 1395482"/>
                <a:gd name="connsiteY2" fmla="*/ 366722 h 633422"/>
                <a:gd name="connsiteX3" fmla="*/ 57219 w 1395482"/>
                <a:gd name="connsiteY3" fmla="*/ 257185 h 633422"/>
                <a:gd name="connsiteX4" fmla="*/ 70 w 1395482"/>
                <a:gd name="connsiteY4" fmla="*/ 80972 h 633422"/>
                <a:gd name="connsiteX5" fmla="*/ 69126 w 1395482"/>
                <a:gd name="connsiteY5" fmla="*/ 26204 h 633422"/>
                <a:gd name="connsiteX6" fmla="*/ 126276 w 1395482"/>
                <a:gd name="connsiteY6" fmla="*/ 4772 h 633422"/>
                <a:gd name="connsiteX7" fmla="*/ 219144 w 1395482"/>
                <a:gd name="connsiteY7" fmla="*/ 2391 h 633422"/>
                <a:gd name="connsiteX8" fmla="*/ 321538 w 1395482"/>
                <a:gd name="connsiteY8" fmla="*/ 16679 h 633422"/>
                <a:gd name="connsiteX9" fmla="*/ 407263 w 1395482"/>
                <a:gd name="connsiteY9" fmla="*/ 42872 h 633422"/>
                <a:gd name="connsiteX10" fmla="*/ 492989 w 1395482"/>
                <a:gd name="connsiteY10" fmla="*/ 83353 h 633422"/>
                <a:gd name="connsiteX11" fmla="*/ 607288 w 1395482"/>
                <a:gd name="connsiteY11" fmla="*/ 142885 h 633422"/>
                <a:gd name="connsiteX12" fmla="*/ 673963 w 1395482"/>
                <a:gd name="connsiteY12" fmla="*/ 209560 h 633422"/>
                <a:gd name="connsiteX13" fmla="*/ 781119 w 1395482"/>
                <a:gd name="connsiteY13" fmla="*/ 276235 h 633422"/>
                <a:gd name="connsiteX14" fmla="*/ 857319 w 1395482"/>
                <a:gd name="connsiteY14" fmla="*/ 304810 h 633422"/>
                <a:gd name="connsiteX15" fmla="*/ 962094 w 1395482"/>
                <a:gd name="connsiteY15" fmla="*/ 331003 h 633422"/>
                <a:gd name="connsiteX16" fmla="*/ 1090681 w 1395482"/>
                <a:gd name="connsiteY16" fmla="*/ 333385 h 633422"/>
                <a:gd name="connsiteX17" fmla="*/ 1183551 w 1395482"/>
                <a:gd name="connsiteY17" fmla="*/ 421491 h 633422"/>
                <a:gd name="connsiteX18" fmla="*/ 1274038 w 1395482"/>
                <a:gd name="connsiteY18" fmla="*/ 461972 h 633422"/>
                <a:gd name="connsiteX19" fmla="*/ 1395482 w 1395482"/>
                <a:gd name="connsiteY19" fmla="*/ 504835 h 633422"/>
                <a:gd name="connsiteX20" fmla="*/ 1395482 w 1395482"/>
                <a:gd name="connsiteY20" fmla="*/ 504835 h 633422"/>
                <a:gd name="connsiteX0" fmla="*/ 233408 w 1395458"/>
                <a:gd name="connsiteY0" fmla="*/ 632920 h 632920"/>
                <a:gd name="connsiteX1" fmla="*/ 183402 w 1395458"/>
                <a:gd name="connsiteY1" fmla="*/ 497189 h 632920"/>
                <a:gd name="connsiteX2" fmla="*/ 111964 w 1395458"/>
                <a:gd name="connsiteY2" fmla="*/ 366220 h 632920"/>
                <a:gd name="connsiteX3" fmla="*/ 57195 w 1395458"/>
                <a:gd name="connsiteY3" fmla="*/ 256683 h 632920"/>
                <a:gd name="connsiteX4" fmla="*/ 46 w 1395458"/>
                <a:gd name="connsiteY4" fmla="*/ 80470 h 632920"/>
                <a:gd name="connsiteX5" fmla="*/ 66721 w 1395458"/>
                <a:gd name="connsiteY5" fmla="*/ 11414 h 632920"/>
                <a:gd name="connsiteX6" fmla="*/ 126252 w 1395458"/>
                <a:gd name="connsiteY6" fmla="*/ 4270 h 632920"/>
                <a:gd name="connsiteX7" fmla="*/ 219120 w 1395458"/>
                <a:gd name="connsiteY7" fmla="*/ 1889 h 632920"/>
                <a:gd name="connsiteX8" fmla="*/ 321514 w 1395458"/>
                <a:gd name="connsiteY8" fmla="*/ 16177 h 632920"/>
                <a:gd name="connsiteX9" fmla="*/ 407239 w 1395458"/>
                <a:gd name="connsiteY9" fmla="*/ 42370 h 632920"/>
                <a:gd name="connsiteX10" fmla="*/ 492965 w 1395458"/>
                <a:gd name="connsiteY10" fmla="*/ 82851 h 632920"/>
                <a:gd name="connsiteX11" fmla="*/ 607264 w 1395458"/>
                <a:gd name="connsiteY11" fmla="*/ 142383 h 632920"/>
                <a:gd name="connsiteX12" fmla="*/ 673939 w 1395458"/>
                <a:gd name="connsiteY12" fmla="*/ 209058 h 632920"/>
                <a:gd name="connsiteX13" fmla="*/ 781095 w 1395458"/>
                <a:gd name="connsiteY13" fmla="*/ 275733 h 632920"/>
                <a:gd name="connsiteX14" fmla="*/ 857295 w 1395458"/>
                <a:gd name="connsiteY14" fmla="*/ 304308 h 632920"/>
                <a:gd name="connsiteX15" fmla="*/ 962070 w 1395458"/>
                <a:gd name="connsiteY15" fmla="*/ 330501 h 632920"/>
                <a:gd name="connsiteX16" fmla="*/ 1090657 w 1395458"/>
                <a:gd name="connsiteY16" fmla="*/ 332883 h 632920"/>
                <a:gd name="connsiteX17" fmla="*/ 1183527 w 1395458"/>
                <a:gd name="connsiteY17" fmla="*/ 420989 h 632920"/>
                <a:gd name="connsiteX18" fmla="*/ 1274014 w 1395458"/>
                <a:gd name="connsiteY18" fmla="*/ 461470 h 632920"/>
                <a:gd name="connsiteX19" fmla="*/ 1395458 w 1395458"/>
                <a:gd name="connsiteY19" fmla="*/ 504333 h 632920"/>
                <a:gd name="connsiteX20" fmla="*/ 1395458 w 1395458"/>
                <a:gd name="connsiteY20" fmla="*/ 504333 h 632920"/>
                <a:gd name="connsiteX0" fmla="*/ 233408 w 1395458"/>
                <a:gd name="connsiteY0" fmla="*/ 640782 h 640782"/>
                <a:gd name="connsiteX1" fmla="*/ 183402 w 1395458"/>
                <a:gd name="connsiteY1" fmla="*/ 505051 h 640782"/>
                <a:gd name="connsiteX2" fmla="*/ 111964 w 1395458"/>
                <a:gd name="connsiteY2" fmla="*/ 374082 h 640782"/>
                <a:gd name="connsiteX3" fmla="*/ 57195 w 1395458"/>
                <a:gd name="connsiteY3" fmla="*/ 264545 h 640782"/>
                <a:gd name="connsiteX4" fmla="*/ 46 w 1395458"/>
                <a:gd name="connsiteY4" fmla="*/ 88332 h 640782"/>
                <a:gd name="connsiteX5" fmla="*/ 66721 w 1395458"/>
                <a:gd name="connsiteY5" fmla="*/ 19276 h 640782"/>
                <a:gd name="connsiteX6" fmla="*/ 135777 w 1395458"/>
                <a:gd name="connsiteY6" fmla="*/ 226 h 640782"/>
                <a:gd name="connsiteX7" fmla="*/ 219120 w 1395458"/>
                <a:gd name="connsiteY7" fmla="*/ 9751 h 640782"/>
                <a:gd name="connsiteX8" fmla="*/ 321514 w 1395458"/>
                <a:gd name="connsiteY8" fmla="*/ 24039 h 640782"/>
                <a:gd name="connsiteX9" fmla="*/ 407239 w 1395458"/>
                <a:gd name="connsiteY9" fmla="*/ 50232 h 640782"/>
                <a:gd name="connsiteX10" fmla="*/ 492965 w 1395458"/>
                <a:gd name="connsiteY10" fmla="*/ 90713 h 640782"/>
                <a:gd name="connsiteX11" fmla="*/ 607264 w 1395458"/>
                <a:gd name="connsiteY11" fmla="*/ 150245 h 640782"/>
                <a:gd name="connsiteX12" fmla="*/ 673939 w 1395458"/>
                <a:gd name="connsiteY12" fmla="*/ 216920 h 640782"/>
                <a:gd name="connsiteX13" fmla="*/ 781095 w 1395458"/>
                <a:gd name="connsiteY13" fmla="*/ 283595 h 640782"/>
                <a:gd name="connsiteX14" fmla="*/ 857295 w 1395458"/>
                <a:gd name="connsiteY14" fmla="*/ 312170 h 640782"/>
                <a:gd name="connsiteX15" fmla="*/ 962070 w 1395458"/>
                <a:gd name="connsiteY15" fmla="*/ 338363 h 640782"/>
                <a:gd name="connsiteX16" fmla="*/ 1090657 w 1395458"/>
                <a:gd name="connsiteY16" fmla="*/ 340745 h 640782"/>
                <a:gd name="connsiteX17" fmla="*/ 1183527 w 1395458"/>
                <a:gd name="connsiteY17" fmla="*/ 428851 h 640782"/>
                <a:gd name="connsiteX18" fmla="*/ 1274014 w 1395458"/>
                <a:gd name="connsiteY18" fmla="*/ 469332 h 640782"/>
                <a:gd name="connsiteX19" fmla="*/ 1395458 w 1395458"/>
                <a:gd name="connsiteY19" fmla="*/ 512195 h 640782"/>
                <a:gd name="connsiteX20" fmla="*/ 1395458 w 1395458"/>
                <a:gd name="connsiteY20" fmla="*/ 512195 h 640782"/>
                <a:gd name="connsiteX0" fmla="*/ 240608 w 1402658"/>
                <a:gd name="connsiteY0" fmla="*/ 640782 h 640782"/>
                <a:gd name="connsiteX1" fmla="*/ 190602 w 1402658"/>
                <a:gd name="connsiteY1" fmla="*/ 505051 h 640782"/>
                <a:gd name="connsiteX2" fmla="*/ 119164 w 1402658"/>
                <a:gd name="connsiteY2" fmla="*/ 374082 h 640782"/>
                <a:gd name="connsiteX3" fmla="*/ 14389 w 1402658"/>
                <a:gd name="connsiteY3" fmla="*/ 247876 h 640782"/>
                <a:gd name="connsiteX4" fmla="*/ 7246 w 1402658"/>
                <a:gd name="connsiteY4" fmla="*/ 88332 h 640782"/>
                <a:gd name="connsiteX5" fmla="*/ 73921 w 1402658"/>
                <a:gd name="connsiteY5" fmla="*/ 19276 h 640782"/>
                <a:gd name="connsiteX6" fmla="*/ 142977 w 1402658"/>
                <a:gd name="connsiteY6" fmla="*/ 226 h 640782"/>
                <a:gd name="connsiteX7" fmla="*/ 226320 w 1402658"/>
                <a:gd name="connsiteY7" fmla="*/ 9751 h 640782"/>
                <a:gd name="connsiteX8" fmla="*/ 328714 w 1402658"/>
                <a:gd name="connsiteY8" fmla="*/ 24039 h 640782"/>
                <a:gd name="connsiteX9" fmla="*/ 414439 w 1402658"/>
                <a:gd name="connsiteY9" fmla="*/ 50232 h 640782"/>
                <a:gd name="connsiteX10" fmla="*/ 500165 w 1402658"/>
                <a:gd name="connsiteY10" fmla="*/ 90713 h 640782"/>
                <a:gd name="connsiteX11" fmla="*/ 614464 w 1402658"/>
                <a:gd name="connsiteY11" fmla="*/ 150245 h 640782"/>
                <a:gd name="connsiteX12" fmla="*/ 681139 w 1402658"/>
                <a:gd name="connsiteY12" fmla="*/ 216920 h 640782"/>
                <a:gd name="connsiteX13" fmla="*/ 788295 w 1402658"/>
                <a:gd name="connsiteY13" fmla="*/ 283595 h 640782"/>
                <a:gd name="connsiteX14" fmla="*/ 864495 w 1402658"/>
                <a:gd name="connsiteY14" fmla="*/ 312170 h 640782"/>
                <a:gd name="connsiteX15" fmla="*/ 969270 w 1402658"/>
                <a:gd name="connsiteY15" fmla="*/ 338363 h 640782"/>
                <a:gd name="connsiteX16" fmla="*/ 1097857 w 1402658"/>
                <a:gd name="connsiteY16" fmla="*/ 340745 h 640782"/>
                <a:gd name="connsiteX17" fmla="*/ 1190727 w 1402658"/>
                <a:gd name="connsiteY17" fmla="*/ 428851 h 640782"/>
                <a:gd name="connsiteX18" fmla="*/ 1281214 w 1402658"/>
                <a:gd name="connsiteY18" fmla="*/ 469332 h 640782"/>
                <a:gd name="connsiteX19" fmla="*/ 1402658 w 1402658"/>
                <a:gd name="connsiteY19" fmla="*/ 512195 h 640782"/>
                <a:gd name="connsiteX20" fmla="*/ 1402658 w 1402658"/>
                <a:gd name="connsiteY20" fmla="*/ 512195 h 640782"/>
                <a:gd name="connsiteX0" fmla="*/ 372085 w 1534135"/>
                <a:gd name="connsiteY0" fmla="*/ 640782 h 640782"/>
                <a:gd name="connsiteX1" fmla="*/ 322079 w 1534135"/>
                <a:gd name="connsiteY1" fmla="*/ 505051 h 640782"/>
                <a:gd name="connsiteX2" fmla="*/ 250641 w 1534135"/>
                <a:gd name="connsiteY2" fmla="*/ 374082 h 640782"/>
                <a:gd name="connsiteX3" fmla="*/ 145866 w 1534135"/>
                <a:gd name="connsiteY3" fmla="*/ 247876 h 640782"/>
                <a:gd name="connsiteX4" fmla="*/ 611 w 1534135"/>
                <a:gd name="connsiteY4" fmla="*/ 83569 h 640782"/>
                <a:gd name="connsiteX5" fmla="*/ 205398 w 1534135"/>
                <a:gd name="connsiteY5" fmla="*/ 19276 h 640782"/>
                <a:gd name="connsiteX6" fmla="*/ 274454 w 1534135"/>
                <a:gd name="connsiteY6" fmla="*/ 226 h 640782"/>
                <a:gd name="connsiteX7" fmla="*/ 357797 w 1534135"/>
                <a:gd name="connsiteY7" fmla="*/ 9751 h 640782"/>
                <a:gd name="connsiteX8" fmla="*/ 460191 w 1534135"/>
                <a:gd name="connsiteY8" fmla="*/ 24039 h 640782"/>
                <a:gd name="connsiteX9" fmla="*/ 545916 w 1534135"/>
                <a:gd name="connsiteY9" fmla="*/ 50232 h 640782"/>
                <a:gd name="connsiteX10" fmla="*/ 631642 w 1534135"/>
                <a:gd name="connsiteY10" fmla="*/ 90713 h 640782"/>
                <a:gd name="connsiteX11" fmla="*/ 745941 w 1534135"/>
                <a:gd name="connsiteY11" fmla="*/ 150245 h 640782"/>
                <a:gd name="connsiteX12" fmla="*/ 812616 w 1534135"/>
                <a:gd name="connsiteY12" fmla="*/ 216920 h 640782"/>
                <a:gd name="connsiteX13" fmla="*/ 919772 w 1534135"/>
                <a:gd name="connsiteY13" fmla="*/ 283595 h 640782"/>
                <a:gd name="connsiteX14" fmla="*/ 995972 w 1534135"/>
                <a:gd name="connsiteY14" fmla="*/ 312170 h 640782"/>
                <a:gd name="connsiteX15" fmla="*/ 1100747 w 1534135"/>
                <a:gd name="connsiteY15" fmla="*/ 338363 h 640782"/>
                <a:gd name="connsiteX16" fmla="*/ 1229334 w 1534135"/>
                <a:gd name="connsiteY16" fmla="*/ 340745 h 640782"/>
                <a:gd name="connsiteX17" fmla="*/ 1322204 w 1534135"/>
                <a:gd name="connsiteY17" fmla="*/ 428851 h 640782"/>
                <a:gd name="connsiteX18" fmla="*/ 1412691 w 1534135"/>
                <a:gd name="connsiteY18" fmla="*/ 469332 h 640782"/>
                <a:gd name="connsiteX19" fmla="*/ 1534135 w 1534135"/>
                <a:gd name="connsiteY19" fmla="*/ 512195 h 640782"/>
                <a:gd name="connsiteX20" fmla="*/ 1534135 w 1534135"/>
                <a:gd name="connsiteY20" fmla="*/ 512195 h 640782"/>
                <a:gd name="connsiteX0" fmla="*/ 371679 w 1533729"/>
                <a:gd name="connsiteY0" fmla="*/ 640624 h 640624"/>
                <a:gd name="connsiteX1" fmla="*/ 321673 w 1533729"/>
                <a:gd name="connsiteY1" fmla="*/ 504893 h 640624"/>
                <a:gd name="connsiteX2" fmla="*/ 250235 w 1533729"/>
                <a:gd name="connsiteY2" fmla="*/ 373924 h 640624"/>
                <a:gd name="connsiteX3" fmla="*/ 145460 w 1533729"/>
                <a:gd name="connsiteY3" fmla="*/ 247718 h 640624"/>
                <a:gd name="connsiteX4" fmla="*/ 205 w 1533729"/>
                <a:gd name="connsiteY4" fmla="*/ 83411 h 640624"/>
                <a:gd name="connsiteX5" fmla="*/ 178798 w 1533729"/>
                <a:gd name="connsiteY5" fmla="*/ 14355 h 640624"/>
                <a:gd name="connsiteX6" fmla="*/ 274048 w 1533729"/>
                <a:gd name="connsiteY6" fmla="*/ 68 h 640624"/>
                <a:gd name="connsiteX7" fmla="*/ 357391 w 1533729"/>
                <a:gd name="connsiteY7" fmla="*/ 9593 h 640624"/>
                <a:gd name="connsiteX8" fmla="*/ 459785 w 1533729"/>
                <a:gd name="connsiteY8" fmla="*/ 23881 h 640624"/>
                <a:gd name="connsiteX9" fmla="*/ 545510 w 1533729"/>
                <a:gd name="connsiteY9" fmla="*/ 50074 h 640624"/>
                <a:gd name="connsiteX10" fmla="*/ 631236 w 1533729"/>
                <a:gd name="connsiteY10" fmla="*/ 90555 h 640624"/>
                <a:gd name="connsiteX11" fmla="*/ 745535 w 1533729"/>
                <a:gd name="connsiteY11" fmla="*/ 150087 h 640624"/>
                <a:gd name="connsiteX12" fmla="*/ 812210 w 1533729"/>
                <a:gd name="connsiteY12" fmla="*/ 216762 h 640624"/>
                <a:gd name="connsiteX13" fmla="*/ 919366 w 1533729"/>
                <a:gd name="connsiteY13" fmla="*/ 283437 h 640624"/>
                <a:gd name="connsiteX14" fmla="*/ 995566 w 1533729"/>
                <a:gd name="connsiteY14" fmla="*/ 312012 h 640624"/>
                <a:gd name="connsiteX15" fmla="*/ 1100341 w 1533729"/>
                <a:gd name="connsiteY15" fmla="*/ 338205 h 640624"/>
                <a:gd name="connsiteX16" fmla="*/ 1228928 w 1533729"/>
                <a:gd name="connsiteY16" fmla="*/ 340587 h 640624"/>
                <a:gd name="connsiteX17" fmla="*/ 1321798 w 1533729"/>
                <a:gd name="connsiteY17" fmla="*/ 428693 h 640624"/>
                <a:gd name="connsiteX18" fmla="*/ 1412285 w 1533729"/>
                <a:gd name="connsiteY18" fmla="*/ 469174 h 640624"/>
                <a:gd name="connsiteX19" fmla="*/ 1533729 w 1533729"/>
                <a:gd name="connsiteY19" fmla="*/ 512037 h 640624"/>
                <a:gd name="connsiteX20" fmla="*/ 1533729 w 1533729"/>
                <a:gd name="connsiteY20" fmla="*/ 512037 h 64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33729" h="640624">
                  <a:moveTo>
                    <a:pt x="371679" y="640624"/>
                  </a:moveTo>
                  <a:cubicBezTo>
                    <a:pt x="355010" y="595380"/>
                    <a:pt x="341914" y="549343"/>
                    <a:pt x="321673" y="504893"/>
                  </a:cubicBezTo>
                  <a:cubicBezTo>
                    <a:pt x="301432" y="460443"/>
                    <a:pt x="279604" y="416786"/>
                    <a:pt x="250235" y="373924"/>
                  </a:cubicBezTo>
                  <a:cubicBezTo>
                    <a:pt x="220866" y="331062"/>
                    <a:pt x="187132" y="296137"/>
                    <a:pt x="145460" y="247718"/>
                  </a:cubicBezTo>
                  <a:cubicBezTo>
                    <a:pt x="103788" y="199299"/>
                    <a:pt x="-5351" y="122305"/>
                    <a:pt x="205" y="83411"/>
                  </a:cubicBezTo>
                  <a:cubicBezTo>
                    <a:pt x="5761" y="44517"/>
                    <a:pt x="133158" y="28245"/>
                    <a:pt x="178798" y="14355"/>
                  </a:cubicBezTo>
                  <a:cubicBezTo>
                    <a:pt x="224438" y="465"/>
                    <a:pt x="244283" y="862"/>
                    <a:pt x="274048" y="68"/>
                  </a:cubicBezTo>
                  <a:cubicBezTo>
                    <a:pt x="303813" y="-726"/>
                    <a:pt x="326435" y="5624"/>
                    <a:pt x="357391" y="9593"/>
                  </a:cubicBezTo>
                  <a:cubicBezTo>
                    <a:pt x="388347" y="13562"/>
                    <a:pt x="425654" y="19118"/>
                    <a:pt x="459785" y="23881"/>
                  </a:cubicBezTo>
                  <a:cubicBezTo>
                    <a:pt x="491138" y="30628"/>
                    <a:pt x="516935" y="38962"/>
                    <a:pt x="545510" y="50074"/>
                  </a:cubicBezTo>
                  <a:cubicBezTo>
                    <a:pt x="574085" y="61186"/>
                    <a:pt x="602661" y="77061"/>
                    <a:pt x="631236" y="90555"/>
                  </a:cubicBezTo>
                  <a:cubicBezTo>
                    <a:pt x="664573" y="107224"/>
                    <a:pt x="715373" y="129053"/>
                    <a:pt x="745535" y="150087"/>
                  </a:cubicBezTo>
                  <a:cubicBezTo>
                    <a:pt x="775697" y="171121"/>
                    <a:pt x="789985" y="194537"/>
                    <a:pt x="812210" y="216762"/>
                  </a:cubicBezTo>
                  <a:cubicBezTo>
                    <a:pt x="841182" y="238987"/>
                    <a:pt x="893966" y="273912"/>
                    <a:pt x="919366" y="283437"/>
                  </a:cubicBezTo>
                  <a:cubicBezTo>
                    <a:pt x="944766" y="292962"/>
                    <a:pt x="965404" y="302884"/>
                    <a:pt x="995566" y="312012"/>
                  </a:cubicBezTo>
                  <a:cubicBezTo>
                    <a:pt x="1025728" y="321140"/>
                    <a:pt x="1061447" y="333443"/>
                    <a:pt x="1100341" y="338205"/>
                  </a:cubicBezTo>
                  <a:cubicBezTo>
                    <a:pt x="1139235" y="342967"/>
                    <a:pt x="1192019" y="325506"/>
                    <a:pt x="1228928" y="340587"/>
                  </a:cubicBezTo>
                  <a:cubicBezTo>
                    <a:pt x="1265837" y="355668"/>
                    <a:pt x="1291239" y="407262"/>
                    <a:pt x="1321798" y="428693"/>
                  </a:cubicBezTo>
                  <a:cubicBezTo>
                    <a:pt x="1352357" y="450124"/>
                    <a:pt x="1382123" y="455680"/>
                    <a:pt x="1412285" y="469174"/>
                  </a:cubicBezTo>
                  <a:cubicBezTo>
                    <a:pt x="1442447" y="482668"/>
                    <a:pt x="1513488" y="504893"/>
                    <a:pt x="1533729" y="512037"/>
                  </a:cubicBezTo>
                  <a:lnTo>
                    <a:pt x="1533729" y="512037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93" name="TextBox 161"/>
            <p:cNvSpPr txBox="1">
              <a:spLocks noChangeArrowheads="1"/>
            </p:cNvSpPr>
            <p:nvPr/>
          </p:nvSpPr>
          <p:spPr bwMode="auto">
            <a:xfrm rot="2194700">
              <a:off x="4326607" y="506401"/>
              <a:ext cx="874877" cy="277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Kammanassie</a:t>
              </a:r>
            </a:p>
          </p:txBody>
        </p:sp>
        <p:sp>
          <p:nvSpPr>
            <p:cNvPr id="394" name="TextBox 1033"/>
            <p:cNvSpPr txBox="1">
              <a:spLocks noChangeArrowheads="1"/>
            </p:cNvSpPr>
            <p:nvPr/>
          </p:nvSpPr>
          <p:spPr bwMode="auto">
            <a:xfrm rot="2192281">
              <a:off x="2977707" y="645990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Swartberg</a:t>
              </a:r>
            </a:p>
          </p:txBody>
        </p:sp>
        <p:sp>
          <p:nvSpPr>
            <p:cNvPr id="395" name="TextBox 162"/>
            <p:cNvSpPr txBox="1">
              <a:spLocks noChangeArrowheads="1"/>
            </p:cNvSpPr>
            <p:nvPr/>
          </p:nvSpPr>
          <p:spPr bwMode="auto">
            <a:xfrm rot="2038457">
              <a:off x="1887041" y="633683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Witberg</a:t>
              </a:r>
            </a:p>
          </p:txBody>
        </p:sp>
        <p:sp>
          <p:nvSpPr>
            <p:cNvPr id="396" name="TextBox 161"/>
            <p:cNvSpPr txBox="1">
              <a:spLocks noChangeArrowheads="1"/>
            </p:cNvSpPr>
            <p:nvPr/>
          </p:nvSpPr>
          <p:spPr bwMode="auto">
            <a:xfrm rot="2180924">
              <a:off x="6587200" y="757187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Outeniqua</a:t>
              </a:r>
            </a:p>
          </p:txBody>
        </p:sp>
        <p:sp>
          <p:nvSpPr>
            <p:cNvPr id="397" name="TextBox 161"/>
            <p:cNvSpPr txBox="1">
              <a:spLocks noChangeArrowheads="1"/>
            </p:cNvSpPr>
            <p:nvPr/>
          </p:nvSpPr>
          <p:spPr bwMode="auto">
            <a:xfrm>
              <a:off x="7694535" y="1251842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Wilderness</a:t>
              </a:r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7047142" y="2894747"/>
              <a:ext cx="56761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000" dirty="0"/>
                <a:t>495 Ma</a:t>
              </a:r>
            </a:p>
          </p:txBody>
        </p:sp>
        <p:sp>
          <p:nvSpPr>
            <p:cNvPr id="382" name="TextBox 381"/>
            <p:cNvSpPr txBox="1"/>
            <p:nvPr/>
          </p:nvSpPr>
          <p:spPr>
            <a:xfrm>
              <a:off x="5977027" y="2894747"/>
              <a:ext cx="56761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000" dirty="0"/>
                <a:t>440 Ma</a:t>
              </a:r>
            </a:p>
          </p:txBody>
        </p:sp>
        <p:sp>
          <p:nvSpPr>
            <p:cNvPr id="383" name="TextBox 382"/>
            <p:cNvSpPr txBox="1"/>
            <p:nvPr/>
          </p:nvSpPr>
          <p:spPr>
            <a:xfrm>
              <a:off x="4929500" y="2894747"/>
              <a:ext cx="56761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000" dirty="0"/>
                <a:t>416 Ma</a:t>
              </a:r>
            </a:p>
          </p:txBody>
        </p:sp>
        <p:sp>
          <p:nvSpPr>
            <p:cNvPr id="384" name="TextBox 383"/>
            <p:cNvSpPr txBox="1"/>
            <p:nvPr/>
          </p:nvSpPr>
          <p:spPr>
            <a:xfrm>
              <a:off x="2802869" y="2894747"/>
              <a:ext cx="56761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000" dirty="0"/>
                <a:t>298 Ma</a:t>
              </a:r>
            </a:p>
          </p:txBody>
        </p:sp>
        <p:sp>
          <p:nvSpPr>
            <p:cNvPr id="385" name="TextBox 384"/>
            <p:cNvSpPr txBox="1"/>
            <p:nvPr/>
          </p:nvSpPr>
          <p:spPr>
            <a:xfrm>
              <a:off x="3858415" y="2894747"/>
              <a:ext cx="56761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000" dirty="0"/>
                <a:t>358 Ma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520051" y="130235"/>
              <a:ext cx="299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600" b="1" dirty="0"/>
                <a:t>GEOLOGICAL TIME SCALE</a:t>
              </a:r>
            </a:p>
          </p:txBody>
        </p:sp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5525" y="2588553"/>
              <a:ext cx="7681838" cy="3102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8" name="TextBox 387"/>
            <p:cNvSpPr txBox="1"/>
            <p:nvPr/>
          </p:nvSpPr>
          <p:spPr>
            <a:xfrm>
              <a:off x="1740039" y="2892351"/>
              <a:ext cx="5676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000" dirty="0"/>
                <a:t>248 Ma</a:t>
              </a:r>
            </a:p>
          </p:txBody>
        </p:sp>
        <p:sp>
          <p:nvSpPr>
            <p:cNvPr id="389" name="TextBox 388"/>
            <p:cNvSpPr txBox="1"/>
            <p:nvPr/>
          </p:nvSpPr>
          <p:spPr>
            <a:xfrm>
              <a:off x="1475656" y="2892351"/>
              <a:ext cx="5676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000" dirty="0"/>
                <a:t>144 Ma</a:t>
              </a:r>
            </a:p>
          </p:txBody>
        </p:sp>
        <p:sp>
          <p:nvSpPr>
            <p:cNvPr id="391" name="TextBox 390"/>
            <p:cNvSpPr txBox="1"/>
            <p:nvPr/>
          </p:nvSpPr>
          <p:spPr>
            <a:xfrm>
              <a:off x="428129" y="2894747"/>
              <a:ext cx="5676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000" dirty="0"/>
                <a:t>65  Ma</a:t>
              </a: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-82362" y="3405351"/>
            <a:ext cx="9327067" cy="2903969"/>
            <a:chOff x="-82362" y="3405351"/>
            <a:chExt cx="9327067" cy="2903969"/>
          </a:xfrm>
        </p:grpSpPr>
        <p:pic>
          <p:nvPicPr>
            <p:cNvPr id="213" name="Picture 3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6" t="2487" r="2007" b="1720"/>
            <a:stretch/>
          </p:blipFill>
          <p:spPr bwMode="auto">
            <a:xfrm>
              <a:off x="12889" y="4144706"/>
              <a:ext cx="8899321" cy="1621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15" name="TextBox 161"/>
            <p:cNvSpPr txBox="1">
              <a:spLocks noChangeArrowheads="1"/>
            </p:cNvSpPr>
            <p:nvPr/>
          </p:nvSpPr>
          <p:spPr bwMode="auto">
            <a:xfrm rot="2194700">
              <a:off x="4317140" y="3808448"/>
              <a:ext cx="874877" cy="277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Kammanassie</a:t>
              </a:r>
            </a:p>
          </p:txBody>
        </p:sp>
        <p:sp>
          <p:nvSpPr>
            <p:cNvPr id="216" name="Freeform 215"/>
            <p:cNvSpPr/>
            <p:nvPr/>
          </p:nvSpPr>
          <p:spPr bwMode="auto">
            <a:xfrm>
              <a:off x="1212668" y="5122776"/>
              <a:ext cx="1577125" cy="492704"/>
            </a:xfrm>
            <a:custGeom>
              <a:avLst/>
              <a:gdLst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1650 w 2195512"/>
                <a:gd name="connsiteY17" fmla="*/ 323850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2002631 w 2195512"/>
                <a:gd name="connsiteY20" fmla="*/ 166688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1094 w 2195512"/>
                <a:gd name="connsiteY33" fmla="*/ 588169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3994 w 2195512"/>
                <a:gd name="connsiteY15" fmla="*/ 459582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57175 w 2195512"/>
                <a:gd name="connsiteY5" fmla="*/ 654844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16744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74031 w 2195512"/>
                <a:gd name="connsiteY17" fmla="*/ 314325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100262 w 2195512"/>
                <a:gd name="connsiteY22" fmla="*/ 47625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2944 h 692944"/>
                <a:gd name="connsiteX1" fmla="*/ 35719 w 2195512"/>
                <a:gd name="connsiteY1" fmla="*/ 647700 h 692944"/>
                <a:gd name="connsiteX2" fmla="*/ 88106 w 2195512"/>
                <a:gd name="connsiteY2" fmla="*/ 621507 h 692944"/>
                <a:gd name="connsiteX3" fmla="*/ 135731 w 2195512"/>
                <a:gd name="connsiteY3" fmla="*/ 611982 h 692944"/>
                <a:gd name="connsiteX4" fmla="*/ 202406 w 2195512"/>
                <a:gd name="connsiteY4" fmla="*/ 638175 h 692944"/>
                <a:gd name="connsiteX5" fmla="*/ 266700 w 2195512"/>
                <a:gd name="connsiteY5" fmla="*/ 652462 h 692944"/>
                <a:gd name="connsiteX6" fmla="*/ 361950 w 2195512"/>
                <a:gd name="connsiteY6" fmla="*/ 661988 h 692944"/>
                <a:gd name="connsiteX7" fmla="*/ 485775 w 2195512"/>
                <a:gd name="connsiteY7" fmla="*/ 664369 h 692944"/>
                <a:gd name="connsiteX8" fmla="*/ 626269 w 2195512"/>
                <a:gd name="connsiteY8" fmla="*/ 664369 h 692944"/>
                <a:gd name="connsiteX9" fmla="*/ 757237 w 2195512"/>
                <a:gd name="connsiteY9" fmla="*/ 642938 h 692944"/>
                <a:gd name="connsiteX10" fmla="*/ 857250 w 2195512"/>
                <a:gd name="connsiteY10" fmla="*/ 623888 h 692944"/>
                <a:gd name="connsiteX11" fmla="*/ 945356 w 2195512"/>
                <a:gd name="connsiteY11" fmla="*/ 607219 h 692944"/>
                <a:gd name="connsiteX12" fmla="*/ 1078706 w 2195512"/>
                <a:gd name="connsiteY12" fmla="*/ 554832 h 692944"/>
                <a:gd name="connsiteX13" fmla="*/ 1207294 w 2195512"/>
                <a:gd name="connsiteY13" fmla="*/ 519113 h 692944"/>
                <a:gd name="connsiteX14" fmla="*/ 1338262 w 2195512"/>
                <a:gd name="connsiteY14" fmla="*/ 483394 h 692944"/>
                <a:gd name="connsiteX15" fmla="*/ 1478756 w 2195512"/>
                <a:gd name="connsiteY15" fmla="*/ 452438 h 692944"/>
                <a:gd name="connsiteX16" fmla="*/ 1640681 w 2195512"/>
                <a:gd name="connsiteY16" fmla="*/ 392907 h 692944"/>
                <a:gd name="connsiteX17" fmla="*/ 1790699 w 2195512"/>
                <a:gd name="connsiteY17" fmla="*/ 300038 h 692944"/>
                <a:gd name="connsiteX18" fmla="*/ 1850231 w 2195512"/>
                <a:gd name="connsiteY18" fmla="*/ 250032 h 692944"/>
                <a:gd name="connsiteX19" fmla="*/ 1926431 w 2195512"/>
                <a:gd name="connsiteY19" fmla="*/ 211932 h 692944"/>
                <a:gd name="connsiteX20" fmla="*/ 1997868 w 2195512"/>
                <a:gd name="connsiteY20" fmla="*/ 159544 h 692944"/>
                <a:gd name="connsiteX21" fmla="*/ 2055019 w 2195512"/>
                <a:gd name="connsiteY21" fmla="*/ 97632 h 692944"/>
                <a:gd name="connsiteX22" fmla="*/ 2095499 w 2195512"/>
                <a:gd name="connsiteY22" fmla="*/ 45244 h 692944"/>
                <a:gd name="connsiteX23" fmla="*/ 2174081 w 2195512"/>
                <a:gd name="connsiteY23" fmla="*/ 0 h 692944"/>
                <a:gd name="connsiteX24" fmla="*/ 2195512 w 2195512"/>
                <a:gd name="connsiteY24" fmla="*/ 57150 h 692944"/>
                <a:gd name="connsiteX25" fmla="*/ 2131219 w 2195512"/>
                <a:gd name="connsiteY25" fmla="*/ 121444 h 692944"/>
                <a:gd name="connsiteX26" fmla="*/ 2055019 w 2195512"/>
                <a:gd name="connsiteY26" fmla="*/ 192882 h 692944"/>
                <a:gd name="connsiteX27" fmla="*/ 1974056 w 2195512"/>
                <a:gd name="connsiteY27" fmla="*/ 257175 h 692944"/>
                <a:gd name="connsiteX28" fmla="*/ 1876425 w 2195512"/>
                <a:gd name="connsiteY28" fmla="*/ 302419 h 692944"/>
                <a:gd name="connsiteX29" fmla="*/ 1781175 w 2195512"/>
                <a:gd name="connsiteY29" fmla="*/ 376238 h 692944"/>
                <a:gd name="connsiteX30" fmla="*/ 1654969 w 2195512"/>
                <a:gd name="connsiteY30" fmla="*/ 461963 h 692944"/>
                <a:gd name="connsiteX31" fmla="*/ 1497806 w 2195512"/>
                <a:gd name="connsiteY31" fmla="*/ 507207 h 692944"/>
                <a:gd name="connsiteX32" fmla="*/ 1307306 w 2195512"/>
                <a:gd name="connsiteY32" fmla="*/ 547688 h 692944"/>
                <a:gd name="connsiteX33" fmla="*/ 1135857 w 2195512"/>
                <a:gd name="connsiteY33" fmla="*/ 597694 h 692944"/>
                <a:gd name="connsiteX34" fmla="*/ 997744 w 2195512"/>
                <a:gd name="connsiteY34" fmla="*/ 647700 h 692944"/>
                <a:gd name="connsiteX35" fmla="*/ 850106 w 2195512"/>
                <a:gd name="connsiteY35" fmla="*/ 678657 h 692944"/>
                <a:gd name="connsiteX36" fmla="*/ 0 w 2195512"/>
                <a:gd name="connsiteY36" fmla="*/ 692944 h 692944"/>
                <a:gd name="connsiteX0" fmla="*/ 0 w 2195512"/>
                <a:gd name="connsiteY0" fmla="*/ 693038 h 693038"/>
                <a:gd name="connsiteX1" fmla="*/ 35719 w 2195512"/>
                <a:gd name="connsiteY1" fmla="*/ 647794 h 693038"/>
                <a:gd name="connsiteX2" fmla="*/ 88106 w 2195512"/>
                <a:gd name="connsiteY2" fmla="*/ 621601 h 693038"/>
                <a:gd name="connsiteX3" fmla="*/ 135731 w 2195512"/>
                <a:gd name="connsiteY3" fmla="*/ 612076 h 693038"/>
                <a:gd name="connsiteX4" fmla="*/ 202406 w 2195512"/>
                <a:gd name="connsiteY4" fmla="*/ 638269 h 693038"/>
                <a:gd name="connsiteX5" fmla="*/ 266700 w 2195512"/>
                <a:gd name="connsiteY5" fmla="*/ 652556 h 693038"/>
                <a:gd name="connsiteX6" fmla="*/ 361950 w 2195512"/>
                <a:gd name="connsiteY6" fmla="*/ 662082 h 693038"/>
                <a:gd name="connsiteX7" fmla="*/ 485775 w 2195512"/>
                <a:gd name="connsiteY7" fmla="*/ 664463 h 693038"/>
                <a:gd name="connsiteX8" fmla="*/ 626269 w 2195512"/>
                <a:gd name="connsiteY8" fmla="*/ 664463 h 693038"/>
                <a:gd name="connsiteX9" fmla="*/ 757237 w 2195512"/>
                <a:gd name="connsiteY9" fmla="*/ 643032 h 693038"/>
                <a:gd name="connsiteX10" fmla="*/ 857250 w 2195512"/>
                <a:gd name="connsiteY10" fmla="*/ 623982 h 693038"/>
                <a:gd name="connsiteX11" fmla="*/ 945356 w 2195512"/>
                <a:gd name="connsiteY11" fmla="*/ 607313 h 693038"/>
                <a:gd name="connsiteX12" fmla="*/ 1078706 w 2195512"/>
                <a:gd name="connsiteY12" fmla="*/ 554926 h 693038"/>
                <a:gd name="connsiteX13" fmla="*/ 1207294 w 2195512"/>
                <a:gd name="connsiteY13" fmla="*/ 519207 h 693038"/>
                <a:gd name="connsiteX14" fmla="*/ 1338262 w 2195512"/>
                <a:gd name="connsiteY14" fmla="*/ 483488 h 693038"/>
                <a:gd name="connsiteX15" fmla="*/ 1478756 w 2195512"/>
                <a:gd name="connsiteY15" fmla="*/ 452532 h 693038"/>
                <a:gd name="connsiteX16" fmla="*/ 1640681 w 2195512"/>
                <a:gd name="connsiteY16" fmla="*/ 393001 h 693038"/>
                <a:gd name="connsiteX17" fmla="*/ 1790699 w 2195512"/>
                <a:gd name="connsiteY17" fmla="*/ 300132 h 693038"/>
                <a:gd name="connsiteX18" fmla="*/ 1850231 w 2195512"/>
                <a:gd name="connsiteY18" fmla="*/ 250126 h 693038"/>
                <a:gd name="connsiteX19" fmla="*/ 1926431 w 2195512"/>
                <a:gd name="connsiteY19" fmla="*/ 212026 h 693038"/>
                <a:gd name="connsiteX20" fmla="*/ 1997868 w 2195512"/>
                <a:gd name="connsiteY20" fmla="*/ 159638 h 693038"/>
                <a:gd name="connsiteX21" fmla="*/ 2055019 w 2195512"/>
                <a:gd name="connsiteY21" fmla="*/ 97726 h 693038"/>
                <a:gd name="connsiteX22" fmla="*/ 2095499 w 2195512"/>
                <a:gd name="connsiteY22" fmla="*/ 45338 h 693038"/>
                <a:gd name="connsiteX23" fmla="*/ 2174081 w 2195512"/>
                <a:gd name="connsiteY23" fmla="*/ 94 h 693038"/>
                <a:gd name="connsiteX24" fmla="*/ 2195512 w 2195512"/>
                <a:gd name="connsiteY24" fmla="*/ 57244 h 693038"/>
                <a:gd name="connsiteX25" fmla="*/ 2131219 w 2195512"/>
                <a:gd name="connsiteY25" fmla="*/ 121538 h 693038"/>
                <a:gd name="connsiteX26" fmla="*/ 2055019 w 2195512"/>
                <a:gd name="connsiteY26" fmla="*/ 192976 h 693038"/>
                <a:gd name="connsiteX27" fmla="*/ 1974056 w 2195512"/>
                <a:gd name="connsiteY27" fmla="*/ 257269 h 693038"/>
                <a:gd name="connsiteX28" fmla="*/ 1876425 w 2195512"/>
                <a:gd name="connsiteY28" fmla="*/ 302513 h 693038"/>
                <a:gd name="connsiteX29" fmla="*/ 1781175 w 2195512"/>
                <a:gd name="connsiteY29" fmla="*/ 376332 h 693038"/>
                <a:gd name="connsiteX30" fmla="*/ 1654969 w 2195512"/>
                <a:gd name="connsiteY30" fmla="*/ 462057 h 693038"/>
                <a:gd name="connsiteX31" fmla="*/ 1497806 w 2195512"/>
                <a:gd name="connsiteY31" fmla="*/ 507301 h 693038"/>
                <a:gd name="connsiteX32" fmla="*/ 1307306 w 2195512"/>
                <a:gd name="connsiteY32" fmla="*/ 547782 h 693038"/>
                <a:gd name="connsiteX33" fmla="*/ 1135857 w 2195512"/>
                <a:gd name="connsiteY33" fmla="*/ 597788 h 693038"/>
                <a:gd name="connsiteX34" fmla="*/ 997744 w 2195512"/>
                <a:gd name="connsiteY34" fmla="*/ 647794 h 693038"/>
                <a:gd name="connsiteX35" fmla="*/ 850106 w 2195512"/>
                <a:gd name="connsiteY35" fmla="*/ 678751 h 693038"/>
                <a:gd name="connsiteX36" fmla="*/ 0 w 2195512"/>
                <a:gd name="connsiteY36" fmla="*/ 693038 h 693038"/>
                <a:gd name="connsiteX0" fmla="*/ 0 w 2195512"/>
                <a:gd name="connsiteY0" fmla="*/ 693035 h 693035"/>
                <a:gd name="connsiteX1" fmla="*/ 35719 w 2195512"/>
                <a:gd name="connsiteY1" fmla="*/ 647791 h 693035"/>
                <a:gd name="connsiteX2" fmla="*/ 88106 w 2195512"/>
                <a:gd name="connsiteY2" fmla="*/ 621598 h 693035"/>
                <a:gd name="connsiteX3" fmla="*/ 135731 w 2195512"/>
                <a:gd name="connsiteY3" fmla="*/ 612073 h 693035"/>
                <a:gd name="connsiteX4" fmla="*/ 202406 w 2195512"/>
                <a:gd name="connsiteY4" fmla="*/ 638266 h 693035"/>
                <a:gd name="connsiteX5" fmla="*/ 266700 w 2195512"/>
                <a:gd name="connsiteY5" fmla="*/ 652553 h 693035"/>
                <a:gd name="connsiteX6" fmla="*/ 361950 w 2195512"/>
                <a:gd name="connsiteY6" fmla="*/ 662079 h 693035"/>
                <a:gd name="connsiteX7" fmla="*/ 485775 w 2195512"/>
                <a:gd name="connsiteY7" fmla="*/ 664460 h 693035"/>
                <a:gd name="connsiteX8" fmla="*/ 626269 w 2195512"/>
                <a:gd name="connsiteY8" fmla="*/ 664460 h 693035"/>
                <a:gd name="connsiteX9" fmla="*/ 757237 w 2195512"/>
                <a:gd name="connsiteY9" fmla="*/ 643029 h 693035"/>
                <a:gd name="connsiteX10" fmla="*/ 857250 w 2195512"/>
                <a:gd name="connsiteY10" fmla="*/ 623979 h 693035"/>
                <a:gd name="connsiteX11" fmla="*/ 945356 w 2195512"/>
                <a:gd name="connsiteY11" fmla="*/ 607310 h 693035"/>
                <a:gd name="connsiteX12" fmla="*/ 1078706 w 2195512"/>
                <a:gd name="connsiteY12" fmla="*/ 554923 h 693035"/>
                <a:gd name="connsiteX13" fmla="*/ 1207294 w 2195512"/>
                <a:gd name="connsiteY13" fmla="*/ 519204 h 693035"/>
                <a:gd name="connsiteX14" fmla="*/ 1338262 w 2195512"/>
                <a:gd name="connsiteY14" fmla="*/ 483485 h 693035"/>
                <a:gd name="connsiteX15" fmla="*/ 1478756 w 2195512"/>
                <a:gd name="connsiteY15" fmla="*/ 452529 h 693035"/>
                <a:gd name="connsiteX16" fmla="*/ 1640681 w 2195512"/>
                <a:gd name="connsiteY16" fmla="*/ 392998 h 693035"/>
                <a:gd name="connsiteX17" fmla="*/ 1790699 w 2195512"/>
                <a:gd name="connsiteY17" fmla="*/ 300129 h 693035"/>
                <a:gd name="connsiteX18" fmla="*/ 1850231 w 2195512"/>
                <a:gd name="connsiteY18" fmla="*/ 250123 h 693035"/>
                <a:gd name="connsiteX19" fmla="*/ 1926431 w 2195512"/>
                <a:gd name="connsiteY19" fmla="*/ 212023 h 693035"/>
                <a:gd name="connsiteX20" fmla="*/ 1997868 w 2195512"/>
                <a:gd name="connsiteY20" fmla="*/ 159635 h 693035"/>
                <a:gd name="connsiteX21" fmla="*/ 2055019 w 2195512"/>
                <a:gd name="connsiteY21" fmla="*/ 97723 h 693035"/>
                <a:gd name="connsiteX22" fmla="*/ 2095499 w 2195512"/>
                <a:gd name="connsiteY22" fmla="*/ 45335 h 693035"/>
                <a:gd name="connsiteX23" fmla="*/ 2169318 w 2195512"/>
                <a:gd name="connsiteY23" fmla="*/ 91 h 693035"/>
                <a:gd name="connsiteX24" fmla="*/ 2195512 w 2195512"/>
                <a:gd name="connsiteY24" fmla="*/ 57241 h 693035"/>
                <a:gd name="connsiteX25" fmla="*/ 2131219 w 2195512"/>
                <a:gd name="connsiteY25" fmla="*/ 121535 h 693035"/>
                <a:gd name="connsiteX26" fmla="*/ 2055019 w 2195512"/>
                <a:gd name="connsiteY26" fmla="*/ 192973 h 693035"/>
                <a:gd name="connsiteX27" fmla="*/ 1974056 w 2195512"/>
                <a:gd name="connsiteY27" fmla="*/ 257266 h 693035"/>
                <a:gd name="connsiteX28" fmla="*/ 1876425 w 2195512"/>
                <a:gd name="connsiteY28" fmla="*/ 302510 h 693035"/>
                <a:gd name="connsiteX29" fmla="*/ 1781175 w 2195512"/>
                <a:gd name="connsiteY29" fmla="*/ 376329 h 693035"/>
                <a:gd name="connsiteX30" fmla="*/ 1654969 w 2195512"/>
                <a:gd name="connsiteY30" fmla="*/ 462054 h 693035"/>
                <a:gd name="connsiteX31" fmla="*/ 1497806 w 2195512"/>
                <a:gd name="connsiteY31" fmla="*/ 507298 h 693035"/>
                <a:gd name="connsiteX32" fmla="*/ 1307306 w 2195512"/>
                <a:gd name="connsiteY32" fmla="*/ 547779 h 693035"/>
                <a:gd name="connsiteX33" fmla="*/ 1135857 w 2195512"/>
                <a:gd name="connsiteY33" fmla="*/ 597785 h 693035"/>
                <a:gd name="connsiteX34" fmla="*/ 997744 w 2195512"/>
                <a:gd name="connsiteY34" fmla="*/ 647791 h 693035"/>
                <a:gd name="connsiteX35" fmla="*/ 850106 w 2195512"/>
                <a:gd name="connsiteY35" fmla="*/ 678748 h 693035"/>
                <a:gd name="connsiteX36" fmla="*/ 0 w 2195512"/>
                <a:gd name="connsiteY36" fmla="*/ 693035 h 693035"/>
                <a:gd name="connsiteX0" fmla="*/ 0 w 2197894"/>
                <a:gd name="connsiteY0" fmla="*/ 693035 h 693035"/>
                <a:gd name="connsiteX1" fmla="*/ 35719 w 2197894"/>
                <a:gd name="connsiteY1" fmla="*/ 647791 h 693035"/>
                <a:gd name="connsiteX2" fmla="*/ 88106 w 2197894"/>
                <a:gd name="connsiteY2" fmla="*/ 621598 h 693035"/>
                <a:gd name="connsiteX3" fmla="*/ 135731 w 2197894"/>
                <a:gd name="connsiteY3" fmla="*/ 612073 h 693035"/>
                <a:gd name="connsiteX4" fmla="*/ 202406 w 2197894"/>
                <a:gd name="connsiteY4" fmla="*/ 638266 h 693035"/>
                <a:gd name="connsiteX5" fmla="*/ 266700 w 2197894"/>
                <a:gd name="connsiteY5" fmla="*/ 652553 h 693035"/>
                <a:gd name="connsiteX6" fmla="*/ 361950 w 2197894"/>
                <a:gd name="connsiteY6" fmla="*/ 662079 h 693035"/>
                <a:gd name="connsiteX7" fmla="*/ 485775 w 2197894"/>
                <a:gd name="connsiteY7" fmla="*/ 664460 h 693035"/>
                <a:gd name="connsiteX8" fmla="*/ 626269 w 2197894"/>
                <a:gd name="connsiteY8" fmla="*/ 664460 h 693035"/>
                <a:gd name="connsiteX9" fmla="*/ 757237 w 2197894"/>
                <a:gd name="connsiteY9" fmla="*/ 643029 h 693035"/>
                <a:gd name="connsiteX10" fmla="*/ 857250 w 2197894"/>
                <a:gd name="connsiteY10" fmla="*/ 623979 h 693035"/>
                <a:gd name="connsiteX11" fmla="*/ 945356 w 2197894"/>
                <a:gd name="connsiteY11" fmla="*/ 607310 h 693035"/>
                <a:gd name="connsiteX12" fmla="*/ 1078706 w 2197894"/>
                <a:gd name="connsiteY12" fmla="*/ 554923 h 693035"/>
                <a:gd name="connsiteX13" fmla="*/ 1207294 w 2197894"/>
                <a:gd name="connsiteY13" fmla="*/ 519204 h 693035"/>
                <a:gd name="connsiteX14" fmla="*/ 1338262 w 2197894"/>
                <a:gd name="connsiteY14" fmla="*/ 483485 h 693035"/>
                <a:gd name="connsiteX15" fmla="*/ 1478756 w 2197894"/>
                <a:gd name="connsiteY15" fmla="*/ 452529 h 693035"/>
                <a:gd name="connsiteX16" fmla="*/ 1640681 w 2197894"/>
                <a:gd name="connsiteY16" fmla="*/ 392998 h 693035"/>
                <a:gd name="connsiteX17" fmla="*/ 1790699 w 2197894"/>
                <a:gd name="connsiteY17" fmla="*/ 300129 h 693035"/>
                <a:gd name="connsiteX18" fmla="*/ 1850231 w 2197894"/>
                <a:gd name="connsiteY18" fmla="*/ 250123 h 693035"/>
                <a:gd name="connsiteX19" fmla="*/ 1926431 w 2197894"/>
                <a:gd name="connsiteY19" fmla="*/ 212023 h 693035"/>
                <a:gd name="connsiteX20" fmla="*/ 1997868 w 2197894"/>
                <a:gd name="connsiteY20" fmla="*/ 159635 h 693035"/>
                <a:gd name="connsiteX21" fmla="*/ 2055019 w 2197894"/>
                <a:gd name="connsiteY21" fmla="*/ 97723 h 693035"/>
                <a:gd name="connsiteX22" fmla="*/ 2095499 w 2197894"/>
                <a:gd name="connsiteY22" fmla="*/ 45335 h 693035"/>
                <a:gd name="connsiteX23" fmla="*/ 2169318 w 2197894"/>
                <a:gd name="connsiteY23" fmla="*/ 91 h 693035"/>
                <a:gd name="connsiteX24" fmla="*/ 2197894 w 2197894"/>
                <a:gd name="connsiteY24" fmla="*/ 62003 h 693035"/>
                <a:gd name="connsiteX25" fmla="*/ 2131219 w 2197894"/>
                <a:gd name="connsiteY25" fmla="*/ 121535 h 693035"/>
                <a:gd name="connsiteX26" fmla="*/ 2055019 w 2197894"/>
                <a:gd name="connsiteY26" fmla="*/ 192973 h 693035"/>
                <a:gd name="connsiteX27" fmla="*/ 1974056 w 2197894"/>
                <a:gd name="connsiteY27" fmla="*/ 257266 h 693035"/>
                <a:gd name="connsiteX28" fmla="*/ 1876425 w 2197894"/>
                <a:gd name="connsiteY28" fmla="*/ 302510 h 693035"/>
                <a:gd name="connsiteX29" fmla="*/ 1781175 w 2197894"/>
                <a:gd name="connsiteY29" fmla="*/ 376329 h 693035"/>
                <a:gd name="connsiteX30" fmla="*/ 1654969 w 2197894"/>
                <a:gd name="connsiteY30" fmla="*/ 462054 h 693035"/>
                <a:gd name="connsiteX31" fmla="*/ 1497806 w 2197894"/>
                <a:gd name="connsiteY31" fmla="*/ 507298 h 693035"/>
                <a:gd name="connsiteX32" fmla="*/ 1307306 w 2197894"/>
                <a:gd name="connsiteY32" fmla="*/ 547779 h 693035"/>
                <a:gd name="connsiteX33" fmla="*/ 1135857 w 2197894"/>
                <a:gd name="connsiteY33" fmla="*/ 597785 h 693035"/>
                <a:gd name="connsiteX34" fmla="*/ 997744 w 2197894"/>
                <a:gd name="connsiteY34" fmla="*/ 647791 h 693035"/>
                <a:gd name="connsiteX35" fmla="*/ 850106 w 2197894"/>
                <a:gd name="connsiteY35" fmla="*/ 678748 h 693035"/>
                <a:gd name="connsiteX36" fmla="*/ 0 w 2197894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76329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188369"/>
                <a:gd name="connsiteY0" fmla="*/ 693035 h 693035"/>
                <a:gd name="connsiteX1" fmla="*/ 35719 w 2188369"/>
                <a:gd name="connsiteY1" fmla="*/ 647791 h 693035"/>
                <a:gd name="connsiteX2" fmla="*/ 88106 w 2188369"/>
                <a:gd name="connsiteY2" fmla="*/ 621598 h 693035"/>
                <a:gd name="connsiteX3" fmla="*/ 135731 w 2188369"/>
                <a:gd name="connsiteY3" fmla="*/ 612073 h 693035"/>
                <a:gd name="connsiteX4" fmla="*/ 202406 w 2188369"/>
                <a:gd name="connsiteY4" fmla="*/ 638266 h 693035"/>
                <a:gd name="connsiteX5" fmla="*/ 266700 w 2188369"/>
                <a:gd name="connsiteY5" fmla="*/ 652553 h 693035"/>
                <a:gd name="connsiteX6" fmla="*/ 361950 w 2188369"/>
                <a:gd name="connsiteY6" fmla="*/ 662079 h 693035"/>
                <a:gd name="connsiteX7" fmla="*/ 485775 w 2188369"/>
                <a:gd name="connsiteY7" fmla="*/ 664460 h 693035"/>
                <a:gd name="connsiteX8" fmla="*/ 626269 w 2188369"/>
                <a:gd name="connsiteY8" fmla="*/ 664460 h 693035"/>
                <a:gd name="connsiteX9" fmla="*/ 757237 w 2188369"/>
                <a:gd name="connsiteY9" fmla="*/ 643029 h 693035"/>
                <a:gd name="connsiteX10" fmla="*/ 857250 w 2188369"/>
                <a:gd name="connsiteY10" fmla="*/ 623979 h 693035"/>
                <a:gd name="connsiteX11" fmla="*/ 945356 w 2188369"/>
                <a:gd name="connsiteY11" fmla="*/ 607310 h 693035"/>
                <a:gd name="connsiteX12" fmla="*/ 1078706 w 2188369"/>
                <a:gd name="connsiteY12" fmla="*/ 554923 h 693035"/>
                <a:gd name="connsiteX13" fmla="*/ 1207294 w 2188369"/>
                <a:gd name="connsiteY13" fmla="*/ 519204 h 693035"/>
                <a:gd name="connsiteX14" fmla="*/ 1338262 w 2188369"/>
                <a:gd name="connsiteY14" fmla="*/ 483485 h 693035"/>
                <a:gd name="connsiteX15" fmla="*/ 1478756 w 2188369"/>
                <a:gd name="connsiteY15" fmla="*/ 452529 h 693035"/>
                <a:gd name="connsiteX16" fmla="*/ 1640681 w 2188369"/>
                <a:gd name="connsiteY16" fmla="*/ 392998 h 693035"/>
                <a:gd name="connsiteX17" fmla="*/ 1790699 w 2188369"/>
                <a:gd name="connsiteY17" fmla="*/ 300129 h 693035"/>
                <a:gd name="connsiteX18" fmla="*/ 1850231 w 2188369"/>
                <a:gd name="connsiteY18" fmla="*/ 250123 h 693035"/>
                <a:gd name="connsiteX19" fmla="*/ 1926431 w 2188369"/>
                <a:gd name="connsiteY19" fmla="*/ 212023 h 693035"/>
                <a:gd name="connsiteX20" fmla="*/ 1997868 w 2188369"/>
                <a:gd name="connsiteY20" fmla="*/ 159635 h 693035"/>
                <a:gd name="connsiteX21" fmla="*/ 2055019 w 2188369"/>
                <a:gd name="connsiteY21" fmla="*/ 97723 h 693035"/>
                <a:gd name="connsiteX22" fmla="*/ 2095499 w 2188369"/>
                <a:gd name="connsiteY22" fmla="*/ 45335 h 693035"/>
                <a:gd name="connsiteX23" fmla="*/ 2169318 w 2188369"/>
                <a:gd name="connsiteY23" fmla="*/ 91 h 693035"/>
                <a:gd name="connsiteX24" fmla="*/ 2188369 w 2188369"/>
                <a:gd name="connsiteY24" fmla="*/ 66766 h 693035"/>
                <a:gd name="connsiteX25" fmla="*/ 2131219 w 2188369"/>
                <a:gd name="connsiteY25" fmla="*/ 121535 h 693035"/>
                <a:gd name="connsiteX26" fmla="*/ 2055019 w 2188369"/>
                <a:gd name="connsiteY26" fmla="*/ 192973 h 693035"/>
                <a:gd name="connsiteX27" fmla="*/ 1974056 w 2188369"/>
                <a:gd name="connsiteY27" fmla="*/ 257266 h 693035"/>
                <a:gd name="connsiteX28" fmla="*/ 1876425 w 2188369"/>
                <a:gd name="connsiteY28" fmla="*/ 302510 h 693035"/>
                <a:gd name="connsiteX29" fmla="*/ 1781175 w 2188369"/>
                <a:gd name="connsiteY29" fmla="*/ 385854 h 693035"/>
                <a:gd name="connsiteX30" fmla="*/ 1654969 w 2188369"/>
                <a:gd name="connsiteY30" fmla="*/ 462054 h 693035"/>
                <a:gd name="connsiteX31" fmla="*/ 1497806 w 2188369"/>
                <a:gd name="connsiteY31" fmla="*/ 507298 h 693035"/>
                <a:gd name="connsiteX32" fmla="*/ 1307306 w 2188369"/>
                <a:gd name="connsiteY32" fmla="*/ 547779 h 693035"/>
                <a:gd name="connsiteX33" fmla="*/ 1135857 w 2188369"/>
                <a:gd name="connsiteY33" fmla="*/ 597785 h 693035"/>
                <a:gd name="connsiteX34" fmla="*/ 997744 w 2188369"/>
                <a:gd name="connsiteY34" fmla="*/ 647791 h 693035"/>
                <a:gd name="connsiteX35" fmla="*/ 850106 w 2188369"/>
                <a:gd name="connsiteY35" fmla="*/ 678748 h 693035"/>
                <a:gd name="connsiteX36" fmla="*/ 0 w 2188369"/>
                <a:gd name="connsiteY36" fmla="*/ 693035 h 693035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91232 w 2200895"/>
                <a:gd name="connsiteY12" fmla="*/ 554923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60731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19820 w 2200895"/>
                <a:gd name="connsiteY13" fmla="*/ 519204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48245 w 2200895"/>
                <a:gd name="connsiteY1" fmla="*/ 64779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0 w 2200895"/>
                <a:gd name="connsiteY0" fmla="*/ 690529 h 690529"/>
                <a:gd name="connsiteX1" fmla="*/ 50750 w 2200895"/>
                <a:gd name="connsiteY1" fmla="*/ 637771 h 690529"/>
                <a:gd name="connsiteX2" fmla="*/ 100632 w 2200895"/>
                <a:gd name="connsiteY2" fmla="*/ 621598 h 690529"/>
                <a:gd name="connsiteX3" fmla="*/ 148257 w 2200895"/>
                <a:gd name="connsiteY3" fmla="*/ 612073 h 690529"/>
                <a:gd name="connsiteX4" fmla="*/ 214932 w 2200895"/>
                <a:gd name="connsiteY4" fmla="*/ 638266 h 690529"/>
                <a:gd name="connsiteX5" fmla="*/ 279226 w 2200895"/>
                <a:gd name="connsiteY5" fmla="*/ 652553 h 690529"/>
                <a:gd name="connsiteX6" fmla="*/ 374476 w 2200895"/>
                <a:gd name="connsiteY6" fmla="*/ 662079 h 690529"/>
                <a:gd name="connsiteX7" fmla="*/ 498301 w 2200895"/>
                <a:gd name="connsiteY7" fmla="*/ 664460 h 690529"/>
                <a:gd name="connsiteX8" fmla="*/ 638795 w 2200895"/>
                <a:gd name="connsiteY8" fmla="*/ 664460 h 690529"/>
                <a:gd name="connsiteX9" fmla="*/ 769763 w 2200895"/>
                <a:gd name="connsiteY9" fmla="*/ 643029 h 690529"/>
                <a:gd name="connsiteX10" fmla="*/ 869776 w 2200895"/>
                <a:gd name="connsiteY10" fmla="*/ 623979 h 690529"/>
                <a:gd name="connsiteX11" fmla="*/ 957882 w 2200895"/>
                <a:gd name="connsiteY11" fmla="*/ 597290 h 690529"/>
                <a:gd name="connsiteX12" fmla="*/ 1086222 w 2200895"/>
                <a:gd name="connsiteY12" fmla="*/ 542398 h 690529"/>
                <a:gd name="connsiteX13" fmla="*/ 1202285 w 2200895"/>
                <a:gd name="connsiteY13" fmla="*/ 514193 h 690529"/>
                <a:gd name="connsiteX14" fmla="*/ 1350788 w 2200895"/>
                <a:gd name="connsiteY14" fmla="*/ 483485 h 690529"/>
                <a:gd name="connsiteX15" fmla="*/ 1491282 w 2200895"/>
                <a:gd name="connsiteY15" fmla="*/ 452529 h 690529"/>
                <a:gd name="connsiteX16" fmla="*/ 1653207 w 2200895"/>
                <a:gd name="connsiteY16" fmla="*/ 392998 h 690529"/>
                <a:gd name="connsiteX17" fmla="*/ 1803225 w 2200895"/>
                <a:gd name="connsiteY17" fmla="*/ 300129 h 690529"/>
                <a:gd name="connsiteX18" fmla="*/ 1862757 w 2200895"/>
                <a:gd name="connsiteY18" fmla="*/ 250123 h 690529"/>
                <a:gd name="connsiteX19" fmla="*/ 1938957 w 2200895"/>
                <a:gd name="connsiteY19" fmla="*/ 212023 h 690529"/>
                <a:gd name="connsiteX20" fmla="*/ 2010394 w 2200895"/>
                <a:gd name="connsiteY20" fmla="*/ 159635 h 690529"/>
                <a:gd name="connsiteX21" fmla="*/ 2067545 w 2200895"/>
                <a:gd name="connsiteY21" fmla="*/ 97723 h 690529"/>
                <a:gd name="connsiteX22" fmla="*/ 2108025 w 2200895"/>
                <a:gd name="connsiteY22" fmla="*/ 45335 h 690529"/>
                <a:gd name="connsiteX23" fmla="*/ 2181844 w 2200895"/>
                <a:gd name="connsiteY23" fmla="*/ 91 h 690529"/>
                <a:gd name="connsiteX24" fmla="*/ 2200895 w 2200895"/>
                <a:gd name="connsiteY24" fmla="*/ 66766 h 690529"/>
                <a:gd name="connsiteX25" fmla="*/ 2143745 w 2200895"/>
                <a:gd name="connsiteY25" fmla="*/ 121535 h 690529"/>
                <a:gd name="connsiteX26" fmla="*/ 2067545 w 2200895"/>
                <a:gd name="connsiteY26" fmla="*/ 192973 h 690529"/>
                <a:gd name="connsiteX27" fmla="*/ 1986582 w 2200895"/>
                <a:gd name="connsiteY27" fmla="*/ 257266 h 690529"/>
                <a:gd name="connsiteX28" fmla="*/ 1888951 w 2200895"/>
                <a:gd name="connsiteY28" fmla="*/ 302510 h 690529"/>
                <a:gd name="connsiteX29" fmla="*/ 1793701 w 2200895"/>
                <a:gd name="connsiteY29" fmla="*/ 385854 h 690529"/>
                <a:gd name="connsiteX30" fmla="*/ 1667495 w 2200895"/>
                <a:gd name="connsiteY30" fmla="*/ 462054 h 690529"/>
                <a:gd name="connsiteX31" fmla="*/ 1510332 w 2200895"/>
                <a:gd name="connsiteY31" fmla="*/ 507298 h 690529"/>
                <a:gd name="connsiteX32" fmla="*/ 1319832 w 2200895"/>
                <a:gd name="connsiteY32" fmla="*/ 547779 h 690529"/>
                <a:gd name="connsiteX33" fmla="*/ 1148383 w 2200895"/>
                <a:gd name="connsiteY33" fmla="*/ 597785 h 690529"/>
                <a:gd name="connsiteX34" fmla="*/ 1010270 w 2200895"/>
                <a:gd name="connsiteY34" fmla="*/ 647791 h 690529"/>
                <a:gd name="connsiteX35" fmla="*/ 862632 w 2200895"/>
                <a:gd name="connsiteY35" fmla="*/ 678748 h 690529"/>
                <a:gd name="connsiteX36" fmla="*/ 0 w 2200895"/>
                <a:gd name="connsiteY36" fmla="*/ 690529 h 690529"/>
                <a:gd name="connsiteX0" fmla="*/ 51701 w 2252596"/>
                <a:gd name="connsiteY0" fmla="*/ 690529 h 690529"/>
                <a:gd name="connsiteX1" fmla="*/ 102451 w 2252596"/>
                <a:gd name="connsiteY1" fmla="*/ 637771 h 690529"/>
                <a:gd name="connsiteX2" fmla="*/ 152333 w 2252596"/>
                <a:gd name="connsiteY2" fmla="*/ 621598 h 690529"/>
                <a:gd name="connsiteX3" fmla="*/ 199958 w 2252596"/>
                <a:gd name="connsiteY3" fmla="*/ 612073 h 690529"/>
                <a:gd name="connsiteX4" fmla="*/ 266633 w 2252596"/>
                <a:gd name="connsiteY4" fmla="*/ 638266 h 690529"/>
                <a:gd name="connsiteX5" fmla="*/ 330927 w 2252596"/>
                <a:gd name="connsiteY5" fmla="*/ 652553 h 690529"/>
                <a:gd name="connsiteX6" fmla="*/ 426177 w 2252596"/>
                <a:gd name="connsiteY6" fmla="*/ 662079 h 690529"/>
                <a:gd name="connsiteX7" fmla="*/ 550002 w 2252596"/>
                <a:gd name="connsiteY7" fmla="*/ 664460 h 690529"/>
                <a:gd name="connsiteX8" fmla="*/ 690496 w 2252596"/>
                <a:gd name="connsiteY8" fmla="*/ 664460 h 690529"/>
                <a:gd name="connsiteX9" fmla="*/ 821464 w 2252596"/>
                <a:gd name="connsiteY9" fmla="*/ 643029 h 690529"/>
                <a:gd name="connsiteX10" fmla="*/ 921477 w 2252596"/>
                <a:gd name="connsiteY10" fmla="*/ 623979 h 690529"/>
                <a:gd name="connsiteX11" fmla="*/ 1009583 w 2252596"/>
                <a:gd name="connsiteY11" fmla="*/ 597290 h 690529"/>
                <a:gd name="connsiteX12" fmla="*/ 1137923 w 2252596"/>
                <a:gd name="connsiteY12" fmla="*/ 542398 h 690529"/>
                <a:gd name="connsiteX13" fmla="*/ 1253986 w 2252596"/>
                <a:gd name="connsiteY13" fmla="*/ 514193 h 690529"/>
                <a:gd name="connsiteX14" fmla="*/ 1402489 w 2252596"/>
                <a:gd name="connsiteY14" fmla="*/ 483485 h 690529"/>
                <a:gd name="connsiteX15" fmla="*/ 1542983 w 2252596"/>
                <a:gd name="connsiteY15" fmla="*/ 452529 h 690529"/>
                <a:gd name="connsiteX16" fmla="*/ 1704908 w 2252596"/>
                <a:gd name="connsiteY16" fmla="*/ 392998 h 690529"/>
                <a:gd name="connsiteX17" fmla="*/ 1854926 w 2252596"/>
                <a:gd name="connsiteY17" fmla="*/ 300129 h 690529"/>
                <a:gd name="connsiteX18" fmla="*/ 1914458 w 2252596"/>
                <a:gd name="connsiteY18" fmla="*/ 250123 h 690529"/>
                <a:gd name="connsiteX19" fmla="*/ 1990658 w 2252596"/>
                <a:gd name="connsiteY19" fmla="*/ 212023 h 690529"/>
                <a:gd name="connsiteX20" fmla="*/ 2062095 w 2252596"/>
                <a:gd name="connsiteY20" fmla="*/ 159635 h 690529"/>
                <a:gd name="connsiteX21" fmla="*/ 2119246 w 2252596"/>
                <a:gd name="connsiteY21" fmla="*/ 97723 h 690529"/>
                <a:gd name="connsiteX22" fmla="*/ 2159726 w 2252596"/>
                <a:gd name="connsiteY22" fmla="*/ 45335 h 690529"/>
                <a:gd name="connsiteX23" fmla="*/ 2233545 w 2252596"/>
                <a:gd name="connsiteY23" fmla="*/ 91 h 690529"/>
                <a:gd name="connsiteX24" fmla="*/ 2252596 w 2252596"/>
                <a:gd name="connsiteY24" fmla="*/ 66766 h 690529"/>
                <a:gd name="connsiteX25" fmla="*/ 2195446 w 2252596"/>
                <a:gd name="connsiteY25" fmla="*/ 121535 h 690529"/>
                <a:gd name="connsiteX26" fmla="*/ 2119246 w 2252596"/>
                <a:gd name="connsiteY26" fmla="*/ 192973 h 690529"/>
                <a:gd name="connsiteX27" fmla="*/ 2038283 w 2252596"/>
                <a:gd name="connsiteY27" fmla="*/ 257266 h 690529"/>
                <a:gd name="connsiteX28" fmla="*/ 1940652 w 2252596"/>
                <a:gd name="connsiteY28" fmla="*/ 302510 h 690529"/>
                <a:gd name="connsiteX29" fmla="*/ 1845402 w 2252596"/>
                <a:gd name="connsiteY29" fmla="*/ 385854 h 690529"/>
                <a:gd name="connsiteX30" fmla="*/ 1719196 w 2252596"/>
                <a:gd name="connsiteY30" fmla="*/ 462054 h 690529"/>
                <a:gd name="connsiteX31" fmla="*/ 1562033 w 2252596"/>
                <a:gd name="connsiteY31" fmla="*/ 507298 h 690529"/>
                <a:gd name="connsiteX32" fmla="*/ 1371533 w 2252596"/>
                <a:gd name="connsiteY32" fmla="*/ 547779 h 690529"/>
                <a:gd name="connsiteX33" fmla="*/ 1200084 w 2252596"/>
                <a:gd name="connsiteY33" fmla="*/ 597785 h 690529"/>
                <a:gd name="connsiteX34" fmla="*/ 1061971 w 2252596"/>
                <a:gd name="connsiteY34" fmla="*/ 647791 h 690529"/>
                <a:gd name="connsiteX35" fmla="*/ 914333 w 2252596"/>
                <a:gd name="connsiteY35" fmla="*/ 678748 h 690529"/>
                <a:gd name="connsiteX36" fmla="*/ 51701 w 2252596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52199 w 2253094"/>
                <a:gd name="connsiteY0" fmla="*/ 690529 h 690529"/>
                <a:gd name="connsiteX1" fmla="*/ 102949 w 2253094"/>
                <a:gd name="connsiteY1" fmla="*/ 637771 h 690529"/>
                <a:gd name="connsiteX2" fmla="*/ 157842 w 2253094"/>
                <a:gd name="connsiteY2" fmla="*/ 609072 h 690529"/>
                <a:gd name="connsiteX3" fmla="*/ 200456 w 2253094"/>
                <a:gd name="connsiteY3" fmla="*/ 612073 h 690529"/>
                <a:gd name="connsiteX4" fmla="*/ 267131 w 2253094"/>
                <a:gd name="connsiteY4" fmla="*/ 638266 h 690529"/>
                <a:gd name="connsiteX5" fmla="*/ 331425 w 2253094"/>
                <a:gd name="connsiteY5" fmla="*/ 652553 h 690529"/>
                <a:gd name="connsiteX6" fmla="*/ 426675 w 2253094"/>
                <a:gd name="connsiteY6" fmla="*/ 662079 h 690529"/>
                <a:gd name="connsiteX7" fmla="*/ 550500 w 2253094"/>
                <a:gd name="connsiteY7" fmla="*/ 664460 h 690529"/>
                <a:gd name="connsiteX8" fmla="*/ 690994 w 2253094"/>
                <a:gd name="connsiteY8" fmla="*/ 664460 h 690529"/>
                <a:gd name="connsiteX9" fmla="*/ 821962 w 2253094"/>
                <a:gd name="connsiteY9" fmla="*/ 643029 h 690529"/>
                <a:gd name="connsiteX10" fmla="*/ 921975 w 2253094"/>
                <a:gd name="connsiteY10" fmla="*/ 623979 h 690529"/>
                <a:gd name="connsiteX11" fmla="*/ 1010081 w 2253094"/>
                <a:gd name="connsiteY11" fmla="*/ 597290 h 690529"/>
                <a:gd name="connsiteX12" fmla="*/ 1138421 w 2253094"/>
                <a:gd name="connsiteY12" fmla="*/ 542398 h 690529"/>
                <a:gd name="connsiteX13" fmla="*/ 1254484 w 2253094"/>
                <a:gd name="connsiteY13" fmla="*/ 514193 h 690529"/>
                <a:gd name="connsiteX14" fmla="*/ 1402987 w 2253094"/>
                <a:gd name="connsiteY14" fmla="*/ 483485 h 690529"/>
                <a:gd name="connsiteX15" fmla="*/ 1543481 w 2253094"/>
                <a:gd name="connsiteY15" fmla="*/ 452529 h 690529"/>
                <a:gd name="connsiteX16" fmla="*/ 1705406 w 2253094"/>
                <a:gd name="connsiteY16" fmla="*/ 392998 h 690529"/>
                <a:gd name="connsiteX17" fmla="*/ 1855424 w 2253094"/>
                <a:gd name="connsiteY17" fmla="*/ 300129 h 690529"/>
                <a:gd name="connsiteX18" fmla="*/ 1914956 w 2253094"/>
                <a:gd name="connsiteY18" fmla="*/ 250123 h 690529"/>
                <a:gd name="connsiteX19" fmla="*/ 1991156 w 2253094"/>
                <a:gd name="connsiteY19" fmla="*/ 212023 h 690529"/>
                <a:gd name="connsiteX20" fmla="*/ 2062593 w 2253094"/>
                <a:gd name="connsiteY20" fmla="*/ 159635 h 690529"/>
                <a:gd name="connsiteX21" fmla="*/ 2119744 w 2253094"/>
                <a:gd name="connsiteY21" fmla="*/ 97723 h 690529"/>
                <a:gd name="connsiteX22" fmla="*/ 2160224 w 2253094"/>
                <a:gd name="connsiteY22" fmla="*/ 45335 h 690529"/>
                <a:gd name="connsiteX23" fmla="*/ 2234043 w 2253094"/>
                <a:gd name="connsiteY23" fmla="*/ 91 h 690529"/>
                <a:gd name="connsiteX24" fmla="*/ 2253094 w 2253094"/>
                <a:gd name="connsiteY24" fmla="*/ 66766 h 690529"/>
                <a:gd name="connsiteX25" fmla="*/ 2195944 w 2253094"/>
                <a:gd name="connsiteY25" fmla="*/ 121535 h 690529"/>
                <a:gd name="connsiteX26" fmla="*/ 2119744 w 2253094"/>
                <a:gd name="connsiteY26" fmla="*/ 192973 h 690529"/>
                <a:gd name="connsiteX27" fmla="*/ 2038781 w 2253094"/>
                <a:gd name="connsiteY27" fmla="*/ 257266 h 690529"/>
                <a:gd name="connsiteX28" fmla="*/ 1941150 w 2253094"/>
                <a:gd name="connsiteY28" fmla="*/ 302510 h 690529"/>
                <a:gd name="connsiteX29" fmla="*/ 1845900 w 2253094"/>
                <a:gd name="connsiteY29" fmla="*/ 385854 h 690529"/>
                <a:gd name="connsiteX30" fmla="*/ 1719694 w 2253094"/>
                <a:gd name="connsiteY30" fmla="*/ 462054 h 690529"/>
                <a:gd name="connsiteX31" fmla="*/ 1562531 w 2253094"/>
                <a:gd name="connsiteY31" fmla="*/ 507298 h 690529"/>
                <a:gd name="connsiteX32" fmla="*/ 1372031 w 2253094"/>
                <a:gd name="connsiteY32" fmla="*/ 547779 h 690529"/>
                <a:gd name="connsiteX33" fmla="*/ 1200582 w 2253094"/>
                <a:gd name="connsiteY33" fmla="*/ 597785 h 690529"/>
                <a:gd name="connsiteX34" fmla="*/ 1062469 w 2253094"/>
                <a:gd name="connsiteY34" fmla="*/ 647791 h 690529"/>
                <a:gd name="connsiteX35" fmla="*/ 914831 w 2253094"/>
                <a:gd name="connsiteY35" fmla="*/ 678748 h 690529"/>
                <a:gd name="connsiteX36" fmla="*/ 52199 w 2253094"/>
                <a:gd name="connsiteY36" fmla="*/ 690529 h 690529"/>
                <a:gd name="connsiteX0" fmla="*/ 811882 w 2150145"/>
                <a:gd name="connsiteY0" fmla="*/ 678748 h 678748"/>
                <a:gd name="connsiteX1" fmla="*/ 0 w 2150145"/>
                <a:gd name="connsiteY1" fmla="*/ 637771 h 678748"/>
                <a:gd name="connsiteX2" fmla="*/ 54893 w 2150145"/>
                <a:gd name="connsiteY2" fmla="*/ 609072 h 678748"/>
                <a:gd name="connsiteX3" fmla="*/ 97507 w 2150145"/>
                <a:gd name="connsiteY3" fmla="*/ 612073 h 678748"/>
                <a:gd name="connsiteX4" fmla="*/ 164182 w 2150145"/>
                <a:gd name="connsiteY4" fmla="*/ 638266 h 678748"/>
                <a:gd name="connsiteX5" fmla="*/ 228476 w 2150145"/>
                <a:gd name="connsiteY5" fmla="*/ 652553 h 678748"/>
                <a:gd name="connsiteX6" fmla="*/ 323726 w 2150145"/>
                <a:gd name="connsiteY6" fmla="*/ 662079 h 678748"/>
                <a:gd name="connsiteX7" fmla="*/ 447551 w 2150145"/>
                <a:gd name="connsiteY7" fmla="*/ 664460 h 678748"/>
                <a:gd name="connsiteX8" fmla="*/ 588045 w 2150145"/>
                <a:gd name="connsiteY8" fmla="*/ 664460 h 678748"/>
                <a:gd name="connsiteX9" fmla="*/ 719013 w 2150145"/>
                <a:gd name="connsiteY9" fmla="*/ 643029 h 678748"/>
                <a:gd name="connsiteX10" fmla="*/ 819026 w 2150145"/>
                <a:gd name="connsiteY10" fmla="*/ 623979 h 678748"/>
                <a:gd name="connsiteX11" fmla="*/ 907132 w 2150145"/>
                <a:gd name="connsiteY11" fmla="*/ 597290 h 678748"/>
                <a:gd name="connsiteX12" fmla="*/ 1035472 w 2150145"/>
                <a:gd name="connsiteY12" fmla="*/ 542398 h 678748"/>
                <a:gd name="connsiteX13" fmla="*/ 1151535 w 2150145"/>
                <a:gd name="connsiteY13" fmla="*/ 514193 h 678748"/>
                <a:gd name="connsiteX14" fmla="*/ 1300038 w 2150145"/>
                <a:gd name="connsiteY14" fmla="*/ 483485 h 678748"/>
                <a:gd name="connsiteX15" fmla="*/ 1440532 w 2150145"/>
                <a:gd name="connsiteY15" fmla="*/ 452529 h 678748"/>
                <a:gd name="connsiteX16" fmla="*/ 1602457 w 2150145"/>
                <a:gd name="connsiteY16" fmla="*/ 392998 h 678748"/>
                <a:gd name="connsiteX17" fmla="*/ 1752475 w 2150145"/>
                <a:gd name="connsiteY17" fmla="*/ 300129 h 678748"/>
                <a:gd name="connsiteX18" fmla="*/ 1812007 w 2150145"/>
                <a:gd name="connsiteY18" fmla="*/ 250123 h 678748"/>
                <a:gd name="connsiteX19" fmla="*/ 1888207 w 2150145"/>
                <a:gd name="connsiteY19" fmla="*/ 212023 h 678748"/>
                <a:gd name="connsiteX20" fmla="*/ 1959644 w 2150145"/>
                <a:gd name="connsiteY20" fmla="*/ 159635 h 678748"/>
                <a:gd name="connsiteX21" fmla="*/ 2016795 w 2150145"/>
                <a:gd name="connsiteY21" fmla="*/ 97723 h 678748"/>
                <a:gd name="connsiteX22" fmla="*/ 2057275 w 2150145"/>
                <a:gd name="connsiteY22" fmla="*/ 45335 h 678748"/>
                <a:gd name="connsiteX23" fmla="*/ 2131094 w 2150145"/>
                <a:gd name="connsiteY23" fmla="*/ 91 h 678748"/>
                <a:gd name="connsiteX24" fmla="*/ 2150145 w 2150145"/>
                <a:gd name="connsiteY24" fmla="*/ 66766 h 678748"/>
                <a:gd name="connsiteX25" fmla="*/ 2092995 w 2150145"/>
                <a:gd name="connsiteY25" fmla="*/ 121535 h 678748"/>
                <a:gd name="connsiteX26" fmla="*/ 2016795 w 2150145"/>
                <a:gd name="connsiteY26" fmla="*/ 192973 h 678748"/>
                <a:gd name="connsiteX27" fmla="*/ 1935832 w 2150145"/>
                <a:gd name="connsiteY27" fmla="*/ 257266 h 678748"/>
                <a:gd name="connsiteX28" fmla="*/ 1838201 w 2150145"/>
                <a:gd name="connsiteY28" fmla="*/ 302510 h 678748"/>
                <a:gd name="connsiteX29" fmla="*/ 1742951 w 2150145"/>
                <a:gd name="connsiteY29" fmla="*/ 385854 h 678748"/>
                <a:gd name="connsiteX30" fmla="*/ 1616745 w 2150145"/>
                <a:gd name="connsiteY30" fmla="*/ 462054 h 678748"/>
                <a:gd name="connsiteX31" fmla="*/ 1459582 w 2150145"/>
                <a:gd name="connsiteY31" fmla="*/ 507298 h 678748"/>
                <a:gd name="connsiteX32" fmla="*/ 1269082 w 2150145"/>
                <a:gd name="connsiteY32" fmla="*/ 547779 h 678748"/>
                <a:gd name="connsiteX33" fmla="*/ 1097633 w 2150145"/>
                <a:gd name="connsiteY33" fmla="*/ 597785 h 678748"/>
                <a:gd name="connsiteX34" fmla="*/ 959520 w 2150145"/>
                <a:gd name="connsiteY34" fmla="*/ 647791 h 678748"/>
                <a:gd name="connsiteX35" fmla="*/ 811882 w 2150145"/>
                <a:gd name="connsiteY35" fmla="*/ 678748 h 678748"/>
                <a:gd name="connsiteX0" fmla="*/ 859477 w 2197740"/>
                <a:gd name="connsiteY0" fmla="*/ 678748 h 687871"/>
                <a:gd name="connsiteX1" fmla="*/ 0 w 2197740"/>
                <a:gd name="connsiteY1" fmla="*/ 687871 h 687871"/>
                <a:gd name="connsiteX2" fmla="*/ 102488 w 2197740"/>
                <a:gd name="connsiteY2" fmla="*/ 609072 h 687871"/>
                <a:gd name="connsiteX3" fmla="*/ 145102 w 2197740"/>
                <a:gd name="connsiteY3" fmla="*/ 612073 h 687871"/>
                <a:gd name="connsiteX4" fmla="*/ 211777 w 2197740"/>
                <a:gd name="connsiteY4" fmla="*/ 638266 h 687871"/>
                <a:gd name="connsiteX5" fmla="*/ 276071 w 2197740"/>
                <a:gd name="connsiteY5" fmla="*/ 652553 h 687871"/>
                <a:gd name="connsiteX6" fmla="*/ 371321 w 2197740"/>
                <a:gd name="connsiteY6" fmla="*/ 662079 h 687871"/>
                <a:gd name="connsiteX7" fmla="*/ 495146 w 2197740"/>
                <a:gd name="connsiteY7" fmla="*/ 664460 h 687871"/>
                <a:gd name="connsiteX8" fmla="*/ 635640 w 2197740"/>
                <a:gd name="connsiteY8" fmla="*/ 664460 h 687871"/>
                <a:gd name="connsiteX9" fmla="*/ 766608 w 2197740"/>
                <a:gd name="connsiteY9" fmla="*/ 643029 h 687871"/>
                <a:gd name="connsiteX10" fmla="*/ 866621 w 2197740"/>
                <a:gd name="connsiteY10" fmla="*/ 623979 h 687871"/>
                <a:gd name="connsiteX11" fmla="*/ 954727 w 2197740"/>
                <a:gd name="connsiteY11" fmla="*/ 597290 h 687871"/>
                <a:gd name="connsiteX12" fmla="*/ 1083067 w 2197740"/>
                <a:gd name="connsiteY12" fmla="*/ 542398 h 687871"/>
                <a:gd name="connsiteX13" fmla="*/ 1199130 w 2197740"/>
                <a:gd name="connsiteY13" fmla="*/ 514193 h 687871"/>
                <a:gd name="connsiteX14" fmla="*/ 1347633 w 2197740"/>
                <a:gd name="connsiteY14" fmla="*/ 483485 h 687871"/>
                <a:gd name="connsiteX15" fmla="*/ 1488127 w 2197740"/>
                <a:gd name="connsiteY15" fmla="*/ 452529 h 687871"/>
                <a:gd name="connsiteX16" fmla="*/ 1650052 w 2197740"/>
                <a:gd name="connsiteY16" fmla="*/ 392998 h 687871"/>
                <a:gd name="connsiteX17" fmla="*/ 1800070 w 2197740"/>
                <a:gd name="connsiteY17" fmla="*/ 300129 h 687871"/>
                <a:gd name="connsiteX18" fmla="*/ 1859602 w 2197740"/>
                <a:gd name="connsiteY18" fmla="*/ 250123 h 687871"/>
                <a:gd name="connsiteX19" fmla="*/ 1935802 w 2197740"/>
                <a:gd name="connsiteY19" fmla="*/ 212023 h 687871"/>
                <a:gd name="connsiteX20" fmla="*/ 2007239 w 2197740"/>
                <a:gd name="connsiteY20" fmla="*/ 159635 h 687871"/>
                <a:gd name="connsiteX21" fmla="*/ 2064390 w 2197740"/>
                <a:gd name="connsiteY21" fmla="*/ 97723 h 687871"/>
                <a:gd name="connsiteX22" fmla="*/ 2104870 w 2197740"/>
                <a:gd name="connsiteY22" fmla="*/ 45335 h 687871"/>
                <a:gd name="connsiteX23" fmla="*/ 2178689 w 2197740"/>
                <a:gd name="connsiteY23" fmla="*/ 91 h 687871"/>
                <a:gd name="connsiteX24" fmla="*/ 2197740 w 2197740"/>
                <a:gd name="connsiteY24" fmla="*/ 66766 h 687871"/>
                <a:gd name="connsiteX25" fmla="*/ 2140590 w 2197740"/>
                <a:gd name="connsiteY25" fmla="*/ 121535 h 687871"/>
                <a:gd name="connsiteX26" fmla="*/ 2064390 w 2197740"/>
                <a:gd name="connsiteY26" fmla="*/ 192973 h 687871"/>
                <a:gd name="connsiteX27" fmla="*/ 1983427 w 2197740"/>
                <a:gd name="connsiteY27" fmla="*/ 257266 h 687871"/>
                <a:gd name="connsiteX28" fmla="*/ 1885796 w 2197740"/>
                <a:gd name="connsiteY28" fmla="*/ 302510 h 687871"/>
                <a:gd name="connsiteX29" fmla="*/ 1790546 w 2197740"/>
                <a:gd name="connsiteY29" fmla="*/ 385854 h 687871"/>
                <a:gd name="connsiteX30" fmla="*/ 1664340 w 2197740"/>
                <a:gd name="connsiteY30" fmla="*/ 462054 h 687871"/>
                <a:gd name="connsiteX31" fmla="*/ 1507177 w 2197740"/>
                <a:gd name="connsiteY31" fmla="*/ 507298 h 687871"/>
                <a:gd name="connsiteX32" fmla="*/ 1316677 w 2197740"/>
                <a:gd name="connsiteY32" fmla="*/ 547779 h 687871"/>
                <a:gd name="connsiteX33" fmla="*/ 1145228 w 2197740"/>
                <a:gd name="connsiteY33" fmla="*/ 597785 h 687871"/>
                <a:gd name="connsiteX34" fmla="*/ 1007115 w 2197740"/>
                <a:gd name="connsiteY34" fmla="*/ 647791 h 687871"/>
                <a:gd name="connsiteX35" fmla="*/ 859477 w 2197740"/>
                <a:gd name="connsiteY35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12666 w 2250929"/>
                <a:gd name="connsiteY0" fmla="*/ 678748 h 687871"/>
                <a:gd name="connsiteX1" fmla="*/ 53189 w 2250929"/>
                <a:gd name="connsiteY1" fmla="*/ 687871 h 687871"/>
                <a:gd name="connsiteX2" fmla="*/ 99086 w 2250929"/>
                <a:gd name="connsiteY2" fmla="*/ 646178 h 687871"/>
                <a:gd name="connsiteX3" fmla="*/ 155677 w 2250929"/>
                <a:gd name="connsiteY3" fmla="*/ 609072 h 687871"/>
                <a:gd name="connsiteX4" fmla="*/ 198291 w 2250929"/>
                <a:gd name="connsiteY4" fmla="*/ 612073 h 687871"/>
                <a:gd name="connsiteX5" fmla="*/ 264966 w 2250929"/>
                <a:gd name="connsiteY5" fmla="*/ 638266 h 687871"/>
                <a:gd name="connsiteX6" fmla="*/ 329260 w 2250929"/>
                <a:gd name="connsiteY6" fmla="*/ 652553 h 687871"/>
                <a:gd name="connsiteX7" fmla="*/ 424510 w 2250929"/>
                <a:gd name="connsiteY7" fmla="*/ 662079 h 687871"/>
                <a:gd name="connsiteX8" fmla="*/ 548335 w 2250929"/>
                <a:gd name="connsiteY8" fmla="*/ 664460 h 687871"/>
                <a:gd name="connsiteX9" fmla="*/ 688829 w 2250929"/>
                <a:gd name="connsiteY9" fmla="*/ 664460 h 687871"/>
                <a:gd name="connsiteX10" fmla="*/ 819797 w 2250929"/>
                <a:gd name="connsiteY10" fmla="*/ 643029 h 687871"/>
                <a:gd name="connsiteX11" fmla="*/ 919810 w 2250929"/>
                <a:gd name="connsiteY11" fmla="*/ 623979 h 687871"/>
                <a:gd name="connsiteX12" fmla="*/ 1007916 w 2250929"/>
                <a:gd name="connsiteY12" fmla="*/ 597290 h 687871"/>
                <a:gd name="connsiteX13" fmla="*/ 1136256 w 2250929"/>
                <a:gd name="connsiteY13" fmla="*/ 542398 h 687871"/>
                <a:gd name="connsiteX14" fmla="*/ 1252319 w 2250929"/>
                <a:gd name="connsiteY14" fmla="*/ 514193 h 687871"/>
                <a:gd name="connsiteX15" fmla="*/ 1400822 w 2250929"/>
                <a:gd name="connsiteY15" fmla="*/ 483485 h 687871"/>
                <a:gd name="connsiteX16" fmla="*/ 1541316 w 2250929"/>
                <a:gd name="connsiteY16" fmla="*/ 452529 h 687871"/>
                <a:gd name="connsiteX17" fmla="*/ 1703241 w 2250929"/>
                <a:gd name="connsiteY17" fmla="*/ 392998 h 687871"/>
                <a:gd name="connsiteX18" fmla="*/ 1853259 w 2250929"/>
                <a:gd name="connsiteY18" fmla="*/ 300129 h 687871"/>
                <a:gd name="connsiteX19" fmla="*/ 1912791 w 2250929"/>
                <a:gd name="connsiteY19" fmla="*/ 250123 h 687871"/>
                <a:gd name="connsiteX20" fmla="*/ 1988991 w 2250929"/>
                <a:gd name="connsiteY20" fmla="*/ 212023 h 687871"/>
                <a:gd name="connsiteX21" fmla="*/ 2060428 w 2250929"/>
                <a:gd name="connsiteY21" fmla="*/ 159635 h 687871"/>
                <a:gd name="connsiteX22" fmla="*/ 2117579 w 2250929"/>
                <a:gd name="connsiteY22" fmla="*/ 97723 h 687871"/>
                <a:gd name="connsiteX23" fmla="*/ 2158059 w 2250929"/>
                <a:gd name="connsiteY23" fmla="*/ 45335 h 687871"/>
                <a:gd name="connsiteX24" fmla="*/ 2231878 w 2250929"/>
                <a:gd name="connsiteY24" fmla="*/ 91 h 687871"/>
                <a:gd name="connsiteX25" fmla="*/ 2250929 w 2250929"/>
                <a:gd name="connsiteY25" fmla="*/ 66766 h 687871"/>
                <a:gd name="connsiteX26" fmla="*/ 2193779 w 2250929"/>
                <a:gd name="connsiteY26" fmla="*/ 121535 h 687871"/>
                <a:gd name="connsiteX27" fmla="*/ 2117579 w 2250929"/>
                <a:gd name="connsiteY27" fmla="*/ 192973 h 687871"/>
                <a:gd name="connsiteX28" fmla="*/ 2036616 w 2250929"/>
                <a:gd name="connsiteY28" fmla="*/ 257266 h 687871"/>
                <a:gd name="connsiteX29" fmla="*/ 1938985 w 2250929"/>
                <a:gd name="connsiteY29" fmla="*/ 302510 h 687871"/>
                <a:gd name="connsiteX30" fmla="*/ 1843735 w 2250929"/>
                <a:gd name="connsiteY30" fmla="*/ 385854 h 687871"/>
                <a:gd name="connsiteX31" fmla="*/ 1717529 w 2250929"/>
                <a:gd name="connsiteY31" fmla="*/ 462054 h 687871"/>
                <a:gd name="connsiteX32" fmla="*/ 1560366 w 2250929"/>
                <a:gd name="connsiteY32" fmla="*/ 507298 h 687871"/>
                <a:gd name="connsiteX33" fmla="*/ 1369866 w 2250929"/>
                <a:gd name="connsiteY33" fmla="*/ 547779 h 687871"/>
                <a:gd name="connsiteX34" fmla="*/ 1198417 w 2250929"/>
                <a:gd name="connsiteY34" fmla="*/ 597785 h 687871"/>
                <a:gd name="connsiteX35" fmla="*/ 1060304 w 2250929"/>
                <a:gd name="connsiteY35" fmla="*/ 647791 h 687871"/>
                <a:gd name="connsiteX36" fmla="*/ 912666 w 2250929"/>
                <a:gd name="connsiteY36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87871"/>
                <a:gd name="connsiteX1" fmla="*/ 40803 w 2238543"/>
                <a:gd name="connsiteY1" fmla="*/ 687871 h 687871"/>
                <a:gd name="connsiteX2" fmla="*/ 143291 w 2238543"/>
                <a:gd name="connsiteY2" fmla="*/ 609072 h 687871"/>
                <a:gd name="connsiteX3" fmla="*/ 185905 w 2238543"/>
                <a:gd name="connsiteY3" fmla="*/ 612073 h 687871"/>
                <a:gd name="connsiteX4" fmla="*/ 252580 w 2238543"/>
                <a:gd name="connsiteY4" fmla="*/ 638266 h 687871"/>
                <a:gd name="connsiteX5" fmla="*/ 316874 w 2238543"/>
                <a:gd name="connsiteY5" fmla="*/ 652553 h 687871"/>
                <a:gd name="connsiteX6" fmla="*/ 412124 w 2238543"/>
                <a:gd name="connsiteY6" fmla="*/ 662079 h 687871"/>
                <a:gd name="connsiteX7" fmla="*/ 535949 w 2238543"/>
                <a:gd name="connsiteY7" fmla="*/ 664460 h 687871"/>
                <a:gd name="connsiteX8" fmla="*/ 676443 w 2238543"/>
                <a:gd name="connsiteY8" fmla="*/ 664460 h 687871"/>
                <a:gd name="connsiteX9" fmla="*/ 807411 w 2238543"/>
                <a:gd name="connsiteY9" fmla="*/ 643029 h 687871"/>
                <a:gd name="connsiteX10" fmla="*/ 907424 w 2238543"/>
                <a:gd name="connsiteY10" fmla="*/ 623979 h 687871"/>
                <a:gd name="connsiteX11" fmla="*/ 995530 w 2238543"/>
                <a:gd name="connsiteY11" fmla="*/ 597290 h 687871"/>
                <a:gd name="connsiteX12" fmla="*/ 1123870 w 2238543"/>
                <a:gd name="connsiteY12" fmla="*/ 542398 h 687871"/>
                <a:gd name="connsiteX13" fmla="*/ 1239933 w 2238543"/>
                <a:gd name="connsiteY13" fmla="*/ 514193 h 687871"/>
                <a:gd name="connsiteX14" fmla="*/ 1388436 w 2238543"/>
                <a:gd name="connsiteY14" fmla="*/ 483485 h 687871"/>
                <a:gd name="connsiteX15" fmla="*/ 1528930 w 2238543"/>
                <a:gd name="connsiteY15" fmla="*/ 452529 h 687871"/>
                <a:gd name="connsiteX16" fmla="*/ 1690855 w 2238543"/>
                <a:gd name="connsiteY16" fmla="*/ 392998 h 687871"/>
                <a:gd name="connsiteX17" fmla="*/ 1840873 w 2238543"/>
                <a:gd name="connsiteY17" fmla="*/ 300129 h 687871"/>
                <a:gd name="connsiteX18" fmla="*/ 1900405 w 2238543"/>
                <a:gd name="connsiteY18" fmla="*/ 250123 h 687871"/>
                <a:gd name="connsiteX19" fmla="*/ 1976605 w 2238543"/>
                <a:gd name="connsiteY19" fmla="*/ 212023 h 687871"/>
                <a:gd name="connsiteX20" fmla="*/ 2048042 w 2238543"/>
                <a:gd name="connsiteY20" fmla="*/ 159635 h 687871"/>
                <a:gd name="connsiteX21" fmla="*/ 2105193 w 2238543"/>
                <a:gd name="connsiteY21" fmla="*/ 97723 h 687871"/>
                <a:gd name="connsiteX22" fmla="*/ 2145673 w 2238543"/>
                <a:gd name="connsiteY22" fmla="*/ 45335 h 687871"/>
                <a:gd name="connsiteX23" fmla="*/ 2219492 w 2238543"/>
                <a:gd name="connsiteY23" fmla="*/ 91 h 687871"/>
                <a:gd name="connsiteX24" fmla="*/ 2238543 w 2238543"/>
                <a:gd name="connsiteY24" fmla="*/ 66766 h 687871"/>
                <a:gd name="connsiteX25" fmla="*/ 2181393 w 2238543"/>
                <a:gd name="connsiteY25" fmla="*/ 121535 h 687871"/>
                <a:gd name="connsiteX26" fmla="*/ 2105193 w 2238543"/>
                <a:gd name="connsiteY26" fmla="*/ 192973 h 687871"/>
                <a:gd name="connsiteX27" fmla="*/ 2024230 w 2238543"/>
                <a:gd name="connsiteY27" fmla="*/ 257266 h 687871"/>
                <a:gd name="connsiteX28" fmla="*/ 1926599 w 2238543"/>
                <a:gd name="connsiteY28" fmla="*/ 302510 h 687871"/>
                <a:gd name="connsiteX29" fmla="*/ 1831349 w 2238543"/>
                <a:gd name="connsiteY29" fmla="*/ 385854 h 687871"/>
                <a:gd name="connsiteX30" fmla="*/ 1705143 w 2238543"/>
                <a:gd name="connsiteY30" fmla="*/ 462054 h 687871"/>
                <a:gd name="connsiteX31" fmla="*/ 1547980 w 2238543"/>
                <a:gd name="connsiteY31" fmla="*/ 507298 h 687871"/>
                <a:gd name="connsiteX32" fmla="*/ 1357480 w 2238543"/>
                <a:gd name="connsiteY32" fmla="*/ 547779 h 687871"/>
                <a:gd name="connsiteX33" fmla="*/ 1186031 w 2238543"/>
                <a:gd name="connsiteY33" fmla="*/ 597785 h 687871"/>
                <a:gd name="connsiteX34" fmla="*/ 1047918 w 2238543"/>
                <a:gd name="connsiteY34" fmla="*/ 647791 h 687871"/>
                <a:gd name="connsiteX35" fmla="*/ 900280 w 2238543"/>
                <a:gd name="connsiteY35" fmla="*/ 678748 h 687871"/>
                <a:gd name="connsiteX0" fmla="*/ 900280 w 2238543"/>
                <a:gd name="connsiteY0" fmla="*/ 678748 h 692315"/>
                <a:gd name="connsiteX1" fmla="*/ 40803 w 2238543"/>
                <a:gd name="connsiteY1" fmla="*/ 687871 h 692315"/>
                <a:gd name="connsiteX2" fmla="*/ 143291 w 2238543"/>
                <a:gd name="connsiteY2" fmla="*/ 609072 h 692315"/>
                <a:gd name="connsiteX3" fmla="*/ 185905 w 2238543"/>
                <a:gd name="connsiteY3" fmla="*/ 612073 h 692315"/>
                <a:gd name="connsiteX4" fmla="*/ 252580 w 2238543"/>
                <a:gd name="connsiteY4" fmla="*/ 638266 h 692315"/>
                <a:gd name="connsiteX5" fmla="*/ 316874 w 2238543"/>
                <a:gd name="connsiteY5" fmla="*/ 652553 h 692315"/>
                <a:gd name="connsiteX6" fmla="*/ 412124 w 2238543"/>
                <a:gd name="connsiteY6" fmla="*/ 662079 h 692315"/>
                <a:gd name="connsiteX7" fmla="*/ 535949 w 2238543"/>
                <a:gd name="connsiteY7" fmla="*/ 664460 h 692315"/>
                <a:gd name="connsiteX8" fmla="*/ 676443 w 2238543"/>
                <a:gd name="connsiteY8" fmla="*/ 664460 h 692315"/>
                <a:gd name="connsiteX9" fmla="*/ 807411 w 2238543"/>
                <a:gd name="connsiteY9" fmla="*/ 643029 h 692315"/>
                <a:gd name="connsiteX10" fmla="*/ 907424 w 2238543"/>
                <a:gd name="connsiteY10" fmla="*/ 623979 h 692315"/>
                <a:gd name="connsiteX11" fmla="*/ 995530 w 2238543"/>
                <a:gd name="connsiteY11" fmla="*/ 597290 h 692315"/>
                <a:gd name="connsiteX12" fmla="*/ 1123870 w 2238543"/>
                <a:gd name="connsiteY12" fmla="*/ 542398 h 692315"/>
                <a:gd name="connsiteX13" fmla="*/ 1239933 w 2238543"/>
                <a:gd name="connsiteY13" fmla="*/ 514193 h 692315"/>
                <a:gd name="connsiteX14" fmla="*/ 1388436 w 2238543"/>
                <a:gd name="connsiteY14" fmla="*/ 483485 h 692315"/>
                <a:gd name="connsiteX15" fmla="*/ 1528930 w 2238543"/>
                <a:gd name="connsiteY15" fmla="*/ 452529 h 692315"/>
                <a:gd name="connsiteX16" fmla="*/ 1690855 w 2238543"/>
                <a:gd name="connsiteY16" fmla="*/ 392998 h 692315"/>
                <a:gd name="connsiteX17" fmla="*/ 1840873 w 2238543"/>
                <a:gd name="connsiteY17" fmla="*/ 300129 h 692315"/>
                <a:gd name="connsiteX18" fmla="*/ 1900405 w 2238543"/>
                <a:gd name="connsiteY18" fmla="*/ 250123 h 692315"/>
                <a:gd name="connsiteX19" fmla="*/ 1976605 w 2238543"/>
                <a:gd name="connsiteY19" fmla="*/ 212023 h 692315"/>
                <a:gd name="connsiteX20" fmla="*/ 2048042 w 2238543"/>
                <a:gd name="connsiteY20" fmla="*/ 159635 h 692315"/>
                <a:gd name="connsiteX21" fmla="*/ 2105193 w 2238543"/>
                <a:gd name="connsiteY21" fmla="*/ 97723 h 692315"/>
                <a:gd name="connsiteX22" fmla="*/ 2145673 w 2238543"/>
                <a:gd name="connsiteY22" fmla="*/ 45335 h 692315"/>
                <a:gd name="connsiteX23" fmla="*/ 2219492 w 2238543"/>
                <a:gd name="connsiteY23" fmla="*/ 91 h 692315"/>
                <a:gd name="connsiteX24" fmla="*/ 2238543 w 2238543"/>
                <a:gd name="connsiteY24" fmla="*/ 66766 h 692315"/>
                <a:gd name="connsiteX25" fmla="*/ 2181393 w 2238543"/>
                <a:gd name="connsiteY25" fmla="*/ 121535 h 692315"/>
                <a:gd name="connsiteX26" fmla="*/ 2105193 w 2238543"/>
                <a:gd name="connsiteY26" fmla="*/ 192973 h 692315"/>
                <a:gd name="connsiteX27" fmla="*/ 2024230 w 2238543"/>
                <a:gd name="connsiteY27" fmla="*/ 257266 h 692315"/>
                <a:gd name="connsiteX28" fmla="*/ 1926599 w 2238543"/>
                <a:gd name="connsiteY28" fmla="*/ 302510 h 692315"/>
                <a:gd name="connsiteX29" fmla="*/ 1831349 w 2238543"/>
                <a:gd name="connsiteY29" fmla="*/ 385854 h 692315"/>
                <a:gd name="connsiteX30" fmla="*/ 1705143 w 2238543"/>
                <a:gd name="connsiteY30" fmla="*/ 462054 h 692315"/>
                <a:gd name="connsiteX31" fmla="*/ 1547980 w 2238543"/>
                <a:gd name="connsiteY31" fmla="*/ 507298 h 692315"/>
                <a:gd name="connsiteX32" fmla="*/ 1357480 w 2238543"/>
                <a:gd name="connsiteY32" fmla="*/ 547779 h 692315"/>
                <a:gd name="connsiteX33" fmla="*/ 1186031 w 2238543"/>
                <a:gd name="connsiteY33" fmla="*/ 597785 h 692315"/>
                <a:gd name="connsiteX34" fmla="*/ 1047918 w 2238543"/>
                <a:gd name="connsiteY34" fmla="*/ 647791 h 692315"/>
                <a:gd name="connsiteX35" fmla="*/ 900280 w 2238543"/>
                <a:gd name="connsiteY35" fmla="*/ 678748 h 692315"/>
                <a:gd name="connsiteX0" fmla="*/ 803798 w 2142061"/>
                <a:gd name="connsiteY0" fmla="*/ 678748 h 678748"/>
                <a:gd name="connsiteX1" fmla="*/ 46809 w 2142061"/>
                <a:gd name="connsiteY1" fmla="*/ 609072 h 678748"/>
                <a:gd name="connsiteX2" fmla="*/ 89423 w 2142061"/>
                <a:gd name="connsiteY2" fmla="*/ 612073 h 678748"/>
                <a:gd name="connsiteX3" fmla="*/ 156098 w 2142061"/>
                <a:gd name="connsiteY3" fmla="*/ 638266 h 678748"/>
                <a:gd name="connsiteX4" fmla="*/ 220392 w 2142061"/>
                <a:gd name="connsiteY4" fmla="*/ 652553 h 678748"/>
                <a:gd name="connsiteX5" fmla="*/ 315642 w 2142061"/>
                <a:gd name="connsiteY5" fmla="*/ 662079 h 678748"/>
                <a:gd name="connsiteX6" fmla="*/ 439467 w 2142061"/>
                <a:gd name="connsiteY6" fmla="*/ 664460 h 678748"/>
                <a:gd name="connsiteX7" fmla="*/ 579961 w 2142061"/>
                <a:gd name="connsiteY7" fmla="*/ 664460 h 678748"/>
                <a:gd name="connsiteX8" fmla="*/ 710929 w 2142061"/>
                <a:gd name="connsiteY8" fmla="*/ 643029 h 678748"/>
                <a:gd name="connsiteX9" fmla="*/ 810942 w 2142061"/>
                <a:gd name="connsiteY9" fmla="*/ 623979 h 678748"/>
                <a:gd name="connsiteX10" fmla="*/ 899048 w 2142061"/>
                <a:gd name="connsiteY10" fmla="*/ 597290 h 678748"/>
                <a:gd name="connsiteX11" fmla="*/ 1027388 w 2142061"/>
                <a:gd name="connsiteY11" fmla="*/ 542398 h 678748"/>
                <a:gd name="connsiteX12" fmla="*/ 1143451 w 2142061"/>
                <a:gd name="connsiteY12" fmla="*/ 514193 h 678748"/>
                <a:gd name="connsiteX13" fmla="*/ 1291954 w 2142061"/>
                <a:gd name="connsiteY13" fmla="*/ 483485 h 678748"/>
                <a:gd name="connsiteX14" fmla="*/ 1432448 w 2142061"/>
                <a:gd name="connsiteY14" fmla="*/ 452529 h 678748"/>
                <a:gd name="connsiteX15" fmla="*/ 1594373 w 2142061"/>
                <a:gd name="connsiteY15" fmla="*/ 392998 h 678748"/>
                <a:gd name="connsiteX16" fmla="*/ 1744391 w 2142061"/>
                <a:gd name="connsiteY16" fmla="*/ 300129 h 678748"/>
                <a:gd name="connsiteX17" fmla="*/ 1803923 w 2142061"/>
                <a:gd name="connsiteY17" fmla="*/ 250123 h 678748"/>
                <a:gd name="connsiteX18" fmla="*/ 1880123 w 2142061"/>
                <a:gd name="connsiteY18" fmla="*/ 212023 h 678748"/>
                <a:gd name="connsiteX19" fmla="*/ 1951560 w 2142061"/>
                <a:gd name="connsiteY19" fmla="*/ 159635 h 678748"/>
                <a:gd name="connsiteX20" fmla="*/ 2008711 w 2142061"/>
                <a:gd name="connsiteY20" fmla="*/ 97723 h 678748"/>
                <a:gd name="connsiteX21" fmla="*/ 2049191 w 2142061"/>
                <a:gd name="connsiteY21" fmla="*/ 45335 h 678748"/>
                <a:gd name="connsiteX22" fmla="*/ 2123010 w 2142061"/>
                <a:gd name="connsiteY22" fmla="*/ 91 h 678748"/>
                <a:gd name="connsiteX23" fmla="*/ 2142061 w 2142061"/>
                <a:gd name="connsiteY23" fmla="*/ 66766 h 678748"/>
                <a:gd name="connsiteX24" fmla="*/ 2084911 w 2142061"/>
                <a:gd name="connsiteY24" fmla="*/ 121535 h 678748"/>
                <a:gd name="connsiteX25" fmla="*/ 2008711 w 2142061"/>
                <a:gd name="connsiteY25" fmla="*/ 192973 h 678748"/>
                <a:gd name="connsiteX26" fmla="*/ 1927748 w 2142061"/>
                <a:gd name="connsiteY26" fmla="*/ 257266 h 678748"/>
                <a:gd name="connsiteX27" fmla="*/ 1830117 w 2142061"/>
                <a:gd name="connsiteY27" fmla="*/ 302510 h 678748"/>
                <a:gd name="connsiteX28" fmla="*/ 1734867 w 2142061"/>
                <a:gd name="connsiteY28" fmla="*/ 385854 h 678748"/>
                <a:gd name="connsiteX29" fmla="*/ 1608661 w 2142061"/>
                <a:gd name="connsiteY29" fmla="*/ 462054 h 678748"/>
                <a:gd name="connsiteX30" fmla="*/ 1451498 w 2142061"/>
                <a:gd name="connsiteY30" fmla="*/ 507298 h 678748"/>
                <a:gd name="connsiteX31" fmla="*/ 1260998 w 2142061"/>
                <a:gd name="connsiteY31" fmla="*/ 547779 h 678748"/>
                <a:gd name="connsiteX32" fmla="*/ 1089549 w 2142061"/>
                <a:gd name="connsiteY32" fmla="*/ 597785 h 678748"/>
                <a:gd name="connsiteX33" fmla="*/ 951436 w 2142061"/>
                <a:gd name="connsiteY33" fmla="*/ 647791 h 678748"/>
                <a:gd name="connsiteX34" fmla="*/ 803798 w 2142061"/>
                <a:gd name="connsiteY34" fmla="*/ 678748 h 678748"/>
                <a:gd name="connsiteX0" fmla="*/ 889148 w 2227411"/>
                <a:gd name="connsiteY0" fmla="*/ 678748 h 696544"/>
                <a:gd name="connsiteX1" fmla="*/ 34465 w 2227411"/>
                <a:gd name="connsiteY1" fmla="*/ 694242 h 696544"/>
                <a:gd name="connsiteX2" fmla="*/ 174773 w 2227411"/>
                <a:gd name="connsiteY2" fmla="*/ 612073 h 696544"/>
                <a:gd name="connsiteX3" fmla="*/ 241448 w 2227411"/>
                <a:gd name="connsiteY3" fmla="*/ 638266 h 696544"/>
                <a:gd name="connsiteX4" fmla="*/ 305742 w 2227411"/>
                <a:gd name="connsiteY4" fmla="*/ 652553 h 696544"/>
                <a:gd name="connsiteX5" fmla="*/ 400992 w 2227411"/>
                <a:gd name="connsiteY5" fmla="*/ 662079 h 696544"/>
                <a:gd name="connsiteX6" fmla="*/ 524817 w 2227411"/>
                <a:gd name="connsiteY6" fmla="*/ 664460 h 696544"/>
                <a:gd name="connsiteX7" fmla="*/ 665311 w 2227411"/>
                <a:gd name="connsiteY7" fmla="*/ 664460 h 696544"/>
                <a:gd name="connsiteX8" fmla="*/ 796279 w 2227411"/>
                <a:gd name="connsiteY8" fmla="*/ 643029 h 696544"/>
                <a:gd name="connsiteX9" fmla="*/ 896292 w 2227411"/>
                <a:gd name="connsiteY9" fmla="*/ 623979 h 696544"/>
                <a:gd name="connsiteX10" fmla="*/ 984398 w 2227411"/>
                <a:gd name="connsiteY10" fmla="*/ 597290 h 696544"/>
                <a:gd name="connsiteX11" fmla="*/ 1112738 w 2227411"/>
                <a:gd name="connsiteY11" fmla="*/ 542398 h 696544"/>
                <a:gd name="connsiteX12" fmla="*/ 1228801 w 2227411"/>
                <a:gd name="connsiteY12" fmla="*/ 514193 h 696544"/>
                <a:gd name="connsiteX13" fmla="*/ 1377304 w 2227411"/>
                <a:gd name="connsiteY13" fmla="*/ 483485 h 696544"/>
                <a:gd name="connsiteX14" fmla="*/ 1517798 w 2227411"/>
                <a:gd name="connsiteY14" fmla="*/ 452529 h 696544"/>
                <a:gd name="connsiteX15" fmla="*/ 1679723 w 2227411"/>
                <a:gd name="connsiteY15" fmla="*/ 392998 h 696544"/>
                <a:gd name="connsiteX16" fmla="*/ 1829741 w 2227411"/>
                <a:gd name="connsiteY16" fmla="*/ 300129 h 696544"/>
                <a:gd name="connsiteX17" fmla="*/ 1889273 w 2227411"/>
                <a:gd name="connsiteY17" fmla="*/ 250123 h 696544"/>
                <a:gd name="connsiteX18" fmla="*/ 1965473 w 2227411"/>
                <a:gd name="connsiteY18" fmla="*/ 212023 h 696544"/>
                <a:gd name="connsiteX19" fmla="*/ 2036910 w 2227411"/>
                <a:gd name="connsiteY19" fmla="*/ 159635 h 696544"/>
                <a:gd name="connsiteX20" fmla="*/ 2094061 w 2227411"/>
                <a:gd name="connsiteY20" fmla="*/ 97723 h 696544"/>
                <a:gd name="connsiteX21" fmla="*/ 2134541 w 2227411"/>
                <a:gd name="connsiteY21" fmla="*/ 45335 h 696544"/>
                <a:gd name="connsiteX22" fmla="*/ 2208360 w 2227411"/>
                <a:gd name="connsiteY22" fmla="*/ 91 h 696544"/>
                <a:gd name="connsiteX23" fmla="*/ 2227411 w 2227411"/>
                <a:gd name="connsiteY23" fmla="*/ 66766 h 696544"/>
                <a:gd name="connsiteX24" fmla="*/ 2170261 w 2227411"/>
                <a:gd name="connsiteY24" fmla="*/ 121535 h 696544"/>
                <a:gd name="connsiteX25" fmla="*/ 2094061 w 2227411"/>
                <a:gd name="connsiteY25" fmla="*/ 192973 h 696544"/>
                <a:gd name="connsiteX26" fmla="*/ 2013098 w 2227411"/>
                <a:gd name="connsiteY26" fmla="*/ 257266 h 696544"/>
                <a:gd name="connsiteX27" fmla="*/ 1915467 w 2227411"/>
                <a:gd name="connsiteY27" fmla="*/ 302510 h 696544"/>
                <a:gd name="connsiteX28" fmla="*/ 1820217 w 2227411"/>
                <a:gd name="connsiteY28" fmla="*/ 385854 h 696544"/>
                <a:gd name="connsiteX29" fmla="*/ 1694011 w 2227411"/>
                <a:gd name="connsiteY29" fmla="*/ 462054 h 696544"/>
                <a:gd name="connsiteX30" fmla="*/ 1536848 w 2227411"/>
                <a:gd name="connsiteY30" fmla="*/ 507298 h 696544"/>
                <a:gd name="connsiteX31" fmla="*/ 1346348 w 2227411"/>
                <a:gd name="connsiteY31" fmla="*/ 547779 h 696544"/>
                <a:gd name="connsiteX32" fmla="*/ 1174899 w 2227411"/>
                <a:gd name="connsiteY32" fmla="*/ 597785 h 696544"/>
                <a:gd name="connsiteX33" fmla="*/ 1036786 w 2227411"/>
                <a:gd name="connsiteY33" fmla="*/ 647791 h 696544"/>
                <a:gd name="connsiteX34" fmla="*/ 889148 w 2227411"/>
                <a:gd name="connsiteY34" fmla="*/ 678748 h 696544"/>
                <a:gd name="connsiteX0" fmla="*/ 895364 w 2233627"/>
                <a:gd name="connsiteY0" fmla="*/ 678748 h 696545"/>
                <a:gd name="connsiteX1" fmla="*/ 40681 w 2233627"/>
                <a:gd name="connsiteY1" fmla="*/ 694242 h 696545"/>
                <a:gd name="connsiteX2" fmla="*/ 148423 w 2233627"/>
                <a:gd name="connsiteY2" fmla="*/ 612073 h 696545"/>
                <a:gd name="connsiteX3" fmla="*/ 247664 w 2233627"/>
                <a:gd name="connsiteY3" fmla="*/ 638266 h 696545"/>
                <a:gd name="connsiteX4" fmla="*/ 311958 w 2233627"/>
                <a:gd name="connsiteY4" fmla="*/ 652553 h 696545"/>
                <a:gd name="connsiteX5" fmla="*/ 407208 w 2233627"/>
                <a:gd name="connsiteY5" fmla="*/ 662079 h 696545"/>
                <a:gd name="connsiteX6" fmla="*/ 531033 w 2233627"/>
                <a:gd name="connsiteY6" fmla="*/ 664460 h 696545"/>
                <a:gd name="connsiteX7" fmla="*/ 671527 w 2233627"/>
                <a:gd name="connsiteY7" fmla="*/ 664460 h 696545"/>
                <a:gd name="connsiteX8" fmla="*/ 802495 w 2233627"/>
                <a:gd name="connsiteY8" fmla="*/ 643029 h 696545"/>
                <a:gd name="connsiteX9" fmla="*/ 902508 w 2233627"/>
                <a:gd name="connsiteY9" fmla="*/ 623979 h 696545"/>
                <a:gd name="connsiteX10" fmla="*/ 990614 w 2233627"/>
                <a:gd name="connsiteY10" fmla="*/ 597290 h 696545"/>
                <a:gd name="connsiteX11" fmla="*/ 1118954 w 2233627"/>
                <a:gd name="connsiteY11" fmla="*/ 542398 h 696545"/>
                <a:gd name="connsiteX12" fmla="*/ 1235017 w 2233627"/>
                <a:gd name="connsiteY12" fmla="*/ 514193 h 696545"/>
                <a:gd name="connsiteX13" fmla="*/ 1383520 w 2233627"/>
                <a:gd name="connsiteY13" fmla="*/ 483485 h 696545"/>
                <a:gd name="connsiteX14" fmla="*/ 1524014 w 2233627"/>
                <a:gd name="connsiteY14" fmla="*/ 452529 h 696545"/>
                <a:gd name="connsiteX15" fmla="*/ 1685939 w 2233627"/>
                <a:gd name="connsiteY15" fmla="*/ 392998 h 696545"/>
                <a:gd name="connsiteX16" fmla="*/ 1835957 w 2233627"/>
                <a:gd name="connsiteY16" fmla="*/ 300129 h 696545"/>
                <a:gd name="connsiteX17" fmla="*/ 1895489 w 2233627"/>
                <a:gd name="connsiteY17" fmla="*/ 250123 h 696545"/>
                <a:gd name="connsiteX18" fmla="*/ 1971689 w 2233627"/>
                <a:gd name="connsiteY18" fmla="*/ 212023 h 696545"/>
                <a:gd name="connsiteX19" fmla="*/ 2043126 w 2233627"/>
                <a:gd name="connsiteY19" fmla="*/ 159635 h 696545"/>
                <a:gd name="connsiteX20" fmla="*/ 2100277 w 2233627"/>
                <a:gd name="connsiteY20" fmla="*/ 97723 h 696545"/>
                <a:gd name="connsiteX21" fmla="*/ 2140757 w 2233627"/>
                <a:gd name="connsiteY21" fmla="*/ 45335 h 696545"/>
                <a:gd name="connsiteX22" fmla="*/ 2214576 w 2233627"/>
                <a:gd name="connsiteY22" fmla="*/ 91 h 696545"/>
                <a:gd name="connsiteX23" fmla="*/ 2233627 w 2233627"/>
                <a:gd name="connsiteY23" fmla="*/ 66766 h 696545"/>
                <a:gd name="connsiteX24" fmla="*/ 2176477 w 2233627"/>
                <a:gd name="connsiteY24" fmla="*/ 121535 h 696545"/>
                <a:gd name="connsiteX25" fmla="*/ 2100277 w 2233627"/>
                <a:gd name="connsiteY25" fmla="*/ 192973 h 696545"/>
                <a:gd name="connsiteX26" fmla="*/ 2019314 w 2233627"/>
                <a:gd name="connsiteY26" fmla="*/ 257266 h 696545"/>
                <a:gd name="connsiteX27" fmla="*/ 1921683 w 2233627"/>
                <a:gd name="connsiteY27" fmla="*/ 302510 h 696545"/>
                <a:gd name="connsiteX28" fmla="*/ 1826433 w 2233627"/>
                <a:gd name="connsiteY28" fmla="*/ 385854 h 696545"/>
                <a:gd name="connsiteX29" fmla="*/ 1700227 w 2233627"/>
                <a:gd name="connsiteY29" fmla="*/ 462054 h 696545"/>
                <a:gd name="connsiteX30" fmla="*/ 1543064 w 2233627"/>
                <a:gd name="connsiteY30" fmla="*/ 507298 h 696545"/>
                <a:gd name="connsiteX31" fmla="*/ 1352564 w 2233627"/>
                <a:gd name="connsiteY31" fmla="*/ 547779 h 696545"/>
                <a:gd name="connsiteX32" fmla="*/ 1181115 w 2233627"/>
                <a:gd name="connsiteY32" fmla="*/ 597785 h 696545"/>
                <a:gd name="connsiteX33" fmla="*/ 1043002 w 2233627"/>
                <a:gd name="connsiteY33" fmla="*/ 647791 h 696545"/>
                <a:gd name="connsiteX34" fmla="*/ 895364 w 2233627"/>
                <a:gd name="connsiteY34" fmla="*/ 678748 h 696545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82322 w 2234834"/>
                <a:gd name="connsiteY32" fmla="*/ 59778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2890 w 2234834"/>
                <a:gd name="connsiteY27" fmla="*/ 302510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  <a:gd name="connsiteX0" fmla="*/ 914106 w 2234834"/>
                <a:gd name="connsiteY0" fmla="*/ 683758 h 697171"/>
                <a:gd name="connsiteX1" fmla="*/ 41888 w 2234834"/>
                <a:gd name="connsiteY1" fmla="*/ 694242 h 697171"/>
                <a:gd name="connsiteX2" fmla="*/ 149630 w 2234834"/>
                <a:gd name="connsiteY2" fmla="*/ 612073 h 697171"/>
                <a:gd name="connsiteX3" fmla="*/ 248871 w 2234834"/>
                <a:gd name="connsiteY3" fmla="*/ 638266 h 697171"/>
                <a:gd name="connsiteX4" fmla="*/ 313165 w 2234834"/>
                <a:gd name="connsiteY4" fmla="*/ 652553 h 697171"/>
                <a:gd name="connsiteX5" fmla="*/ 408415 w 2234834"/>
                <a:gd name="connsiteY5" fmla="*/ 662079 h 697171"/>
                <a:gd name="connsiteX6" fmla="*/ 532240 w 2234834"/>
                <a:gd name="connsiteY6" fmla="*/ 664460 h 697171"/>
                <a:gd name="connsiteX7" fmla="*/ 672734 w 2234834"/>
                <a:gd name="connsiteY7" fmla="*/ 664460 h 697171"/>
                <a:gd name="connsiteX8" fmla="*/ 803702 w 2234834"/>
                <a:gd name="connsiteY8" fmla="*/ 643029 h 697171"/>
                <a:gd name="connsiteX9" fmla="*/ 903715 w 2234834"/>
                <a:gd name="connsiteY9" fmla="*/ 623979 h 697171"/>
                <a:gd name="connsiteX10" fmla="*/ 991821 w 2234834"/>
                <a:gd name="connsiteY10" fmla="*/ 597290 h 697171"/>
                <a:gd name="connsiteX11" fmla="*/ 1120161 w 2234834"/>
                <a:gd name="connsiteY11" fmla="*/ 542398 h 697171"/>
                <a:gd name="connsiteX12" fmla="*/ 1236224 w 2234834"/>
                <a:gd name="connsiteY12" fmla="*/ 514193 h 697171"/>
                <a:gd name="connsiteX13" fmla="*/ 1384727 w 2234834"/>
                <a:gd name="connsiteY13" fmla="*/ 483485 h 697171"/>
                <a:gd name="connsiteX14" fmla="*/ 1525221 w 2234834"/>
                <a:gd name="connsiteY14" fmla="*/ 452529 h 697171"/>
                <a:gd name="connsiteX15" fmla="*/ 1687146 w 2234834"/>
                <a:gd name="connsiteY15" fmla="*/ 392998 h 697171"/>
                <a:gd name="connsiteX16" fmla="*/ 1837164 w 2234834"/>
                <a:gd name="connsiteY16" fmla="*/ 300129 h 697171"/>
                <a:gd name="connsiteX17" fmla="*/ 1896696 w 2234834"/>
                <a:gd name="connsiteY17" fmla="*/ 250123 h 697171"/>
                <a:gd name="connsiteX18" fmla="*/ 1972896 w 2234834"/>
                <a:gd name="connsiteY18" fmla="*/ 212023 h 697171"/>
                <a:gd name="connsiteX19" fmla="*/ 2044333 w 2234834"/>
                <a:gd name="connsiteY19" fmla="*/ 159635 h 697171"/>
                <a:gd name="connsiteX20" fmla="*/ 2101484 w 2234834"/>
                <a:gd name="connsiteY20" fmla="*/ 97723 h 697171"/>
                <a:gd name="connsiteX21" fmla="*/ 2141964 w 2234834"/>
                <a:gd name="connsiteY21" fmla="*/ 45335 h 697171"/>
                <a:gd name="connsiteX22" fmla="*/ 2215783 w 2234834"/>
                <a:gd name="connsiteY22" fmla="*/ 91 h 697171"/>
                <a:gd name="connsiteX23" fmla="*/ 2234834 w 2234834"/>
                <a:gd name="connsiteY23" fmla="*/ 66766 h 697171"/>
                <a:gd name="connsiteX24" fmla="*/ 2177684 w 2234834"/>
                <a:gd name="connsiteY24" fmla="*/ 121535 h 697171"/>
                <a:gd name="connsiteX25" fmla="*/ 2101484 w 2234834"/>
                <a:gd name="connsiteY25" fmla="*/ 192973 h 697171"/>
                <a:gd name="connsiteX26" fmla="*/ 2020521 w 2234834"/>
                <a:gd name="connsiteY26" fmla="*/ 257266 h 697171"/>
                <a:gd name="connsiteX27" fmla="*/ 1927901 w 2234834"/>
                <a:gd name="connsiteY27" fmla="*/ 310015 h 697171"/>
                <a:gd name="connsiteX28" fmla="*/ 1827640 w 2234834"/>
                <a:gd name="connsiteY28" fmla="*/ 385854 h 697171"/>
                <a:gd name="connsiteX29" fmla="*/ 1701434 w 2234834"/>
                <a:gd name="connsiteY29" fmla="*/ 462054 h 697171"/>
                <a:gd name="connsiteX30" fmla="*/ 1544271 w 2234834"/>
                <a:gd name="connsiteY30" fmla="*/ 507298 h 697171"/>
                <a:gd name="connsiteX31" fmla="*/ 1353771 w 2234834"/>
                <a:gd name="connsiteY31" fmla="*/ 547779 h 697171"/>
                <a:gd name="connsiteX32" fmla="*/ 1169797 w 2234834"/>
                <a:gd name="connsiteY32" fmla="*/ 587765 h 697171"/>
                <a:gd name="connsiteX33" fmla="*/ 1044209 w 2234834"/>
                <a:gd name="connsiteY33" fmla="*/ 647791 h 697171"/>
                <a:gd name="connsiteX34" fmla="*/ 914106 w 2234834"/>
                <a:gd name="connsiteY34" fmla="*/ 683758 h 697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234834" h="697171">
                  <a:moveTo>
                    <a:pt x="914106" y="683758"/>
                  </a:moveTo>
                  <a:cubicBezTo>
                    <a:pt x="763335" y="677305"/>
                    <a:pt x="169301" y="706190"/>
                    <a:pt x="41888" y="694242"/>
                  </a:cubicBezTo>
                  <a:cubicBezTo>
                    <a:pt x="-85525" y="682295"/>
                    <a:pt x="115133" y="621402"/>
                    <a:pt x="149630" y="612073"/>
                  </a:cubicBezTo>
                  <a:cubicBezTo>
                    <a:pt x="184127" y="602744"/>
                    <a:pt x="227440" y="633504"/>
                    <a:pt x="248871" y="638266"/>
                  </a:cubicBezTo>
                  <a:lnTo>
                    <a:pt x="313165" y="652553"/>
                  </a:lnTo>
                  <a:lnTo>
                    <a:pt x="408415" y="662079"/>
                  </a:lnTo>
                  <a:lnTo>
                    <a:pt x="532240" y="664460"/>
                  </a:lnTo>
                  <a:lnTo>
                    <a:pt x="672734" y="664460"/>
                  </a:lnTo>
                  <a:lnTo>
                    <a:pt x="803702" y="643029"/>
                  </a:lnTo>
                  <a:cubicBezTo>
                    <a:pt x="842199" y="635092"/>
                    <a:pt x="872362" y="631602"/>
                    <a:pt x="903715" y="623979"/>
                  </a:cubicBezTo>
                  <a:cubicBezTo>
                    <a:pt x="935068" y="616356"/>
                    <a:pt x="949041" y="615587"/>
                    <a:pt x="991821" y="597290"/>
                  </a:cubicBezTo>
                  <a:cubicBezTo>
                    <a:pt x="1034601" y="578993"/>
                    <a:pt x="1079427" y="556248"/>
                    <a:pt x="1120161" y="542398"/>
                  </a:cubicBezTo>
                  <a:cubicBezTo>
                    <a:pt x="1160895" y="528549"/>
                    <a:pt x="1186723" y="524429"/>
                    <a:pt x="1236224" y="514193"/>
                  </a:cubicBezTo>
                  <a:lnTo>
                    <a:pt x="1384727" y="483485"/>
                  </a:lnTo>
                  <a:lnTo>
                    <a:pt x="1525221" y="452529"/>
                  </a:lnTo>
                  <a:lnTo>
                    <a:pt x="1687146" y="392998"/>
                  </a:lnTo>
                  <a:lnTo>
                    <a:pt x="1837164" y="300129"/>
                  </a:lnTo>
                  <a:cubicBezTo>
                    <a:pt x="1872089" y="276317"/>
                    <a:pt x="1874074" y="264807"/>
                    <a:pt x="1896696" y="250123"/>
                  </a:cubicBezTo>
                  <a:cubicBezTo>
                    <a:pt x="1919318" y="235439"/>
                    <a:pt x="1948290" y="227104"/>
                    <a:pt x="1972896" y="212023"/>
                  </a:cubicBezTo>
                  <a:cubicBezTo>
                    <a:pt x="1997502" y="196942"/>
                    <a:pt x="2022902" y="178685"/>
                    <a:pt x="2044333" y="159635"/>
                  </a:cubicBezTo>
                  <a:cubicBezTo>
                    <a:pt x="2065764" y="140585"/>
                    <a:pt x="2084418" y="116376"/>
                    <a:pt x="2101484" y="97723"/>
                  </a:cubicBezTo>
                  <a:cubicBezTo>
                    <a:pt x="2114977" y="80260"/>
                    <a:pt x="2122914" y="61607"/>
                    <a:pt x="2141964" y="45335"/>
                  </a:cubicBezTo>
                  <a:cubicBezTo>
                    <a:pt x="2161014" y="29063"/>
                    <a:pt x="2199114" y="-1893"/>
                    <a:pt x="2215783" y="91"/>
                  </a:cubicBezTo>
                  <a:lnTo>
                    <a:pt x="2234834" y="66766"/>
                  </a:lnTo>
                  <a:lnTo>
                    <a:pt x="2177684" y="121535"/>
                  </a:lnTo>
                  <a:lnTo>
                    <a:pt x="2101484" y="192973"/>
                  </a:lnTo>
                  <a:lnTo>
                    <a:pt x="2020521" y="257266"/>
                  </a:lnTo>
                  <a:lnTo>
                    <a:pt x="1927901" y="310015"/>
                  </a:lnTo>
                  <a:cubicBezTo>
                    <a:pt x="1896151" y="337796"/>
                    <a:pt x="1859390" y="358073"/>
                    <a:pt x="1827640" y="385854"/>
                  </a:cubicBezTo>
                  <a:cubicBezTo>
                    <a:pt x="1790731" y="412445"/>
                    <a:pt x="1748662" y="441813"/>
                    <a:pt x="1701434" y="462054"/>
                  </a:cubicBezTo>
                  <a:cubicBezTo>
                    <a:pt x="1654206" y="482295"/>
                    <a:pt x="1602215" y="493011"/>
                    <a:pt x="1544271" y="507298"/>
                  </a:cubicBezTo>
                  <a:lnTo>
                    <a:pt x="1353771" y="547779"/>
                  </a:lnTo>
                  <a:cubicBezTo>
                    <a:pt x="1291359" y="561190"/>
                    <a:pt x="1215835" y="571096"/>
                    <a:pt x="1169797" y="587765"/>
                  </a:cubicBezTo>
                  <a:lnTo>
                    <a:pt x="1044209" y="647791"/>
                  </a:lnTo>
                  <a:lnTo>
                    <a:pt x="914106" y="683758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7" name="Freeform 216"/>
            <p:cNvSpPr/>
            <p:nvPr/>
          </p:nvSpPr>
          <p:spPr bwMode="auto">
            <a:xfrm>
              <a:off x="2620059" y="4432046"/>
              <a:ext cx="363046" cy="485632"/>
            </a:xfrm>
            <a:custGeom>
              <a:avLst/>
              <a:gdLst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50007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04775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14350" h="688501">
                  <a:moveTo>
                    <a:pt x="504825" y="62232"/>
                  </a:moveTo>
                  <a:lnTo>
                    <a:pt x="457200" y="100332"/>
                  </a:lnTo>
                  <a:lnTo>
                    <a:pt x="421482" y="95570"/>
                  </a:lnTo>
                  <a:lnTo>
                    <a:pt x="404813" y="95570"/>
                  </a:lnTo>
                  <a:lnTo>
                    <a:pt x="388144" y="95570"/>
                  </a:lnTo>
                  <a:lnTo>
                    <a:pt x="369094" y="78901"/>
                  </a:lnTo>
                  <a:lnTo>
                    <a:pt x="304800" y="76520"/>
                  </a:lnTo>
                  <a:lnTo>
                    <a:pt x="266700" y="81282"/>
                  </a:lnTo>
                  <a:lnTo>
                    <a:pt x="233363" y="57470"/>
                  </a:lnTo>
                  <a:cubicBezTo>
                    <a:pt x="223044" y="46357"/>
                    <a:pt x="211932" y="22148"/>
                    <a:pt x="204788" y="14607"/>
                  </a:cubicBezTo>
                  <a:cubicBezTo>
                    <a:pt x="197644" y="7066"/>
                    <a:pt x="196056" y="9448"/>
                    <a:pt x="190500" y="12226"/>
                  </a:cubicBezTo>
                  <a:cubicBezTo>
                    <a:pt x="184944" y="15004"/>
                    <a:pt x="176212" y="30879"/>
                    <a:pt x="171450" y="31276"/>
                  </a:cubicBezTo>
                  <a:lnTo>
                    <a:pt x="161925" y="14607"/>
                  </a:lnTo>
                  <a:cubicBezTo>
                    <a:pt x="157956" y="9448"/>
                    <a:pt x="152797" y="-2061"/>
                    <a:pt x="147638" y="320"/>
                  </a:cubicBezTo>
                  <a:cubicBezTo>
                    <a:pt x="142479" y="2701"/>
                    <a:pt x="138113" y="26117"/>
                    <a:pt x="130969" y="28895"/>
                  </a:cubicBezTo>
                  <a:lnTo>
                    <a:pt x="104775" y="16988"/>
                  </a:lnTo>
                  <a:cubicBezTo>
                    <a:pt x="96044" y="13019"/>
                    <a:pt x="11112" y="105491"/>
                    <a:pt x="0" y="159863"/>
                  </a:cubicBezTo>
                  <a:lnTo>
                    <a:pt x="38101" y="343220"/>
                  </a:lnTo>
                  <a:lnTo>
                    <a:pt x="83344" y="552770"/>
                  </a:lnTo>
                  <a:lnTo>
                    <a:pt x="121444" y="688501"/>
                  </a:lnTo>
                  <a:lnTo>
                    <a:pt x="169069" y="617063"/>
                  </a:lnTo>
                  <a:lnTo>
                    <a:pt x="223838" y="562295"/>
                  </a:lnTo>
                  <a:lnTo>
                    <a:pt x="295275" y="526576"/>
                  </a:lnTo>
                  <a:lnTo>
                    <a:pt x="326232" y="519432"/>
                  </a:lnTo>
                  <a:lnTo>
                    <a:pt x="373857" y="500382"/>
                  </a:lnTo>
                  <a:lnTo>
                    <a:pt x="404813" y="459901"/>
                  </a:lnTo>
                  <a:lnTo>
                    <a:pt x="440531" y="409895"/>
                  </a:lnTo>
                  <a:lnTo>
                    <a:pt x="464344" y="367032"/>
                  </a:lnTo>
                  <a:lnTo>
                    <a:pt x="481013" y="305120"/>
                  </a:lnTo>
                  <a:lnTo>
                    <a:pt x="495300" y="262257"/>
                  </a:lnTo>
                  <a:lnTo>
                    <a:pt x="514350" y="181295"/>
                  </a:lnTo>
                  <a:cubicBezTo>
                    <a:pt x="513556" y="158276"/>
                    <a:pt x="512763" y="135257"/>
                    <a:pt x="511969" y="112238"/>
                  </a:cubicBezTo>
                  <a:lnTo>
                    <a:pt x="504825" y="62232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18" name="Freeform 217"/>
            <p:cNvSpPr/>
            <p:nvPr/>
          </p:nvSpPr>
          <p:spPr bwMode="auto">
            <a:xfrm>
              <a:off x="2707284" y="4459156"/>
              <a:ext cx="311182" cy="491526"/>
            </a:xfrm>
            <a:custGeom>
              <a:avLst/>
              <a:gdLst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1482 w 438150"/>
                <a:gd name="connsiteY4" fmla="*/ 133350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5263 w 438150"/>
                <a:gd name="connsiteY30" fmla="*/ 485783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70968 w 438150"/>
                <a:gd name="connsiteY31" fmla="*/ 426250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41151"/>
                <a:gd name="connsiteY0" fmla="*/ 26201 h 695333"/>
                <a:gd name="connsiteX1" fmla="*/ 421482 w 441151"/>
                <a:gd name="connsiteY1" fmla="*/ 8 h 695333"/>
                <a:gd name="connsiteX2" fmla="*/ 438150 w 441151"/>
                <a:gd name="connsiteY2" fmla="*/ 23820 h 695333"/>
                <a:gd name="connsiteX3" fmla="*/ 438150 w 441151"/>
                <a:gd name="connsiteY3" fmla="*/ 59539 h 695333"/>
                <a:gd name="connsiteX4" fmla="*/ 441151 w 441151"/>
                <a:gd name="connsiteY4" fmla="*/ 126089 h 695333"/>
                <a:gd name="connsiteX5" fmla="*/ 419100 w 441151"/>
                <a:gd name="connsiteY5" fmla="*/ 192889 h 695333"/>
                <a:gd name="connsiteX6" fmla="*/ 416719 w 441151"/>
                <a:gd name="connsiteY6" fmla="*/ 233370 h 695333"/>
                <a:gd name="connsiteX7" fmla="*/ 404813 w 441151"/>
                <a:gd name="connsiteY7" fmla="*/ 269089 h 695333"/>
                <a:gd name="connsiteX8" fmla="*/ 395288 w 441151"/>
                <a:gd name="connsiteY8" fmla="*/ 290520 h 695333"/>
                <a:gd name="connsiteX9" fmla="*/ 381000 w 441151"/>
                <a:gd name="connsiteY9" fmla="*/ 331001 h 695333"/>
                <a:gd name="connsiteX10" fmla="*/ 376485 w 441151"/>
                <a:gd name="connsiteY10" fmla="*/ 374359 h 695333"/>
                <a:gd name="connsiteX11" fmla="*/ 345777 w 441151"/>
                <a:gd name="connsiteY11" fmla="*/ 428633 h 695333"/>
                <a:gd name="connsiteX12" fmla="*/ 319087 w 441151"/>
                <a:gd name="connsiteY12" fmla="*/ 459589 h 695333"/>
                <a:gd name="connsiteX13" fmla="*/ 278607 w 441151"/>
                <a:gd name="connsiteY13" fmla="*/ 492926 h 695333"/>
                <a:gd name="connsiteX14" fmla="*/ 245269 w 441151"/>
                <a:gd name="connsiteY14" fmla="*/ 504833 h 695333"/>
                <a:gd name="connsiteX15" fmla="*/ 200025 w 441151"/>
                <a:gd name="connsiteY15" fmla="*/ 538170 h 695333"/>
                <a:gd name="connsiteX16" fmla="*/ 169069 w 441151"/>
                <a:gd name="connsiteY16" fmla="*/ 554839 h 695333"/>
                <a:gd name="connsiteX17" fmla="*/ 135732 w 441151"/>
                <a:gd name="connsiteY17" fmla="*/ 573889 h 695333"/>
                <a:gd name="connsiteX18" fmla="*/ 92869 w 441151"/>
                <a:gd name="connsiteY18" fmla="*/ 607226 h 695333"/>
                <a:gd name="connsiteX19" fmla="*/ 69057 w 441151"/>
                <a:gd name="connsiteY19" fmla="*/ 628658 h 695333"/>
                <a:gd name="connsiteX20" fmla="*/ 47625 w 441151"/>
                <a:gd name="connsiteY20" fmla="*/ 657233 h 695333"/>
                <a:gd name="connsiteX21" fmla="*/ 11907 w 441151"/>
                <a:gd name="connsiteY21" fmla="*/ 695333 h 695333"/>
                <a:gd name="connsiteX22" fmla="*/ 0 w 441151"/>
                <a:gd name="connsiteY22" fmla="*/ 647708 h 695333"/>
                <a:gd name="connsiteX23" fmla="*/ 21432 w 441151"/>
                <a:gd name="connsiteY23" fmla="*/ 611989 h 695333"/>
                <a:gd name="connsiteX24" fmla="*/ 45244 w 441151"/>
                <a:gd name="connsiteY24" fmla="*/ 581033 h 695333"/>
                <a:gd name="connsiteX25" fmla="*/ 73819 w 441151"/>
                <a:gd name="connsiteY25" fmla="*/ 552458 h 695333"/>
                <a:gd name="connsiteX26" fmla="*/ 95250 w 441151"/>
                <a:gd name="connsiteY26" fmla="*/ 526264 h 695333"/>
                <a:gd name="connsiteX27" fmla="*/ 133350 w 441151"/>
                <a:gd name="connsiteY27" fmla="*/ 507214 h 695333"/>
                <a:gd name="connsiteX28" fmla="*/ 166688 w 441151"/>
                <a:gd name="connsiteY28" fmla="*/ 492926 h 695333"/>
                <a:gd name="connsiteX29" fmla="*/ 197769 w 441151"/>
                <a:gd name="connsiteY29" fmla="*/ 478268 h 695333"/>
                <a:gd name="connsiteX30" fmla="*/ 242888 w 441151"/>
                <a:gd name="connsiteY30" fmla="*/ 452445 h 695333"/>
                <a:gd name="connsiteX31" fmla="*/ 270968 w 441151"/>
                <a:gd name="connsiteY31" fmla="*/ 426250 h 695333"/>
                <a:gd name="connsiteX32" fmla="*/ 314325 w 441151"/>
                <a:gd name="connsiteY32" fmla="*/ 378626 h 695333"/>
                <a:gd name="connsiteX33" fmla="*/ 328242 w 441151"/>
                <a:gd name="connsiteY33" fmla="*/ 347670 h 695333"/>
                <a:gd name="connsiteX34" fmla="*/ 347292 w 441151"/>
                <a:gd name="connsiteY34" fmla="*/ 293025 h 695333"/>
                <a:gd name="connsiteX35" fmla="*/ 356817 w 441151"/>
                <a:gd name="connsiteY35" fmla="*/ 259564 h 695333"/>
                <a:gd name="connsiteX36" fmla="*/ 378619 w 441151"/>
                <a:gd name="connsiteY36" fmla="*/ 190508 h 695333"/>
                <a:gd name="connsiteX37" fmla="*/ 381000 w 441151"/>
                <a:gd name="connsiteY37" fmla="*/ 152407 h 695333"/>
                <a:gd name="connsiteX38" fmla="*/ 388144 w 441151"/>
                <a:gd name="connsiteY38" fmla="*/ 111926 h 695333"/>
                <a:gd name="connsiteX39" fmla="*/ 378619 w 441151"/>
                <a:gd name="connsiteY39" fmla="*/ 26201 h 695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41151" h="695333">
                  <a:moveTo>
                    <a:pt x="378619" y="26201"/>
                  </a:moveTo>
                  <a:cubicBezTo>
                    <a:pt x="384175" y="7548"/>
                    <a:pt x="411560" y="405"/>
                    <a:pt x="421482" y="8"/>
                  </a:cubicBezTo>
                  <a:cubicBezTo>
                    <a:pt x="431404" y="-389"/>
                    <a:pt x="435372" y="13898"/>
                    <a:pt x="438150" y="23820"/>
                  </a:cubicBezTo>
                  <a:lnTo>
                    <a:pt x="438150" y="59539"/>
                  </a:lnTo>
                  <a:lnTo>
                    <a:pt x="441151" y="126089"/>
                  </a:lnTo>
                  <a:lnTo>
                    <a:pt x="419100" y="192889"/>
                  </a:lnTo>
                  <a:lnTo>
                    <a:pt x="416719" y="233370"/>
                  </a:lnTo>
                  <a:lnTo>
                    <a:pt x="404813" y="269089"/>
                  </a:lnTo>
                  <a:lnTo>
                    <a:pt x="395288" y="290520"/>
                  </a:lnTo>
                  <a:lnTo>
                    <a:pt x="381000" y="331001"/>
                  </a:lnTo>
                  <a:cubicBezTo>
                    <a:pt x="377866" y="344974"/>
                    <a:pt x="382356" y="358087"/>
                    <a:pt x="376485" y="374359"/>
                  </a:cubicBezTo>
                  <a:cubicBezTo>
                    <a:pt x="370615" y="390631"/>
                    <a:pt x="354674" y="418314"/>
                    <a:pt x="345777" y="428633"/>
                  </a:cubicBezTo>
                  <a:lnTo>
                    <a:pt x="319087" y="459589"/>
                  </a:lnTo>
                  <a:lnTo>
                    <a:pt x="278607" y="492926"/>
                  </a:lnTo>
                  <a:lnTo>
                    <a:pt x="245269" y="504833"/>
                  </a:lnTo>
                  <a:lnTo>
                    <a:pt x="200025" y="538170"/>
                  </a:lnTo>
                  <a:lnTo>
                    <a:pt x="169069" y="554839"/>
                  </a:lnTo>
                  <a:lnTo>
                    <a:pt x="135732" y="573889"/>
                  </a:lnTo>
                  <a:lnTo>
                    <a:pt x="92869" y="607226"/>
                  </a:lnTo>
                  <a:lnTo>
                    <a:pt x="69057" y="628658"/>
                  </a:lnTo>
                  <a:lnTo>
                    <a:pt x="47625" y="657233"/>
                  </a:lnTo>
                  <a:lnTo>
                    <a:pt x="11907" y="695333"/>
                  </a:lnTo>
                  <a:lnTo>
                    <a:pt x="0" y="647708"/>
                  </a:lnTo>
                  <a:lnTo>
                    <a:pt x="21432" y="611989"/>
                  </a:lnTo>
                  <a:lnTo>
                    <a:pt x="45244" y="581033"/>
                  </a:lnTo>
                  <a:lnTo>
                    <a:pt x="73819" y="552458"/>
                  </a:lnTo>
                  <a:lnTo>
                    <a:pt x="95250" y="526264"/>
                  </a:lnTo>
                  <a:lnTo>
                    <a:pt x="133350" y="507214"/>
                  </a:lnTo>
                  <a:lnTo>
                    <a:pt x="166688" y="492926"/>
                  </a:lnTo>
                  <a:cubicBezTo>
                    <a:pt x="177007" y="489354"/>
                    <a:pt x="185069" y="485015"/>
                    <a:pt x="197769" y="478268"/>
                  </a:cubicBezTo>
                  <a:cubicBezTo>
                    <a:pt x="210469" y="471521"/>
                    <a:pt x="228601" y="462367"/>
                    <a:pt x="242888" y="452445"/>
                  </a:cubicBezTo>
                  <a:lnTo>
                    <a:pt x="270968" y="426250"/>
                  </a:lnTo>
                  <a:cubicBezTo>
                    <a:pt x="282874" y="413947"/>
                    <a:pt x="304779" y="391723"/>
                    <a:pt x="314325" y="378626"/>
                  </a:cubicBezTo>
                  <a:cubicBezTo>
                    <a:pt x="323871" y="365529"/>
                    <a:pt x="322748" y="361937"/>
                    <a:pt x="328242" y="347670"/>
                  </a:cubicBezTo>
                  <a:cubicBezTo>
                    <a:pt x="333737" y="333403"/>
                    <a:pt x="342529" y="307709"/>
                    <a:pt x="347292" y="293025"/>
                  </a:cubicBezTo>
                  <a:lnTo>
                    <a:pt x="356817" y="259564"/>
                  </a:lnTo>
                  <a:lnTo>
                    <a:pt x="378619" y="190508"/>
                  </a:lnTo>
                  <a:lnTo>
                    <a:pt x="381000" y="152407"/>
                  </a:lnTo>
                  <a:lnTo>
                    <a:pt x="388144" y="111926"/>
                  </a:lnTo>
                  <a:lnTo>
                    <a:pt x="378619" y="26201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224" name="Freeform 223"/>
            <p:cNvSpPr/>
            <p:nvPr/>
          </p:nvSpPr>
          <p:spPr bwMode="auto">
            <a:xfrm>
              <a:off x="2719071" y="4479195"/>
              <a:ext cx="332398" cy="523351"/>
            </a:xfrm>
            <a:custGeom>
              <a:avLst/>
              <a:gdLst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23863 w 471488"/>
                <a:gd name="connsiteY31" fmla="*/ 50006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21468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6238 w 471488"/>
                <a:gd name="connsiteY8" fmla="*/ 426243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2 h 740570"/>
                <a:gd name="connsiteX1" fmla="*/ 459581 w 471488"/>
                <a:gd name="connsiteY1" fmla="*/ 57152 h 740570"/>
                <a:gd name="connsiteX2" fmla="*/ 471488 w 471488"/>
                <a:gd name="connsiteY2" fmla="*/ 71439 h 740570"/>
                <a:gd name="connsiteX3" fmla="*/ 469106 w 471488"/>
                <a:gd name="connsiteY3" fmla="*/ 130970 h 740570"/>
                <a:gd name="connsiteX4" fmla="*/ 461963 w 471488"/>
                <a:gd name="connsiteY4" fmla="*/ 202408 h 740570"/>
                <a:gd name="connsiteX5" fmla="*/ 445294 w 471488"/>
                <a:gd name="connsiteY5" fmla="*/ 264320 h 740570"/>
                <a:gd name="connsiteX6" fmla="*/ 431006 w 471488"/>
                <a:gd name="connsiteY6" fmla="*/ 307183 h 740570"/>
                <a:gd name="connsiteX7" fmla="*/ 409575 w 471488"/>
                <a:gd name="connsiteY7" fmla="*/ 364333 h 740570"/>
                <a:gd name="connsiteX8" fmla="*/ 376238 w 471488"/>
                <a:gd name="connsiteY8" fmla="*/ 426245 h 740570"/>
                <a:gd name="connsiteX9" fmla="*/ 326231 w 471488"/>
                <a:gd name="connsiteY9" fmla="*/ 478633 h 740570"/>
                <a:gd name="connsiteX10" fmla="*/ 273844 w 471488"/>
                <a:gd name="connsiteY10" fmla="*/ 521495 h 740570"/>
                <a:gd name="connsiteX11" fmla="*/ 219075 w 471488"/>
                <a:gd name="connsiteY11" fmla="*/ 564358 h 740570"/>
                <a:gd name="connsiteX12" fmla="*/ 173831 w 471488"/>
                <a:gd name="connsiteY12" fmla="*/ 597695 h 740570"/>
                <a:gd name="connsiteX13" fmla="*/ 130969 w 471488"/>
                <a:gd name="connsiteY13" fmla="*/ 628652 h 740570"/>
                <a:gd name="connsiteX14" fmla="*/ 97631 w 471488"/>
                <a:gd name="connsiteY14" fmla="*/ 654845 h 740570"/>
                <a:gd name="connsiteX15" fmla="*/ 57150 w 471488"/>
                <a:gd name="connsiteY15" fmla="*/ 695327 h 740570"/>
                <a:gd name="connsiteX16" fmla="*/ 19050 w 471488"/>
                <a:gd name="connsiteY16" fmla="*/ 740570 h 740570"/>
                <a:gd name="connsiteX17" fmla="*/ 0 w 471488"/>
                <a:gd name="connsiteY17" fmla="*/ 664370 h 740570"/>
                <a:gd name="connsiteX18" fmla="*/ 42863 w 471488"/>
                <a:gd name="connsiteY18" fmla="*/ 614364 h 740570"/>
                <a:gd name="connsiteX19" fmla="*/ 78581 w 471488"/>
                <a:gd name="connsiteY19" fmla="*/ 578645 h 740570"/>
                <a:gd name="connsiteX20" fmla="*/ 114300 w 471488"/>
                <a:gd name="connsiteY20" fmla="*/ 547689 h 740570"/>
                <a:gd name="connsiteX21" fmla="*/ 176213 w 471488"/>
                <a:gd name="connsiteY21" fmla="*/ 511970 h 740570"/>
                <a:gd name="connsiteX22" fmla="*/ 219075 w 471488"/>
                <a:gd name="connsiteY22" fmla="*/ 485777 h 740570"/>
                <a:gd name="connsiteX23" fmla="*/ 278606 w 471488"/>
                <a:gd name="connsiteY23" fmla="*/ 450058 h 740570"/>
                <a:gd name="connsiteX24" fmla="*/ 314324 w 471488"/>
                <a:gd name="connsiteY24" fmla="*/ 407195 h 740570"/>
                <a:gd name="connsiteX25" fmla="*/ 350044 w 471488"/>
                <a:gd name="connsiteY25" fmla="*/ 364333 h 740570"/>
                <a:gd name="connsiteX26" fmla="*/ 366713 w 471488"/>
                <a:gd name="connsiteY26" fmla="*/ 302420 h 740570"/>
                <a:gd name="connsiteX27" fmla="*/ 385763 w 471488"/>
                <a:gd name="connsiteY27" fmla="*/ 252414 h 740570"/>
                <a:gd name="connsiteX28" fmla="*/ 395288 w 471488"/>
                <a:gd name="connsiteY28" fmla="*/ 197645 h 740570"/>
                <a:gd name="connsiteX29" fmla="*/ 404813 w 471488"/>
                <a:gd name="connsiteY29" fmla="*/ 135733 h 740570"/>
                <a:gd name="connsiteX30" fmla="*/ 419100 w 471488"/>
                <a:gd name="connsiteY30" fmla="*/ 83345 h 740570"/>
                <a:gd name="connsiteX31" fmla="*/ 416719 w 471488"/>
                <a:gd name="connsiteY31" fmla="*/ 54770 h 740570"/>
                <a:gd name="connsiteX32" fmla="*/ 426244 w 471488"/>
                <a:gd name="connsiteY32" fmla="*/ 2 h 74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1488" h="740570">
                  <a:moveTo>
                    <a:pt x="426244" y="2"/>
                  </a:moveTo>
                  <a:cubicBezTo>
                    <a:pt x="433388" y="399"/>
                    <a:pt x="452040" y="45246"/>
                    <a:pt x="459581" y="57152"/>
                  </a:cubicBezTo>
                  <a:lnTo>
                    <a:pt x="471488" y="71439"/>
                  </a:lnTo>
                  <a:lnTo>
                    <a:pt x="469106" y="130970"/>
                  </a:lnTo>
                  <a:lnTo>
                    <a:pt x="461963" y="202408"/>
                  </a:lnTo>
                  <a:lnTo>
                    <a:pt x="445294" y="264320"/>
                  </a:lnTo>
                  <a:lnTo>
                    <a:pt x="431006" y="307183"/>
                  </a:lnTo>
                  <a:lnTo>
                    <a:pt x="409575" y="364333"/>
                  </a:lnTo>
                  <a:lnTo>
                    <a:pt x="376238" y="426245"/>
                  </a:lnTo>
                  <a:lnTo>
                    <a:pt x="326231" y="478633"/>
                  </a:lnTo>
                  <a:lnTo>
                    <a:pt x="273844" y="521495"/>
                  </a:lnTo>
                  <a:lnTo>
                    <a:pt x="219075" y="564358"/>
                  </a:lnTo>
                  <a:lnTo>
                    <a:pt x="173831" y="597695"/>
                  </a:lnTo>
                  <a:lnTo>
                    <a:pt x="130969" y="628652"/>
                  </a:lnTo>
                  <a:lnTo>
                    <a:pt x="97631" y="654845"/>
                  </a:lnTo>
                  <a:lnTo>
                    <a:pt x="57150" y="695327"/>
                  </a:lnTo>
                  <a:lnTo>
                    <a:pt x="19050" y="740570"/>
                  </a:lnTo>
                  <a:lnTo>
                    <a:pt x="0" y="664370"/>
                  </a:lnTo>
                  <a:lnTo>
                    <a:pt x="42863" y="614364"/>
                  </a:lnTo>
                  <a:lnTo>
                    <a:pt x="78581" y="578645"/>
                  </a:lnTo>
                  <a:lnTo>
                    <a:pt x="114300" y="547689"/>
                  </a:lnTo>
                  <a:lnTo>
                    <a:pt x="176213" y="511970"/>
                  </a:lnTo>
                  <a:lnTo>
                    <a:pt x="219075" y="485777"/>
                  </a:lnTo>
                  <a:lnTo>
                    <a:pt x="278606" y="450058"/>
                  </a:lnTo>
                  <a:lnTo>
                    <a:pt x="314324" y="407195"/>
                  </a:lnTo>
                  <a:lnTo>
                    <a:pt x="350044" y="364333"/>
                  </a:lnTo>
                  <a:lnTo>
                    <a:pt x="366713" y="302420"/>
                  </a:lnTo>
                  <a:lnTo>
                    <a:pt x="385763" y="252414"/>
                  </a:lnTo>
                  <a:lnTo>
                    <a:pt x="395288" y="197645"/>
                  </a:lnTo>
                  <a:lnTo>
                    <a:pt x="404813" y="135733"/>
                  </a:lnTo>
                  <a:lnTo>
                    <a:pt x="419100" y="83345"/>
                  </a:lnTo>
                  <a:lnTo>
                    <a:pt x="416719" y="54770"/>
                  </a:lnTo>
                  <a:cubicBezTo>
                    <a:pt x="417910" y="40880"/>
                    <a:pt x="419100" y="-395"/>
                    <a:pt x="426244" y="2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225" name="Freeform 224"/>
            <p:cNvSpPr/>
            <p:nvPr/>
          </p:nvSpPr>
          <p:spPr bwMode="auto">
            <a:xfrm>
              <a:off x="2734395" y="4501591"/>
              <a:ext cx="346544" cy="536318"/>
            </a:xfrm>
            <a:custGeom>
              <a:avLst/>
              <a:gdLst>
                <a:gd name="connsiteX0" fmla="*/ 454819 w 490538"/>
                <a:gd name="connsiteY0" fmla="*/ 35719 h 750094"/>
                <a:gd name="connsiteX1" fmla="*/ 490538 w 490538"/>
                <a:gd name="connsiteY1" fmla="*/ 0 h 750094"/>
                <a:gd name="connsiteX2" fmla="*/ 488157 w 490538"/>
                <a:gd name="connsiteY2" fmla="*/ 83344 h 750094"/>
                <a:gd name="connsiteX3" fmla="*/ 488157 w 490538"/>
                <a:gd name="connsiteY3" fmla="*/ 147637 h 750094"/>
                <a:gd name="connsiteX4" fmla="*/ 478632 w 490538"/>
                <a:gd name="connsiteY4" fmla="*/ 209550 h 750094"/>
                <a:gd name="connsiteX5" fmla="*/ 452438 w 490538"/>
                <a:gd name="connsiteY5" fmla="*/ 297656 h 750094"/>
                <a:gd name="connsiteX6" fmla="*/ 431007 w 490538"/>
                <a:gd name="connsiteY6" fmla="*/ 347662 h 750094"/>
                <a:gd name="connsiteX7" fmla="*/ 414338 w 490538"/>
                <a:gd name="connsiteY7" fmla="*/ 385762 h 750094"/>
                <a:gd name="connsiteX8" fmla="*/ 378619 w 490538"/>
                <a:gd name="connsiteY8" fmla="*/ 426244 h 750094"/>
                <a:gd name="connsiteX9" fmla="*/ 350044 w 490538"/>
                <a:gd name="connsiteY9" fmla="*/ 471487 h 750094"/>
                <a:gd name="connsiteX10" fmla="*/ 309563 w 490538"/>
                <a:gd name="connsiteY10" fmla="*/ 509587 h 750094"/>
                <a:gd name="connsiteX11" fmla="*/ 257175 w 490538"/>
                <a:gd name="connsiteY11" fmla="*/ 550069 h 750094"/>
                <a:gd name="connsiteX12" fmla="*/ 195263 w 490538"/>
                <a:gd name="connsiteY12" fmla="*/ 595312 h 750094"/>
                <a:gd name="connsiteX13" fmla="*/ 152400 w 490538"/>
                <a:gd name="connsiteY13" fmla="*/ 633412 h 750094"/>
                <a:gd name="connsiteX14" fmla="*/ 116682 w 490538"/>
                <a:gd name="connsiteY14" fmla="*/ 661987 h 750094"/>
                <a:gd name="connsiteX15" fmla="*/ 83344 w 490538"/>
                <a:gd name="connsiteY15" fmla="*/ 697706 h 750094"/>
                <a:gd name="connsiteX16" fmla="*/ 16669 w 490538"/>
                <a:gd name="connsiteY16" fmla="*/ 750094 h 750094"/>
                <a:gd name="connsiteX17" fmla="*/ 0 w 490538"/>
                <a:gd name="connsiteY17" fmla="*/ 690562 h 750094"/>
                <a:gd name="connsiteX18" fmla="*/ 73819 w 490538"/>
                <a:gd name="connsiteY18" fmla="*/ 616744 h 750094"/>
                <a:gd name="connsiteX19" fmla="*/ 147638 w 490538"/>
                <a:gd name="connsiteY19" fmla="*/ 564356 h 750094"/>
                <a:gd name="connsiteX20" fmla="*/ 221457 w 490538"/>
                <a:gd name="connsiteY20" fmla="*/ 507206 h 750094"/>
                <a:gd name="connsiteX21" fmla="*/ 276225 w 490538"/>
                <a:gd name="connsiteY21" fmla="*/ 464344 h 750094"/>
                <a:gd name="connsiteX22" fmla="*/ 323850 w 490538"/>
                <a:gd name="connsiteY22" fmla="*/ 421481 h 750094"/>
                <a:gd name="connsiteX23" fmla="*/ 366713 w 490538"/>
                <a:gd name="connsiteY23" fmla="*/ 354806 h 750094"/>
                <a:gd name="connsiteX24" fmla="*/ 402432 w 490538"/>
                <a:gd name="connsiteY24" fmla="*/ 304800 h 750094"/>
                <a:gd name="connsiteX25" fmla="*/ 419100 w 490538"/>
                <a:gd name="connsiteY25" fmla="*/ 250031 h 750094"/>
                <a:gd name="connsiteX26" fmla="*/ 428625 w 490538"/>
                <a:gd name="connsiteY26" fmla="*/ 202406 h 750094"/>
                <a:gd name="connsiteX27" fmla="*/ 440532 w 490538"/>
                <a:gd name="connsiteY27" fmla="*/ 147637 h 750094"/>
                <a:gd name="connsiteX28" fmla="*/ 450057 w 490538"/>
                <a:gd name="connsiteY28" fmla="*/ 92869 h 750094"/>
                <a:gd name="connsiteX29" fmla="*/ 454819 w 490538"/>
                <a:gd name="connsiteY29" fmla="*/ 35719 h 75009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402432 w 492066"/>
                <a:gd name="connsiteY25" fmla="*/ 313810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92066" h="759104">
                  <a:moveTo>
                    <a:pt x="444799" y="44729"/>
                  </a:moveTo>
                  <a:cubicBezTo>
                    <a:pt x="451546" y="29251"/>
                    <a:pt x="483709" y="15360"/>
                    <a:pt x="490538" y="9010"/>
                  </a:cubicBezTo>
                  <a:cubicBezTo>
                    <a:pt x="495697" y="4247"/>
                    <a:pt x="486172" y="-7262"/>
                    <a:pt x="485775" y="6629"/>
                  </a:cubicBezTo>
                  <a:cubicBezTo>
                    <a:pt x="485378" y="20520"/>
                    <a:pt x="487760" y="68939"/>
                    <a:pt x="488157" y="92354"/>
                  </a:cubicBezTo>
                  <a:lnTo>
                    <a:pt x="488157" y="156647"/>
                  </a:lnTo>
                  <a:lnTo>
                    <a:pt x="483395" y="230466"/>
                  </a:lnTo>
                  <a:lnTo>
                    <a:pt x="452438" y="306666"/>
                  </a:lnTo>
                  <a:lnTo>
                    <a:pt x="431007" y="356672"/>
                  </a:lnTo>
                  <a:lnTo>
                    <a:pt x="414338" y="394772"/>
                  </a:lnTo>
                  <a:lnTo>
                    <a:pt x="390526" y="435254"/>
                  </a:lnTo>
                  <a:lnTo>
                    <a:pt x="350044" y="480497"/>
                  </a:lnTo>
                  <a:lnTo>
                    <a:pt x="309563" y="518597"/>
                  </a:lnTo>
                  <a:lnTo>
                    <a:pt x="257175" y="559079"/>
                  </a:lnTo>
                  <a:lnTo>
                    <a:pt x="195263" y="604322"/>
                  </a:lnTo>
                  <a:lnTo>
                    <a:pt x="152400" y="642422"/>
                  </a:lnTo>
                  <a:lnTo>
                    <a:pt x="116682" y="670997"/>
                  </a:lnTo>
                  <a:lnTo>
                    <a:pt x="83344" y="706716"/>
                  </a:lnTo>
                  <a:lnTo>
                    <a:pt x="16669" y="759104"/>
                  </a:lnTo>
                  <a:lnTo>
                    <a:pt x="0" y="699572"/>
                  </a:lnTo>
                  <a:lnTo>
                    <a:pt x="73819" y="625754"/>
                  </a:lnTo>
                  <a:lnTo>
                    <a:pt x="147638" y="573366"/>
                  </a:lnTo>
                  <a:lnTo>
                    <a:pt x="221457" y="516216"/>
                  </a:lnTo>
                  <a:lnTo>
                    <a:pt x="276225" y="473354"/>
                  </a:lnTo>
                  <a:lnTo>
                    <a:pt x="323850" y="430491"/>
                  </a:lnTo>
                  <a:lnTo>
                    <a:pt x="366713" y="363816"/>
                  </a:lnTo>
                  <a:lnTo>
                    <a:pt x="395288" y="311429"/>
                  </a:lnTo>
                  <a:lnTo>
                    <a:pt x="419100" y="259041"/>
                  </a:lnTo>
                  <a:lnTo>
                    <a:pt x="428625" y="211416"/>
                  </a:lnTo>
                  <a:lnTo>
                    <a:pt x="440532" y="156647"/>
                  </a:lnTo>
                  <a:lnTo>
                    <a:pt x="450057" y="101879"/>
                  </a:lnTo>
                  <a:cubicBezTo>
                    <a:pt x="450768" y="83226"/>
                    <a:pt x="438052" y="60207"/>
                    <a:pt x="444799" y="44729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26" name="Freeform 225"/>
            <p:cNvSpPr/>
            <p:nvPr/>
          </p:nvSpPr>
          <p:spPr bwMode="auto">
            <a:xfrm>
              <a:off x="2746182" y="4498055"/>
              <a:ext cx="371297" cy="576393"/>
            </a:xfrm>
            <a:custGeom>
              <a:avLst/>
              <a:gdLst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31007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4294 w 521494"/>
                <a:gd name="connsiteY18" fmla="*/ 709613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23 h 816792"/>
                <a:gd name="connsiteX1" fmla="*/ 509588 w 521494"/>
                <a:gd name="connsiteY1" fmla="*/ 64317 h 816792"/>
                <a:gd name="connsiteX2" fmla="*/ 521494 w 521494"/>
                <a:gd name="connsiteY2" fmla="*/ 145280 h 816792"/>
                <a:gd name="connsiteX3" fmla="*/ 519113 w 521494"/>
                <a:gd name="connsiteY3" fmla="*/ 219098 h 816792"/>
                <a:gd name="connsiteX4" fmla="*/ 507206 w 521494"/>
                <a:gd name="connsiteY4" fmla="*/ 281011 h 816792"/>
                <a:gd name="connsiteX5" fmla="*/ 492919 w 521494"/>
                <a:gd name="connsiteY5" fmla="*/ 333398 h 816792"/>
                <a:gd name="connsiteX6" fmla="*/ 464344 w 521494"/>
                <a:gd name="connsiteY6" fmla="*/ 395311 h 816792"/>
                <a:gd name="connsiteX7" fmla="*/ 435769 w 521494"/>
                <a:gd name="connsiteY7" fmla="*/ 433411 h 816792"/>
                <a:gd name="connsiteX8" fmla="*/ 390525 w 521494"/>
                <a:gd name="connsiteY8" fmla="*/ 495323 h 816792"/>
                <a:gd name="connsiteX9" fmla="*/ 335756 w 521494"/>
                <a:gd name="connsiteY9" fmla="*/ 554855 h 816792"/>
                <a:gd name="connsiteX10" fmla="*/ 288131 w 521494"/>
                <a:gd name="connsiteY10" fmla="*/ 592955 h 816792"/>
                <a:gd name="connsiteX11" fmla="*/ 242888 w 521494"/>
                <a:gd name="connsiteY11" fmla="*/ 642961 h 816792"/>
                <a:gd name="connsiteX12" fmla="*/ 188119 w 521494"/>
                <a:gd name="connsiteY12" fmla="*/ 688205 h 816792"/>
                <a:gd name="connsiteX13" fmla="*/ 128588 w 521494"/>
                <a:gd name="connsiteY13" fmla="*/ 731067 h 816792"/>
                <a:gd name="connsiteX14" fmla="*/ 85725 w 521494"/>
                <a:gd name="connsiteY14" fmla="*/ 762023 h 816792"/>
                <a:gd name="connsiteX15" fmla="*/ 64294 w 521494"/>
                <a:gd name="connsiteY15" fmla="*/ 785836 h 816792"/>
                <a:gd name="connsiteX16" fmla="*/ 21431 w 521494"/>
                <a:gd name="connsiteY16" fmla="*/ 816792 h 816792"/>
                <a:gd name="connsiteX17" fmla="*/ 0 w 521494"/>
                <a:gd name="connsiteY17" fmla="*/ 759642 h 816792"/>
                <a:gd name="connsiteX18" fmla="*/ 64294 w 521494"/>
                <a:gd name="connsiteY18" fmla="*/ 709636 h 816792"/>
                <a:gd name="connsiteX19" fmla="*/ 104775 w 521494"/>
                <a:gd name="connsiteY19" fmla="*/ 671536 h 816792"/>
                <a:gd name="connsiteX20" fmla="*/ 173831 w 521494"/>
                <a:gd name="connsiteY20" fmla="*/ 614386 h 816792"/>
                <a:gd name="connsiteX21" fmla="*/ 219075 w 521494"/>
                <a:gd name="connsiteY21" fmla="*/ 583430 h 816792"/>
                <a:gd name="connsiteX22" fmla="*/ 269081 w 521494"/>
                <a:gd name="connsiteY22" fmla="*/ 538186 h 816792"/>
                <a:gd name="connsiteX23" fmla="*/ 340519 w 521494"/>
                <a:gd name="connsiteY23" fmla="*/ 483417 h 816792"/>
                <a:gd name="connsiteX24" fmla="*/ 369094 w 521494"/>
                <a:gd name="connsiteY24" fmla="*/ 440555 h 816792"/>
                <a:gd name="connsiteX25" fmla="*/ 397669 w 521494"/>
                <a:gd name="connsiteY25" fmla="*/ 402455 h 816792"/>
                <a:gd name="connsiteX26" fmla="*/ 423863 w 521494"/>
                <a:gd name="connsiteY26" fmla="*/ 350067 h 816792"/>
                <a:gd name="connsiteX27" fmla="*/ 433388 w 521494"/>
                <a:gd name="connsiteY27" fmla="*/ 316730 h 816792"/>
                <a:gd name="connsiteX28" fmla="*/ 452438 w 521494"/>
                <a:gd name="connsiteY28" fmla="*/ 273867 h 816792"/>
                <a:gd name="connsiteX29" fmla="*/ 469106 w 521494"/>
                <a:gd name="connsiteY29" fmla="*/ 211955 h 816792"/>
                <a:gd name="connsiteX30" fmla="*/ 471488 w 521494"/>
                <a:gd name="connsiteY30" fmla="*/ 147661 h 816792"/>
                <a:gd name="connsiteX31" fmla="*/ 473869 w 521494"/>
                <a:gd name="connsiteY31" fmla="*/ 88130 h 816792"/>
                <a:gd name="connsiteX32" fmla="*/ 473869 w 521494"/>
                <a:gd name="connsiteY32" fmla="*/ 57173 h 816792"/>
                <a:gd name="connsiteX33" fmla="*/ 471488 w 521494"/>
                <a:gd name="connsiteY33" fmla="*/ 23 h 816792"/>
                <a:gd name="connsiteX0" fmla="*/ 471488 w 526505"/>
                <a:gd name="connsiteY0" fmla="*/ 23 h 816792"/>
                <a:gd name="connsiteX1" fmla="*/ 509588 w 526505"/>
                <a:gd name="connsiteY1" fmla="*/ 64317 h 816792"/>
                <a:gd name="connsiteX2" fmla="*/ 526505 w 526505"/>
                <a:gd name="connsiteY2" fmla="*/ 130249 h 816792"/>
                <a:gd name="connsiteX3" fmla="*/ 519113 w 526505"/>
                <a:gd name="connsiteY3" fmla="*/ 219098 h 816792"/>
                <a:gd name="connsiteX4" fmla="*/ 507206 w 526505"/>
                <a:gd name="connsiteY4" fmla="*/ 281011 h 816792"/>
                <a:gd name="connsiteX5" fmla="*/ 492919 w 526505"/>
                <a:gd name="connsiteY5" fmla="*/ 333398 h 816792"/>
                <a:gd name="connsiteX6" fmla="*/ 464344 w 526505"/>
                <a:gd name="connsiteY6" fmla="*/ 395311 h 816792"/>
                <a:gd name="connsiteX7" fmla="*/ 435769 w 526505"/>
                <a:gd name="connsiteY7" fmla="*/ 433411 h 816792"/>
                <a:gd name="connsiteX8" fmla="*/ 390525 w 526505"/>
                <a:gd name="connsiteY8" fmla="*/ 495323 h 816792"/>
                <a:gd name="connsiteX9" fmla="*/ 335756 w 526505"/>
                <a:gd name="connsiteY9" fmla="*/ 554855 h 816792"/>
                <a:gd name="connsiteX10" fmla="*/ 288131 w 526505"/>
                <a:gd name="connsiteY10" fmla="*/ 592955 h 816792"/>
                <a:gd name="connsiteX11" fmla="*/ 242888 w 526505"/>
                <a:gd name="connsiteY11" fmla="*/ 642961 h 816792"/>
                <a:gd name="connsiteX12" fmla="*/ 188119 w 526505"/>
                <a:gd name="connsiteY12" fmla="*/ 688205 h 816792"/>
                <a:gd name="connsiteX13" fmla="*/ 128588 w 526505"/>
                <a:gd name="connsiteY13" fmla="*/ 731067 h 816792"/>
                <a:gd name="connsiteX14" fmla="*/ 85725 w 526505"/>
                <a:gd name="connsiteY14" fmla="*/ 762023 h 816792"/>
                <a:gd name="connsiteX15" fmla="*/ 64294 w 526505"/>
                <a:gd name="connsiteY15" fmla="*/ 785836 h 816792"/>
                <a:gd name="connsiteX16" fmla="*/ 21431 w 526505"/>
                <a:gd name="connsiteY16" fmla="*/ 816792 h 816792"/>
                <a:gd name="connsiteX17" fmla="*/ 0 w 526505"/>
                <a:gd name="connsiteY17" fmla="*/ 759642 h 816792"/>
                <a:gd name="connsiteX18" fmla="*/ 64294 w 526505"/>
                <a:gd name="connsiteY18" fmla="*/ 709636 h 816792"/>
                <a:gd name="connsiteX19" fmla="*/ 104775 w 526505"/>
                <a:gd name="connsiteY19" fmla="*/ 671536 h 816792"/>
                <a:gd name="connsiteX20" fmla="*/ 173831 w 526505"/>
                <a:gd name="connsiteY20" fmla="*/ 614386 h 816792"/>
                <a:gd name="connsiteX21" fmla="*/ 219075 w 526505"/>
                <a:gd name="connsiteY21" fmla="*/ 583430 h 816792"/>
                <a:gd name="connsiteX22" fmla="*/ 269081 w 526505"/>
                <a:gd name="connsiteY22" fmla="*/ 538186 h 816792"/>
                <a:gd name="connsiteX23" fmla="*/ 340519 w 526505"/>
                <a:gd name="connsiteY23" fmla="*/ 483417 h 816792"/>
                <a:gd name="connsiteX24" fmla="*/ 369094 w 526505"/>
                <a:gd name="connsiteY24" fmla="*/ 440555 h 816792"/>
                <a:gd name="connsiteX25" fmla="*/ 397669 w 526505"/>
                <a:gd name="connsiteY25" fmla="*/ 402455 h 816792"/>
                <a:gd name="connsiteX26" fmla="*/ 423863 w 526505"/>
                <a:gd name="connsiteY26" fmla="*/ 350067 h 816792"/>
                <a:gd name="connsiteX27" fmla="*/ 433388 w 526505"/>
                <a:gd name="connsiteY27" fmla="*/ 316730 h 816792"/>
                <a:gd name="connsiteX28" fmla="*/ 452438 w 526505"/>
                <a:gd name="connsiteY28" fmla="*/ 273867 h 816792"/>
                <a:gd name="connsiteX29" fmla="*/ 469106 w 526505"/>
                <a:gd name="connsiteY29" fmla="*/ 211955 h 816792"/>
                <a:gd name="connsiteX30" fmla="*/ 471488 w 526505"/>
                <a:gd name="connsiteY30" fmla="*/ 147661 h 816792"/>
                <a:gd name="connsiteX31" fmla="*/ 473869 w 526505"/>
                <a:gd name="connsiteY31" fmla="*/ 88130 h 816792"/>
                <a:gd name="connsiteX32" fmla="*/ 473869 w 526505"/>
                <a:gd name="connsiteY32" fmla="*/ 57173 h 816792"/>
                <a:gd name="connsiteX33" fmla="*/ 471488 w 526505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07206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19732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26538" h="816792">
                  <a:moveTo>
                    <a:pt x="471488" y="23"/>
                  </a:moveTo>
                  <a:cubicBezTo>
                    <a:pt x="477441" y="1214"/>
                    <a:pt x="501254" y="40108"/>
                    <a:pt x="509588" y="64317"/>
                  </a:cubicBezTo>
                  <a:cubicBezTo>
                    <a:pt x="513557" y="91305"/>
                    <a:pt x="527299" y="105643"/>
                    <a:pt x="526505" y="130249"/>
                  </a:cubicBezTo>
                  <a:cubicBezTo>
                    <a:pt x="525711" y="154855"/>
                    <a:pt x="519907" y="194492"/>
                    <a:pt x="519113" y="219098"/>
                  </a:cubicBezTo>
                  <a:cubicBezTo>
                    <a:pt x="519319" y="239736"/>
                    <a:pt x="519526" y="260373"/>
                    <a:pt x="519732" y="281011"/>
                  </a:cubicBezTo>
                  <a:lnTo>
                    <a:pt x="492919" y="333398"/>
                  </a:lnTo>
                  <a:lnTo>
                    <a:pt x="464344" y="395311"/>
                  </a:lnTo>
                  <a:lnTo>
                    <a:pt x="435769" y="433411"/>
                  </a:lnTo>
                  <a:lnTo>
                    <a:pt x="390525" y="495323"/>
                  </a:lnTo>
                  <a:lnTo>
                    <a:pt x="335756" y="554855"/>
                  </a:lnTo>
                  <a:lnTo>
                    <a:pt x="288131" y="592955"/>
                  </a:lnTo>
                  <a:lnTo>
                    <a:pt x="242888" y="642961"/>
                  </a:lnTo>
                  <a:lnTo>
                    <a:pt x="188119" y="688205"/>
                  </a:lnTo>
                  <a:lnTo>
                    <a:pt x="128588" y="731067"/>
                  </a:lnTo>
                  <a:lnTo>
                    <a:pt x="85725" y="762023"/>
                  </a:lnTo>
                  <a:lnTo>
                    <a:pt x="64294" y="785836"/>
                  </a:lnTo>
                  <a:lnTo>
                    <a:pt x="21431" y="816792"/>
                  </a:lnTo>
                  <a:lnTo>
                    <a:pt x="0" y="759642"/>
                  </a:lnTo>
                  <a:lnTo>
                    <a:pt x="64294" y="709636"/>
                  </a:lnTo>
                  <a:lnTo>
                    <a:pt x="104775" y="671536"/>
                  </a:lnTo>
                  <a:lnTo>
                    <a:pt x="173831" y="614386"/>
                  </a:lnTo>
                  <a:lnTo>
                    <a:pt x="219075" y="583430"/>
                  </a:lnTo>
                  <a:lnTo>
                    <a:pt x="269081" y="538186"/>
                  </a:lnTo>
                  <a:lnTo>
                    <a:pt x="340519" y="483417"/>
                  </a:lnTo>
                  <a:lnTo>
                    <a:pt x="369094" y="440555"/>
                  </a:lnTo>
                  <a:lnTo>
                    <a:pt x="397669" y="402455"/>
                  </a:lnTo>
                  <a:lnTo>
                    <a:pt x="423863" y="350067"/>
                  </a:lnTo>
                  <a:lnTo>
                    <a:pt x="433388" y="316730"/>
                  </a:lnTo>
                  <a:lnTo>
                    <a:pt x="452438" y="273867"/>
                  </a:lnTo>
                  <a:lnTo>
                    <a:pt x="469106" y="211955"/>
                  </a:lnTo>
                  <a:lnTo>
                    <a:pt x="471488" y="147661"/>
                  </a:lnTo>
                  <a:cubicBezTo>
                    <a:pt x="472282" y="127817"/>
                    <a:pt x="473075" y="107974"/>
                    <a:pt x="473869" y="88130"/>
                  </a:cubicBezTo>
                  <a:lnTo>
                    <a:pt x="473869" y="57173"/>
                  </a:lnTo>
                  <a:cubicBezTo>
                    <a:pt x="473472" y="42489"/>
                    <a:pt x="465535" y="-1168"/>
                    <a:pt x="471488" y="23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28" name="Freeform 227"/>
            <p:cNvSpPr/>
            <p:nvPr/>
          </p:nvSpPr>
          <p:spPr bwMode="auto">
            <a:xfrm>
              <a:off x="2759147" y="4494518"/>
              <a:ext cx="413731" cy="611756"/>
            </a:xfrm>
            <a:custGeom>
              <a:avLst/>
              <a:gdLst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64356 w 585788"/>
                <a:gd name="connsiteY11" fmla="*/ 364331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2919 w 585788"/>
                <a:gd name="connsiteY34" fmla="*/ 288131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0537 w 585788"/>
                <a:gd name="connsiteY34" fmla="*/ 285750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47675 w 585788"/>
                <a:gd name="connsiteY32" fmla="*/ 402805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37655 w 585788"/>
                <a:gd name="connsiteY32" fmla="*/ 400301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5788" h="867149">
                  <a:moveTo>
                    <a:pt x="478631" y="47999"/>
                  </a:moveTo>
                  <a:cubicBezTo>
                    <a:pt x="479425" y="30933"/>
                    <a:pt x="495697" y="3946"/>
                    <a:pt x="504825" y="374"/>
                  </a:cubicBezTo>
                  <a:cubicBezTo>
                    <a:pt x="513953" y="-3198"/>
                    <a:pt x="527050" y="19821"/>
                    <a:pt x="533400" y="26568"/>
                  </a:cubicBezTo>
                  <a:lnTo>
                    <a:pt x="542925" y="40855"/>
                  </a:lnTo>
                  <a:lnTo>
                    <a:pt x="545306" y="55143"/>
                  </a:lnTo>
                  <a:lnTo>
                    <a:pt x="559594" y="47999"/>
                  </a:lnTo>
                  <a:lnTo>
                    <a:pt x="573881" y="124199"/>
                  </a:lnTo>
                  <a:lnTo>
                    <a:pt x="585788" y="176586"/>
                  </a:lnTo>
                  <a:lnTo>
                    <a:pt x="585788" y="221830"/>
                  </a:lnTo>
                  <a:lnTo>
                    <a:pt x="583406" y="278980"/>
                  </a:lnTo>
                  <a:lnTo>
                    <a:pt x="573881" y="326605"/>
                  </a:lnTo>
                  <a:lnTo>
                    <a:pt x="564356" y="374230"/>
                  </a:lnTo>
                  <a:lnTo>
                    <a:pt x="523875" y="426618"/>
                  </a:lnTo>
                  <a:lnTo>
                    <a:pt x="473869" y="488530"/>
                  </a:lnTo>
                  <a:lnTo>
                    <a:pt x="426244" y="538536"/>
                  </a:lnTo>
                  <a:lnTo>
                    <a:pt x="378619" y="586161"/>
                  </a:lnTo>
                  <a:lnTo>
                    <a:pt x="326231" y="633786"/>
                  </a:lnTo>
                  <a:lnTo>
                    <a:pt x="259556" y="690936"/>
                  </a:lnTo>
                  <a:lnTo>
                    <a:pt x="192881" y="750468"/>
                  </a:lnTo>
                  <a:lnTo>
                    <a:pt x="123825" y="795711"/>
                  </a:lnTo>
                  <a:lnTo>
                    <a:pt x="57150" y="845718"/>
                  </a:lnTo>
                  <a:lnTo>
                    <a:pt x="14288" y="867149"/>
                  </a:lnTo>
                  <a:lnTo>
                    <a:pt x="0" y="829049"/>
                  </a:lnTo>
                  <a:lnTo>
                    <a:pt x="45244" y="788568"/>
                  </a:lnTo>
                  <a:lnTo>
                    <a:pt x="80963" y="757611"/>
                  </a:lnTo>
                  <a:lnTo>
                    <a:pt x="107156" y="736180"/>
                  </a:lnTo>
                  <a:lnTo>
                    <a:pt x="176213" y="688555"/>
                  </a:lnTo>
                  <a:lnTo>
                    <a:pt x="223838" y="650455"/>
                  </a:lnTo>
                  <a:lnTo>
                    <a:pt x="269081" y="598068"/>
                  </a:lnTo>
                  <a:lnTo>
                    <a:pt x="309563" y="569493"/>
                  </a:lnTo>
                  <a:lnTo>
                    <a:pt x="366713" y="509961"/>
                  </a:lnTo>
                  <a:lnTo>
                    <a:pt x="407194" y="450430"/>
                  </a:lnTo>
                  <a:lnTo>
                    <a:pt x="437655" y="400301"/>
                  </a:lnTo>
                  <a:lnTo>
                    <a:pt x="471488" y="340893"/>
                  </a:lnTo>
                  <a:lnTo>
                    <a:pt x="490537" y="286124"/>
                  </a:lnTo>
                  <a:lnTo>
                    <a:pt x="497681" y="248024"/>
                  </a:lnTo>
                  <a:lnTo>
                    <a:pt x="504825" y="188493"/>
                  </a:lnTo>
                  <a:lnTo>
                    <a:pt x="502445" y="145630"/>
                  </a:lnTo>
                  <a:lnTo>
                    <a:pt x="500063" y="102768"/>
                  </a:lnTo>
                  <a:cubicBezTo>
                    <a:pt x="492919" y="84512"/>
                    <a:pt x="495300" y="61492"/>
                    <a:pt x="478631" y="47999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29" name="Freeform 228"/>
            <p:cNvSpPr/>
            <p:nvPr/>
          </p:nvSpPr>
          <p:spPr bwMode="auto">
            <a:xfrm>
              <a:off x="2770935" y="4512200"/>
              <a:ext cx="442020" cy="641223"/>
            </a:xfrm>
            <a:custGeom>
              <a:avLst/>
              <a:gdLst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47687 w 616744"/>
                <a:gd name="connsiteY5" fmla="*/ 316706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52450 w 616744"/>
                <a:gd name="connsiteY5" fmla="*/ 323849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76262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83406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40544 w 626268"/>
                <a:gd name="connsiteY32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9119 w 626268"/>
                <a:gd name="connsiteY32" fmla="*/ 42863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392907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73881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26268" h="908633">
                  <a:moveTo>
                    <a:pt x="540544" y="3758"/>
                  </a:moveTo>
                  <a:cubicBezTo>
                    <a:pt x="537766" y="16458"/>
                    <a:pt x="551656" y="70830"/>
                    <a:pt x="557212" y="101389"/>
                  </a:cubicBezTo>
                  <a:lnTo>
                    <a:pt x="566366" y="187114"/>
                  </a:lnTo>
                  <a:cubicBezTo>
                    <a:pt x="567557" y="212117"/>
                    <a:pt x="565943" y="236327"/>
                    <a:pt x="564356" y="251408"/>
                  </a:cubicBezTo>
                  <a:lnTo>
                    <a:pt x="559594" y="296652"/>
                  </a:lnTo>
                  <a:cubicBezTo>
                    <a:pt x="556419" y="311336"/>
                    <a:pt x="554039" y="325226"/>
                    <a:pt x="545307" y="339514"/>
                  </a:cubicBezTo>
                  <a:lnTo>
                    <a:pt x="519112" y="382377"/>
                  </a:lnTo>
                  <a:lnTo>
                    <a:pt x="488157" y="430002"/>
                  </a:lnTo>
                  <a:lnTo>
                    <a:pt x="435769" y="487152"/>
                  </a:lnTo>
                  <a:lnTo>
                    <a:pt x="392907" y="530014"/>
                  </a:lnTo>
                  <a:lnTo>
                    <a:pt x="352425" y="570495"/>
                  </a:lnTo>
                  <a:lnTo>
                    <a:pt x="297656" y="620502"/>
                  </a:lnTo>
                  <a:lnTo>
                    <a:pt x="214312" y="689558"/>
                  </a:lnTo>
                  <a:lnTo>
                    <a:pt x="166687" y="730039"/>
                  </a:lnTo>
                  <a:lnTo>
                    <a:pt x="121444" y="763377"/>
                  </a:lnTo>
                  <a:lnTo>
                    <a:pt x="76200" y="794333"/>
                  </a:lnTo>
                  <a:lnTo>
                    <a:pt x="35719" y="822908"/>
                  </a:lnTo>
                  <a:lnTo>
                    <a:pt x="0" y="839577"/>
                  </a:lnTo>
                  <a:lnTo>
                    <a:pt x="19050" y="908633"/>
                  </a:lnTo>
                  <a:lnTo>
                    <a:pt x="95250" y="846720"/>
                  </a:lnTo>
                  <a:lnTo>
                    <a:pt x="211931" y="756233"/>
                  </a:lnTo>
                  <a:lnTo>
                    <a:pt x="300037" y="680033"/>
                  </a:lnTo>
                  <a:lnTo>
                    <a:pt x="385762" y="601452"/>
                  </a:lnTo>
                  <a:lnTo>
                    <a:pt x="466725" y="530014"/>
                  </a:lnTo>
                  <a:cubicBezTo>
                    <a:pt x="488950" y="505408"/>
                    <a:pt x="521097" y="483580"/>
                    <a:pt x="540544" y="463339"/>
                  </a:cubicBezTo>
                  <a:cubicBezTo>
                    <a:pt x="559991" y="443098"/>
                    <a:pt x="566737" y="424445"/>
                    <a:pt x="583406" y="408570"/>
                  </a:cubicBezTo>
                  <a:lnTo>
                    <a:pt x="614362" y="360945"/>
                  </a:lnTo>
                  <a:lnTo>
                    <a:pt x="626268" y="296652"/>
                  </a:lnTo>
                  <a:lnTo>
                    <a:pt x="616744" y="244264"/>
                  </a:lnTo>
                  <a:lnTo>
                    <a:pt x="609600" y="172827"/>
                  </a:lnTo>
                  <a:lnTo>
                    <a:pt x="597694" y="115677"/>
                  </a:lnTo>
                  <a:lnTo>
                    <a:pt x="585787" y="72814"/>
                  </a:lnTo>
                  <a:lnTo>
                    <a:pt x="573881" y="25190"/>
                  </a:lnTo>
                  <a:cubicBezTo>
                    <a:pt x="566341" y="13681"/>
                    <a:pt x="543322" y="-8942"/>
                    <a:pt x="540544" y="3758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230" name="Freeform 229"/>
            <p:cNvSpPr/>
            <p:nvPr/>
          </p:nvSpPr>
          <p:spPr bwMode="auto">
            <a:xfrm>
              <a:off x="2786258" y="4502770"/>
              <a:ext cx="477381" cy="702516"/>
            </a:xfrm>
            <a:custGeom>
              <a:avLst/>
              <a:gdLst>
                <a:gd name="connsiteX0" fmla="*/ 559594 w 683419"/>
                <a:gd name="connsiteY0" fmla="*/ 0 h 962025"/>
                <a:gd name="connsiteX1" fmla="*/ 576263 w 683419"/>
                <a:gd name="connsiteY1" fmla="*/ 83343 h 962025"/>
                <a:gd name="connsiteX2" fmla="*/ 590550 w 683419"/>
                <a:gd name="connsiteY2" fmla="*/ 135731 h 962025"/>
                <a:gd name="connsiteX3" fmla="*/ 600075 w 683419"/>
                <a:gd name="connsiteY3" fmla="*/ 180975 h 962025"/>
                <a:gd name="connsiteX4" fmla="*/ 604838 w 683419"/>
                <a:gd name="connsiteY4" fmla="*/ 221456 h 962025"/>
                <a:gd name="connsiteX5" fmla="*/ 609600 w 683419"/>
                <a:gd name="connsiteY5" fmla="*/ 264318 h 962025"/>
                <a:gd name="connsiteX6" fmla="*/ 609600 w 683419"/>
                <a:gd name="connsiteY6" fmla="*/ 314325 h 962025"/>
                <a:gd name="connsiteX7" fmla="*/ 592932 w 683419"/>
                <a:gd name="connsiteY7" fmla="*/ 359568 h 962025"/>
                <a:gd name="connsiteX8" fmla="*/ 538163 w 683419"/>
                <a:gd name="connsiteY8" fmla="*/ 423862 h 962025"/>
                <a:gd name="connsiteX9" fmla="*/ 473869 w 683419"/>
                <a:gd name="connsiteY9" fmla="*/ 483393 h 962025"/>
                <a:gd name="connsiteX10" fmla="*/ 407194 w 683419"/>
                <a:gd name="connsiteY10" fmla="*/ 547687 h 962025"/>
                <a:gd name="connsiteX11" fmla="*/ 345282 w 683419"/>
                <a:gd name="connsiteY11" fmla="*/ 602456 h 962025"/>
                <a:gd name="connsiteX12" fmla="*/ 254794 w 683419"/>
                <a:gd name="connsiteY12" fmla="*/ 681037 h 962025"/>
                <a:gd name="connsiteX13" fmla="*/ 152400 w 683419"/>
                <a:gd name="connsiteY13" fmla="*/ 773906 h 962025"/>
                <a:gd name="connsiteX14" fmla="*/ 83344 w 683419"/>
                <a:gd name="connsiteY14" fmla="*/ 821531 h 962025"/>
                <a:gd name="connsiteX15" fmla="*/ 0 w 683419"/>
                <a:gd name="connsiteY15" fmla="*/ 885825 h 962025"/>
                <a:gd name="connsiteX16" fmla="*/ 45244 w 683419"/>
                <a:gd name="connsiteY16" fmla="*/ 962025 h 962025"/>
                <a:gd name="connsiteX17" fmla="*/ 130969 w 683419"/>
                <a:gd name="connsiteY17" fmla="*/ 873918 h 962025"/>
                <a:gd name="connsiteX18" fmla="*/ 216694 w 683419"/>
                <a:gd name="connsiteY18" fmla="*/ 800100 h 962025"/>
                <a:gd name="connsiteX19" fmla="*/ 333375 w 683419"/>
                <a:gd name="connsiteY19" fmla="*/ 700087 h 962025"/>
                <a:gd name="connsiteX20" fmla="*/ 402432 w 683419"/>
                <a:gd name="connsiteY20" fmla="*/ 633412 h 962025"/>
                <a:gd name="connsiteX21" fmla="*/ 485775 w 683419"/>
                <a:gd name="connsiteY21" fmla="*/ 569118 h 962025"/>
                <a:gd name="connsiteX22" fmla="*/ 564357 w 683419"/>
                <a:gd name="connsiteY22" fmla="*/ 495300 h 962025"/>
                <a:gd name="connsiteX23" fmla="*/ 633413 w 683419"/>
                <a:gd name="connsiteY23" fmla="*/ 435768 h 962025"/>
                <a:gd name="connsiteX24" fmla="*/ 671513 w 683419"/>
                <a:gd name="connsiteY24" fmla="*/ 395287 h 962025"/>
                <a:gd name="connsiteX25" fmla="*/ 681038 w 683419"/>
                <a:gd name="connsiteY25" fmla="*/ 347662 h 962025"/>
                <a:gd name="connsiteX26" fmla="*/ 683419 w 683419"/>
                <a:gd name="connsiteY26" fmla="*/ 300037 h 962025"/>
                <a:gd name="connsiteX27" fmla="*/ 669132 w 683419"/>
                <a:gd name="connsiteY27" fmla="*/ 247650 h 962025"/>
                <a:gd name="connsiteX28" fmla="*/ 657225 w 683419"/>
                <a:gd name="connsiteY28" fmla="*/ 197643 h 962025"/>
                <a:gd name="connsiteX29" fmla="*/ 640557 w 683419"/>
                <a:gd name="connsiteY29" fmla="*/ 152400 h 962025"/>
                <a:gd name="connsiteX30" fmla="*/ 621507 w 683419"/>
                <a:gd name="connsiteY30" fmla="*/ 97631 h 962025"/>
                <a:gd name="connsiteX31" fmla="*/ 607219 w 683419"/>
                <a:gd name="connsiteY31" fmla="*/ 47625 h 962025"/>
                <a:gd name="connsiteX32" fmla="*/ 559594 w 683419"/>
                <a:gd name="connsiteY32" fmla="*/ 0 h 962025"/>
                <a:gd name="connsiteX0" fmla="*/ 559594 w 683419"/>
                <a:gd name="connsiteY0" fmla="*/ 33337 h 995362"/>
                <a:gd name="connsiteX1" fmla="*/ 576263 w 683419"/>
                <a:gd name="connsiteY1" fmla="*/ 116680 h 995362"/>
                <a:gd name="connsiteX2" fmla="*/ 590550 w 683419"/>
                <a:gd name="connsiteY2" fmla="*/ 169068 h 995362"/>
                <a:gd name="connsiteX3" fmla="*/ 600075 w 683419"/>
                <a:gd name="connsiteY3" fmla="*/ 214312 h 995362"/>
                <a:gd name="connsiteX4" fmla="*/ 604838 w 683419"/>
                <a:gd name="connsiteY4" fmla="*/ 254793 h 995362"/>
                <a:gd name="connsiteX5" fmla="*/ 609600 w 683419"/>
                <a:gd name="connsiteY5" fmla="*/ 297655 h 995362"/>
                <a:gd name="connsiteX6" fmla="*/ 609600 w 683419"/>
                <a:gd name="connsiteY6" fmla="*/ 347662 h 995362"/>
                <a:gd name="connsiteX7" fmla="*/ 592932 w 683419"/>
                <a:gd name="connsiteY7" fmla="*/ 392905 h 995362"/>
                <a:gd name="connsiteX8" fmla="*/ 538163 w 683419"/>
                <a:gd name="connsiteY8" fmla="*/ 457199 h 995362"/>
                <a:gd name="connsiteX9" fmla="*/ 473869 w 683419"/>
                <a:gd name="connsiteY9" fmla="*/ 516730 h 995362"/>
                <a:gd name="connsiteX10" fmla="*/ 407194 w 683419"/>
                <a:gd name="connsiteY10" fmla="*/ 581024 h 995362"/>
                <a:gd name="connsiteX11" fmla="*/ 345282 w 683419"/>
                <a:gd name="connsiteY11" fmla="*/ 635793 h 995362"/>
                <a:gd name="connsiteX12" fmla="*/ 254794 w 683419"/>
                <a:gd name="connsiteY12" fmla="*/ 714374 h 995362"/>
                <a:gd name="connsiteX13" fmla="*/ 152400 w 683419"/>
                <a:gd name="connsiteY13" fmla="*/ 807243 h 995362"/>
                <a:gd name="connsiteX14" fmla="*/ 83344 w 683419"/>
                <a:gd name="connsiteY14" fmla="*/ 854868 h 995362"/>
                <a:gd name="connsiteX15" fmla="*/ 0 w 683419"/>
                <a:gd name="connsiteY15" fmla="*/ 919162 h 995362"/>
                <a:gd name="connsiteX16" fmla="*/ 45244 w 683419"/>
                <a:gd name="connsiteY16" fmla="*/ 995362 h 995362"/>
                <a:gd name="connsiteX17" fmla="*/ 130969 w 683419"/>
                <a:gd name="connsiteY17" fmla="*/ 907255 h 995362"/>
                <a:gd name="connsiteX18" fmla="*/ 216694 w 683419"/>
                <a:gd name="connsiteY18" fmla="*/ 833437 h 995362"/>
                <a:gd name="connsiteX19" fmla="*/ 333375 w 683419"/>
                <a:gd name="connsiteY19" fmla="*/ 733424 h 995362"/>
                <a:gd name="connsiteX20" fmla="*/ 402432 w 683419"/>
                <a:gd name="connsiteY20" fmla="*/ 666749 h 995362"/>
                <a:gd name="connsiteX21" fmla="*/ 485775 w 683419"/>
                <a:gd name="connsiteY21" fmla="*/ 602455 h 995362"/>
                <a:gd name="connsiteX22" fmla="*/ 564357 w 683419"/>
                <a:gd name="connsiteY22" fmla="*/ 528637 h 995362"/>
                <a:gd name="connsiteX23" fmla="*/ 633413 w 683419"/>
                <a:gd name="connsiteY23" fmla="*/ 469105 h 995362"/>
                <a:gd name="connsiteX24" fmla="*/ 671513 w 683419"/>
                <a:gd name="connsiteY24" fmla="*/ 428624 h 995362"/>
                <a:gd name="connsiteX25" fmla="*/ 681038 w 683419"/>
                <a:gd name="connsiteY25" fmla="*/ 380999 h 995362"/>
                <a:gd name="connsiteX26" fmla="*/ 683419 w 683419"/>
                <a:gd name="connsiteY26" fmla="*/ 333374 h 995362"/>
                <a:gd name="connsiteX27" fmla="*/ 669132 w 683419"/>
                <a:gd name="connsiteY27" fmla="*/ 280987 h 995362"/>
                <a:gd name="connsiteX28" fmla="*/ 657225 w 683419"/>
                <a:gd name="connsiteY28" fmla="*/ 230980 h 995362"/>
                <a:gd name="connsiteX29" fmla="*/ 640557 w 683419"/>
                <a:gd name="connsiteY29" fmla="*/ 185737 h 995362"/>
                <a:gd name="connsiteX30" fmla="*/ 621507 w 683419"/>
                <a:gd name="connsiteY30" fmla="*/ 130968 h 995362"/>
                <a:gd name="connsiteX31" fmla="*/ 583406 w 683419"/>
                <a:gd name="connsiteY31" fmla="*/ 0 h 995362"/>
                <a:gd name="connsiteX32" fmla="*/ 559594 w 683419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8100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23888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76275" h="995362">
                  <a:moveTo>
                    <a:pt x="552450" y="33337"/>
                  </a:moveTo>
                  <a:lnTo>
                    <a:pt x="569119" y="116680"/>
                  </a:lnTo>
                  <a:lnTo>
                    <a:pt x="583406" y="169068"/>
                  </a:lnTo>
                  <a:lnTo>
                    <a:pt x="592931" y="214312"/>
                  </a:lnTo>
                  <a:lnTo>
                    <a:pt x="597694" y="254793"/>
                  </a:lnTo>
                  <a:lnTo>
                    <a:pt x="602456" y="297655"/>
                  </a:lnTo>
                  <a:lnTo>
                    <a:pt x="602456" y="347662"/>
                  </a:lnTo>
                  <a:lnTo>
                    <a:pt x="585788" y="392905"/>
                  </a:lnTo>
                  <a:lnTo>
                    <a:pt x="531019" y="457199"/>
                  </a:lnTo>
                  <a:lnTo>
                    <a:pt x="466725" y="516730"/>
                  </a:lnTo>
                  <a:lnTo>
                    <a:pt x="400050" y="581024"/>
                  </a:lnTo>
                  <a:lnTo>
                    <a:pt x="338138" y="635793"/>
                  </a:lnTo>
                  <a:lnTo>
                    <a:pt x="247650" y="714374"/>
                  </a:lnTo>
                  <a:lnTo>
                    <a:pt x="145256" y="807243"/>
                  </a:lnTo>
                  <a:lnTo>
                    <a:pt x="76200" y="854868"/>
                  </a:lnTo>
                  <a:lnTo>
                    <a:pt x="0" y="919162"/>
                  </a:lnTo>
                  <a:lnTo>
                    <a:pt x="30956" y="995362"/>
                  </a:lnTo>
                  <a:lnTo>
                    <a:pt x="123825" y="907255"/>
                  </a:lnTo>
                  <a:lnTo>
                    <a:pt x="209550" y="833437"/>
                  </a:lnTo>
                  <a:lnTo>
                    <a:pt x="326231" y="733424"/>
                  </a:lnTo>
                  <a:lnTo>
                    <a:pt x="402432" y="671511"/>
                  </a:lnTo>
                  <a:lnTo>
                    <a:pt x="478631" y="602455"/>
                  </a:lnTo>
                  <a:lnTo>
                    <a:pt x="566738" y="528637"/>
                  </a:lnTo>
                  <a:lnTo>
                    <a:pt x="631031" y="478630"/>
                  </a:lnTo>
                  <a:lnTo>
                    <a:pt x="664369" y="428624"/>
                  </a:lnTo>
                  <a:lnTo>
                    <a:pt x="673894" y="380999"/>
                  </a:lnTo>
                  <a:lnTo>
                    <a:pt x="676275" y="333374"/>
                  </a:lnTo>
                  <a:lnTo>
                    <a:pt x="661988" y="280987"/>
                  </a:lnTo>
                  <a:lnTo>
                    <a:pt x="650081" y="230980"/>
                  </a:lnTo>
                  <a:lnTo>
                    <a:pt x="633413" y="185737"/>
                  </a:lnTo>
                  <a:lnTo>
                    <a:pt x="623888" y="130968"/>
                  </a:lnTo>
                  <a:lnTo>
                    <a:pt x="576262" y="0"/>
                  </a:lnTo>
                  <a:lnTo>
                    <a:pt x="552450" y="33337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31" name="Freeform 230"/>
            <p:cNvSpPr/>
            <p:nvPr/>
          </p:nvSpPr>
          <p:spPr bwMode="auto">
            <a:xfrm>
              <a:off x="2893522" y="4545203"/>
              <a:ext cx="561071" cy="849855"/>
            </a:xfrm>
            <a:custGeom>
              <a:avLst/>
              <a:gdLst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38188 w 797719"/>
                <a:gd name="connsiteY28" fmla="*/ 547688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0570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2956"/>
                <a:gd name="connsiteY0" fmla="*/ 0 h 1204913"/>
                <a:gd name="connsiteX1" fmla="*/ 676275 w 792956"/>
                <a:gd name="connsiteY1" fmla="*/ 133350 h 1204913"/>
                <a:gd name="connsiteX2" fmla="*/ 728663 w 792956"/>
                <a:gd name="connsiteY2" fmla="*/ 276225 h 1204913"/>
                <a:gd name="connsiteX3" fmla="*/ 750094 w 792956"/>
                <a:gd name="connsiteY3" fmla="*/ 340519 h 1204913"/>
                <a:gd name="connsiteX4" fmla="*/ 759619 w 792956"/>
                <a:gd name="connsiteY4" fmla="*/ 378619 h 1204913"/>
                <a:gd name="connsiteX5" fmla="*/ 764381 w 792956"/>
                <a:gd name="connsiteY5" fmla="*/ 416719 h 1204913"/>
                <a:gd name="connsiteX6" fmla="*/ 766763 w 792956"/>
                <a:gd name="connsiteY6" fmla="*/ 452438 h 1204913"/>
                <a:gd name="connsiteX7" fmla="*/ 754857 w 792956"/>
                <a:gd name="connsiteY7" fmla="*/ 488157 h 1204913"/>
                <a:gd name="connsiteX8" fmla="*/ 735807 w 792956"/>
                <a:gd name="connsiteY8" fmla="*/ 545306 h 1204913"/>
                <a:gd name="connsiteX9" fmla="*/ 714375 w 792956"/>
                <a:gd name="connsiteY9" fmla="*/ 590550 h 1204913"/>
                <a:gd name="connsiteX10" fmla="*/ 697706 w 792956"/>
                <a:gd name="connsiteY10" fmla="*/ 626269 h 1204913"/>
                <a:gd name="connsiteX11" fmla="*/ 681038 w 792956"/>
                <a:gd name="connsiteY11" fmla="*/ 654844 h 1204913"/>
                <a:gd name="connsiteX12" fmla="*/ 626269 w 792956"/>
                <a:gd name="connsiteY12" fmla="*/ 704850 h 1204913"/>
                <a:gd name="connsiteX13" fmla="*/ 528638 w 792956"/>
                <a:gd name="connsiteY13" fmla="*/ 792957 h 1204913"/>
                <a:gd name="connsiteX14" fmla="*/ 390525 w 792956"/>
                <a:gd name="connsiteY14" fmla="*/ 892969 h 1204913"/>
                <a:gd name="connsiteX15" fmla="*/ 264319 w 792956"/>
                <a:gd name="connsiteY15" fmla="*/ 985838 h 1204913"/>
                <a:gd name="connsiteX16" fmla="*/ 166688 w 792956"/>
                <a:gd name="connsiteY16" fmla="*/ 1064419 h 1204913"/>
                <a:gd name="connsiteX17" fmla="*/ 95250 w 792956"/>
                <a:gd name="connsiteY17" fmla="*/ 1116807 h 1204913"/>
                <a:gd name="connsiteX18" fmla="*/ 23813 w 792956"/>
                <a:gd name="connsiteY18" fmla="*/ 1164432 h 1204913"/>
                <a:gd name="connsiteX19" fmla="*/ 0 w 792956"/>
                <a:gd name="connsiteY19" fmla="*/ 1178719 h 1204913"/>
                <a:gd name="connsiteX20" fmla="*/ 11906 w 792956"/>
                <a:gd name="connsiteY20" fmla="*/ 1204913 h 1204913"/>
                <a:gd name="connsiteX21" fmla="*/ 211931 w 792956"/>
                <a:gd name="connsiteY21" fmla="*/ 1062038 h 1204913"/>
                <a:gd name="connsiteX22" fmla="*/ 302418 w 792956"/>
                <a:gd name="connsiteY22" fmla="*/ 990601 h 1204913"/>
                <a:gd name="connsiteX23" fmla="*/ 421481 w 792956"/>
                <a:gd name="connsiteY23" fmla="*/ 900113 h 1204913"/>
                <a:gd name="connsiteX24" fmla="*/ 547688 w 792956"/>
                <a:gd name="connsiteY24" fmla="*/ 812007 h 1204913"/>
                <a:gd name="connsiteX25" fmla="*/ 619125 w 792956"/>
                <a:gd name="connsiteY25" fmla="*/ 742950 h 1204913"/>
                <a:gd name="connsiteX26" fmla="*/ 692944 w 792956"/>
                <a:gd name="connsiteY26" fmla="*/ 683419 h 1204913"/>
                <a:gd name="connsiteX27" fmla="*/ 740570 w 792956"/>
                <a:gd name="connsiteY27" fmla="*/ 614363 h 1204913"/>
                <a:gd name="connsiteX28" fmla="*/ 762001 w 792956"/>
                <a:gd name="connsiteY28" fmla="*/ 571500 h 1204913"/>
                <a:gd name="connsiteX29" fmla="*/ 788194 w 792956"/>
                <a:gd name="connsiteY29" fmla="*/ 481014 h 1204913"/>
                <a:gd name="connsiteX30" fmla="*/ 792956 w 792956"/>
                <a:gd name="connsiteY30" fmla="*/ 411956 h 1204913"/>
                <a:gd name="connsiteX31" fmla="*/ 766763 w 792956"/>
                <a:gd name="connsiteY31" fmla="*/ 316707 h 1204913"/>
                <a:gd name="connsiteX32" fmla="*/ 731044 w 792956"/>
                <a:gd name="connsiteY32" fmla="*/ 204788 h 1204913"/>
                <a:gd name="connsiteX33" fmla="*/ 692944 w 792956"/>
                <a:gd name="connsiteY33" fmla="*/ 95250 h 1204913"/>
                <a:gd name="connsiteX34" fmla="*/ 676275 w 792956"/>
                <a:gd name="connsiteY34" fmla="*/ 35719 h 1204913"/>
                <a:gd name="connsiteX35" fmla="*/ 638175 w 792956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19125 w 794478"/>
                <a:gd name="connsiteY25" fmla="*/ 742950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12533 w 794478"/>
                <a:gd name="connsiteY22" fmla="*/ 1000729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4478" h="1204913">
                  <a:moveTo>
                    <a:pt x="638175" y="0"/>
                  </a:moveTo>
                  <a:lnTo>
                    <a:pt x="676275" y="133350"/>
                  </a:lnTo>
                  <a:lnTo>
                    <a:pt x="728663" y="276225"/>
                  </a:lnTo>
                  <a:lnTo>
                    <a:pt x="750094" y="340519"/>
                  </a:lnTo>
                  <a:lnTo>
                    <a:pt x="759619" y="378619"/>
                  </a:lnTo>
                  <a:lnTo>
                    <a:pt x="764381" y="416719"/>
                  </a:lnTo>
                  <a:lnTo>
                    <a:pt x="766763" y="452438"/>
                  </a:lnTo>
                  <a:lnTo>
                    <a:pt x="762001" y="488157"/>
                  </a:lnTo>
                  <a:lnTo>
                    <a:pt x="735807" y="545306"/>
                  </a:lnTo>
                  <a:lnTo>
                    <a:pt x="714375" y="590550"/>
                  </a:lnTo>
                  <a:lnTo>
                    <a:pt x="697706" y="626269"/>
                  </a:lnTo>
                  <a:lnTo>
                    <a:pt x="681038" y="654844"/>
                  </a:lnTo>
                  <a:lnTo>
                    <a:pt x="628650" y="714375"/>
                  </a:lnTo>
                  <a:lnTo>
                    <a:pt x="528638" y="792957"/>
                  </a:lnTo>
                  <a:lnTo>
                    <a:pt x="390525" y="892969"/>
                  </a:lnTo>
                  <a:lnTo>
                    <a:pt x="264319" y="985838"/>
                  </a:lnTo>
                  <a:lnTo>
                    <a:pt x="166688" y="1064419"/>
                  </a:lnTo>
                  <a:lnTo>
                    <a:pt x="95250" y="1116807"/>
                  </a:lnTo>
                  <a:lnTo>
                    <a:pt x="11288" y="1154412"/>
                  </a:lnTo>
                  <a:lnTo>
                    <a:pt x="0" y="1178719"/>
                  </a:lnTo>
                  <a:lnTo>
                    <a:pt x="11906" y="1204913"/>
                  </a:lnTo>
                  <a:lnTo>
                    <a:pt x="211931" y="1062038"/>
                  </a:lnTo>
                  <a:lnTo>
                    <a:pt x="312533" y="1000729"/>
                  </a:lnTo>
                  <a:lnTo>
                    <a:pt x="421481" y="900113"/>
                  </a:lnTo>
                  <a:lnTo>
                    <a:pt x="547688" y="812007"/>
                  </a:lnTo>
                  <a:lnTo>
                    <a:pt x="626269" y="750094"/>
                  </a:lnTo>
                  <a:lnTo>
                    <a:pt x="692944" y="683419"/>
                  </a:lnTo>
                  <a:lnTo>
                    <a:pt x="740570" y="614363"/>
                  </a:lnTo>
                  <a:lnTo>
                    <a:pt x="762001" y="571500"/>
                  </a:lnTo>
                  <a:lnTo>
                    <a:pt x="788194" y="481014"/>
                  </a:lnTo>
                  <a:cubicBezTo>
                    <a:pt x="793353" y="454423"/>
                    <a:pt x="796528" y="439341"/>
                    <a:pt x="792956" y="411956"/>
                  </a:cubicBezTo>
                  <a:cubicBezTo>
                    <a:pt x="789384" y="384572"/>
                    <a:pt x="777082" y="351235"/>
                    <a:pt x="766763" y="316707"/>
                  </a:cubicBezTo>
                  <a:lnTo>
                    <a:pt x="731044" y="204788"/>
                  </a:lnTo>
                  <a:lnTo>
                    <a:pt x="692944" y="95250"/>
                  </a:lnTo>
                  <a:lnTo>
                    <a:pt x="676275" y="35719"/>
                  </a:lnTo>
                  <a:lnTo>
                    <a:pt x="638175" y="0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32" name="Freeform 231"/>
            <p:cNvSpPr/>
            <p:nvPr/>
          </p:nvSpPr>
          <p:spPr bwMode="auto">
            <a:xfrm>
              <a:off x="2860517" y="4494518"/>
              <a:ext cx="576394" cy="880503"/>
            </a:xfrm>
            <a:custGeom>
              <a:avLst/>
              <a:gdLst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71500 w 819150"/>
                <a:gd name="connsiteY11" fmla="*/ 735806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39110 w 819150"/>
                <a:gd name="connsiteY34" fmla="*/ 209025 h 1247775"/>
                <a:gd name="connsiteX35" fmla="*/ 721519 w 819150"/>
                <a:gd name="connsiteY35" fmla="*/ 204787 h 1247775"/>
                <a:gd name="connsiteX36" fmla="*/ 707231 w 819150"/>
                <a:gd name="connsiteY36" fmla="*/ 142875 h 1247775"/>
                <a:gd name="connsiteX37" fmla="*/ 692944 w 819150"/>
                <a:gd name="connsiteY37" fmla="*/ 100012 h 1247775"/>
                <a:gd name="connsiteX38" fmla="*/ 676275 w 819150"/>
                <a:gd name="connsiteY38" fmla="*/ 52387 h 1247775"/>
                <a:gd name="connsiteX39" fmla="*/ 666750 w 819150"/>
                <a:gd name="connsiteY39" fmla="*/ 7144 h 1247775"/>
                <a:gd name="connsiteX40" fmla="*/ 652463 w 819150"/>
                <a:gd name="connsiteY40" fmla="*/ 42862 h 1247775"/>
                <a:gd name="connsiteX41" fmla="*/ 631031 w 819150"/>
                <a:gd name="connsiteY41" fmla="*/ 85725 h 1247775"/>
                <a:gd name="connsiteX42" fmla="*/ 607219 w 819150"/>
                <a:gd name="connsiteY42" fmla="*/ 45244 h 1247775"/>
                <a:gd name="connsiteX43" fmla="*/ 588169 w 819150"/>
                <a:gd name="connsiteY43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19560"/>
                <a:gd name="connsiteY0" fmla="*/ 0 h 1247775"/>
                <a:gd name="connsiteX1" fmla="*/ 604838 w 819560"/>
                <a:gd name="connsiteY1" fmla="*/ 76200 h 1247775"/>
                <a:gd name="connsiteX2" fmla="*/ 628650 w 819560"/>
                <a:gd name="connsiteY2" fmla="*/ 142875 h 1247775"/>
                <a:gd name="connsiteX3" fmla="*/ 657225 w 819560"/>
                <a:gd name="connsiteY3" fmla="*/ 230981 h 1247775"/>
                <a:gd name="connsiteX4" fmla="*/ 688181 w 819560"/>
                <a:gd name="connsiteY4" fmla="*/ 323850 h 1247775"/>
                <a:gd name="connsiteX5" fmla="*/ 716756 w 819560"/>
                <a:gd name="connsiteY5" fmla="*/ 392906 h 1247775"/>
                <a:gd name="connsiteX6" fmla="*/ 731044 w 819560"/>
                <a:gd name="connsiteY6" fmla="*/ 457200 h 1247775"/>
                <a:gd name="connsiteX7" fmla="*/ 733425 w 819560"/>
                <a:gd name="connsiteY7" fmla="*/ 504825 h 1247775"/>
                <a:gd name="connsiteX8" fmla="*/ 716756 w 819560"/>
                <a:gd name="connsiteY8" fmla="*/ 554831 h 1247775"/>
                <a:gd name="connsiteX9" fmla="*/ 683419 w 819560"/>
                <a:gd name="connsiteY9" fmla="*/ 611981 h 1247775"/>
                <a:gd name="connsiteX10" fmla="*/ 640556 w 819560"/>
                <a:gd name="connsiteY10" fmla="*/ 661988 h 1247775"/>
                <a:gd name="connsiteX11" fmla="*/ 550068 w 819560"/>
                <a:gd name="connsiteY11" fmla="*/ 728662 h 1247775"/>
                <a:gd name="connsiteX12" fmla="*/ 473868 w 819560"/>
                <a:gd name="connsiteY12" fmla="*/ 788194 h 1247775"/>
                <a:gd name="connsiteX13" fmla="*/ 378619 w 819560"/>
                <a:gd name="connsiteY13" fmla="*/ 864394 h 1247775"/>
                <a:gd name="connsiteX14" fmla="*/ 300038 w 819560"/>
                <a:gd name="connsiteY14" fmla="*/ 916781 h 1247775"/>
                <a:gd name="connsiteX15" fmla="*/ 197644 w 819560"/>
                <a:gd name="connsiteY15" fmla="*/ 1004887 h 1247775"/>
                <a:gd name="connsiteX16" fmla="*/ 121444 w 819560"/>
                <a:gd name="connsiteY16" fmla="*/ 1069181 h 1247775"/>
                <a:gd name="connsiteX17" fmla="*/ 33338 w 819560"/>
                <a:gd name="connsiteY17" fmla="*/ 1143000 h 1247775"/>
                <a:gd name="connsiteX18" fmla="*/ 0 w 819560"/>
                <a:gd name="connsiteY18" fmla="*/ 1164431 h 1247775"/>
                <a:gd name="connsiteX19" fmla="*/ 45244 w 819560"/>
                <a:gd name="connsiteY19" fmla="*/ 1247775 h 1247775"/>
                <a:gd name="connsiteX20" fmla="*/ 161925 w 819560"/>
                <a:gd name="connsiteY20" fmla="*/ 1173956 h 1247775"/>
                <a:gd name="connsiteX21" fmla="*/ 290513 w 819560"/>
                <a:gd name="connsiteY21" fmla="*/ 1071562 h 1247775"/>
                <a:gd name="connsiteX22" fmla="*/ 359569 w 819560"/>
                <a:gd name="connsiteY22" fmla="*/ 1026319 h 1247775"/>
                <a:gd name="connsiteX23" fmla="*/ 445294 w 819560"/>
                <a:gd name="connsiteY23" fmla="*/ 957262 h 1247775"/>
                <a:gd name="connsiteX24" fmla="*/ 531019 w 819560"/>
                <a:gd name="connsiteY24" fmla="*/ 895350 h 1247775"/>
                <a:gd name="connsiteX25" fmla="*/ 607219 w 819560"/>
                <a:gd name="connsiteY25" fmla="*/ 845344 h 1247775"/>
                <a:gd name="connsiteX26" fmla="*/ 707231 w 819560"/>
                <a:gd name="connsiteY26" fmla="*/ 752475 h 1247775"/>
                <a:gd name="connsiteX27" fmla="*/ 752475 w 819560"/>
                <a:gd name="connsiteY27" fmla="*/ 688181 h 1247775"/>
                <a:gd name="connsiteX28" fmla="*/ 795338 w 819560"/>
                <a:gd name="connsiteY28" fmla="*/ 600075 h 1247775"/>
                <a:gd name="connsiteX29" fmla="*/ 811759 w 819560"/>
                <a:gd name="connsiteY29" fmla="*/ 540915 h 1247775"/>
                <a:gd name="connsiteX30" fmla="*/ 819150 w 819560"/>
                <a:gd name="connsiteY30" fmla="*/ 490537 h 1247775"/>
                <a:gd name="connsiteX31" fmla="*/ 800100 w 819560"/>
                <a:gd name="connsiteY31" fmla="*/ 423862 h 1247775"/>
                <a:gd name="connsiteX32" fmla="*/ 776288 w 819560"/>
                <a:gd name="connsiteY32" fmla="*/ 326231 h 1247775"/>
                <a:gd name="connsiteX33" fmla="*/ 747713 w 819560"/>
                <a:gd name="connsiteY33" fmla="*/ 264319 h 1247775"/>
                <a:gd name="connsiteX34" fmla="*/ 721519 w 819560"/>
                <a:gd name="connsiteY34" fmla="*/ 204787 h 1247775"/>
                <a:gd name="connsiteX35" fmla="*/ 707231 w 819560"/>
                <a:gd name="connsiteY35" fmla="*/ 142875 h 1247775"/>
                <a:gd name="connsiteX36" fmla="*/ 692944 w 819560"/>
                <a:gd name="connsiteY36" fmla="*/ 100012 h 1247775"/>
                <a:gd name="connsiteX37" fmla="*/ 676275 w 819560"/>
                <a:gd name="connsiteY37" fmla="*/ 52387 h 1247775"/>
                <a:gd name="connsiteX38" fmla="*/ 666750 w 819560"/>
                <a:gd name="connsiteY38" fmla="*/ 7144 h 1247775"/>
                <a:gd name="connsiteX39" fmla="*/ 652463 w 819560"/>
                <a:gd name="connsiteY39" fmla="*/ 42862 h 1247775"/>
                <a:gd name="connsiteX40" fmla="*/ 631031 w 819560"/>
                <a:gd name="connsiteY40" fmla="*/ 85725 h 1247775"/>
                <a:gd name="connsiteX41" fmla="*/ 607219 w 819560"/>
                <a:gd name="connsiteY41" fmla="*/ 45244 h 1247775"/>
                <a:gd name="connsiteX42" fmla="*/ 588169 w 819560"/>
                <a:gd name="connsiteY42" fmla="*/ 0 h 1247775"/>
                <a:gd name="connsiteX0" fmla="*/ 588169 w 812170"/>
                <a:gd name="connsiteY0" fmla="*/ 0 h 1247775"/>
                <a:gd name="connsiteX1" fmla="*/ 604838 w 812170"/>
                <a:gd name="connsiteY1" fmla="*/ 76200 h 1247775"/>
                <a:gd name="connsiteX2" fmla="*/ 628650 w 812170"/>
                <a:gd name="connsiteY2" fmla="*/ 142875 h 1247775"/>
                <a:gd name="connsiteX3" fmla="*/ 657225 w 812170"/>
                <a:gd name="connsiteY3" fmla="*/ 230981 h 1247775"/>
                <a:gd name="connsiteX4" fmla="*/ 688181 w 812170"/>
                <a:gd name="connsiteY4" fmla="*/ 323850 h 1247775"/>
                <a:gd name="connsiteX5" fmla="*/ 716756 w 812170"/>
                <a:gd name="connsiteY5" fmla="*/ 392906 h 1247775"/>
                <a:gd name="connsiteX6" fmla="*/ 731044 w 812170"/>
                <a:gd name="connsiteY6" fmla="*/ 457200 h 1247775"/>
                <a:gd name="connsiteX7" fmla="*/ 733425 w 812170"/>
                <a:gd name="connsiteY7" fmla="*/ 504825 h 1247775"/>
                <a:gd name="connsiteX8" fmla="*/ 716756 w 812170"/>
                <a:gd name="connsiteY8" fmla="*/ 554831 h 1247775"/>
                <a:gd name="connsiteX9" fmla="*/ 683419 w 812170"/>
                <a:gd name="connsiteY9" fmla="*/ 611981 h 1247775"/>
                <a:gd name="connsiteX10" fmla="*/ 640556 w 812170"/>
                <a:gd name="connsiteY10" fmla="*/ 661988 h 1247775"/>
                <a:gd name="connsiteX11" fmla="*/ 550068 w 812170"/>
                <a:gd name="connsiteY11" fmla="*/ 728662 h 1247775"/>
                <a:gd name="connsiteX12" fmla="*/ 473868 w 812170"/>
                <a:gd name="connsiteY12" fmla="*/ 788194 h 1247775"/>
                <a:gd name="connsiteX13" fmla="*/ 378619 w 812170"/>
                <a:gd name="connsiteY13" fmla="*/ 864394 h 1247775"/>
                <a:gd name="connsiteX14" fmla="*/ 300038 w 812170"/>
                <a:gd name="connsiteY14" fmla="*/ 916781 h 1247775"/>
                <a:gd name="connsiteX15" fmla="*/ 197644 w 812170"/>
                <a:gd name="connsiteY15" fmla="*/ 1004887 h 1247775"/>
                <a:gd name="connsiteX16" fmla="*/ 121444 w 812170"/>
                <a:gd name="connsiteY16" fmla="*/ 1069181 h 1247775"/>
                <a:gd name="connsiteX17" fmla="*/ 33338 w 812170"/>
                <a:gd name="connsiteY17" fmla="*/ 1143000 h 1247775"/>
                <a:gd name="connsiteX18" fmla="*/ 0 w 812170"/>
                <a:gd name="connsiteY18" fmla="*/ 1164431 h 1247775"/>
                <a:gd name="connsiteX19" fmla="*/ 45244 w 812170"/>
                <a:gd name="connsiteY19" fmla="*/ 1247775 h 1247775"/>
                <a:gd name="connsiteX20" fmla="*/ 161925 w 812170"/>
                <a:gd name="connsiteY20" fmla="*/ 1173956 h 1247775"/>
                <a:gd name="connsiteX21" fmla="*/ 290513 w 812170"/>
                <a:gd name="connsiteY21" fmla="*/ 1071562 h 1247775"/>
                <a:gd name="connsiteX22" fmla="*/ 359569 w 812170"/>
                <a:gd name="connsiteY22" fmla="*/ 1026319 h 1247775"/>
                <a:gd name="connsiteX23" fmla="*/ 445294 w 812170"/>
                <a:gd name="connsiteY23" fmla="*/ 957262 h 1247775"/>
                <a:gd name="connsiteX24" fmla="*/ 531019 w 812170"/>
                <a:gd name="connsiteY24" fmla="*/ 895350 h 1247775"/>
                <a:gd name="connsiteX25" fmla="*/ 607219 w 812170"/>
                <a:gd name="connsiteY25" fmla="*/ 845344 h 1247775"/>
                <a:gd name="connsiteX26" fmla="*/ 707231 w 812170"/>
                <a:gd name="connsiteY26" fmla="*/ 752475 h 1247775"/>
                <a:gd name="connsiteX27" fmla="*/ 752475 w 812170"/>
                <a:gd name="connsiteY27" fmla="*/ 688181 h 1247775"/>
                <a:gd name="connsiteX28" fmla="*/ 795338 w 812170"/>
                <a:gd name="connsiteY28" fmla="*/ 600075 h 1247775"/>
                <a:gd name="connsiteX29" fmla="*/ 811759 w 812170"/>
                <a:gd name="connsiteY29" fmla="*/ 540915 h 1247775"/>
                <a:gd name="connsiteX30" fmla="*/ 806625 w 812170"/>
                <a:gd name="connsiteY30" fmla="*/ 488032 h 1247775"/>
                <a:gd name="connsiteX31" fmla="*/ 800100 w 812170"/>
                <a:gd name="connsiteY31" fmla="*/ 423862 h 1247775"/>
                <a:gd name="connsiteX32" fmla="*/ 776288 w 812170"/>
                <a:gd name="connsiteY32" fmla="*/ 326231 h 1247775"/>
                <a:gd name="connsiteX33" fmla="*/ 747713 w 812170"/>
                <a:gd name="connsiteY33" fmla="*/ 264319 h 1247775"/>
                <a:gd name="connsiteX34" fmla="*/ 721519 w 812170"/>
                <a:gd name="connsiteY34" fmla="*/ 204787 h 1247775"/>
                <a:gd name="connsiteX35" fmla="*/ 707231 w 812170"/>
                <a:gd name="connsiteY35" fmla="*/ 142875 h 1247775"/>
                <a:gd name="connsiteX36" fmla="*/ 692944 w 812170"/>
                <a:gd name="connsiteY36" fmla="*/ 100012 h 1247775"/>
                <a:gd name="connsiteX37" fmla="*/ 676275 w 812170"/>
                <a:gd name="connsiteY37" fmla="*/ 52387 h 1247775"/>
                <a:gd name="connsiteX38" fmla="*/ 666750 w 812170"/>
                <a:gd name="connsiteY38" fmla="*/ 7144 h 1247775"/>
                <a:gd name="connsiteX39" fmla="*/ 652463 w 812170"/>
                <a:gd name="connsiteY39" fmla="*/ 42862 h 1247775"/>
                <a:gd name="connsiteX40" fmla="*/ 631031 w 812170"/>
                <a:gd name="connsiteY40" fmla="*/ 85725 h 1247775"/>
                <a:gd name="connsiteX41" fmla="*/ 607219 w 812170"/>
                <a:gd name="connsiteY41" fmla="*/ 45244 h 1247775"/>
                <a:gd name="connsiteX42" fmla="*/ 588169 w 812170"/>
                <a:gd name="connsiteY42" fmla="*/ 0 h 1247775"/>
                <a:gd name="connsiteX0" fmla="*/ 588169 w 817224"/>
                <a:gd name="connsiteY0" fmla="*/ 0 h 1247775"/>
                <a:gd name="connsiteX1" fmla="*/ 604838 w 817224"/>
                <a:gd name="connsiteY1" fmla="*/ 76200 h 1247775"/>
                <a:gd name="connsiteX2" fmla="*/ 628650 w 817224"/>
                <a:gd name="connsiteY2" fmla="*/ 142875 h 1247775"/>
                <a:gd name="connsiteX3" fmla="*/ 657225 w 817224"/>
                <a:gd name="connsiteY3" fmla="*/ 230981 h 1247775"/>
                <a:gd name="connsiteX4" fmla="*/ 688181 w 817224"/>
                <a:gd name="connsiteY4" fmla="*/ 323850 h 1247775"/>
                <a:gd name="connsiteX5" fmla="*/ 716756 w 817224"/>
                <a:gd name="connsiteY5" fmla="*/ 392906 h 1247775"/>
                <a:gd name="connsiteX6" fmla="*/ 731044 w 817224"/>
                <a:gd name="connsiteY6" fmla="*/ 457200 h 1247775"/>
                <a:gd name="connsiteX7" fmla="*/ 733425 w 817224"/>
                <a:gd name="connsiteY7" fmla="*/ 504825 h 1247775"/>
                <a:gd name="connsiteX8" fmla="*/ 716756 w 817224"/>
                <a:gd name="connsiteY8" fmla="*/ 554831 h 1247775"/>
                <a:gd name="connsiteX9" fmla="*/ 683419 w 817224"/>
                <a:gd name="connsiteY9" fmla="*/ 611981 h 1247775"/>
                <a:gd name="connsiteX10" fmla="*/ 640556 w 817224"/>
                <a:gd name="connsiteY10" fmla="*/ 661988 h 1247775"/>
                <a:gd name="connsiteX11" fmla="*/ 550068 w 817224"/>
                <a:gd name="connsiteY11" fmla="*/ 728662 h 1247775"/>
                <a:gd name="connsiteX12" fmla="*/ 473868 w 817224"/>
                <a:gd name="connsiteY12" fmla="*/ 788194 h 1247775"/>
                <a:gd name="connsiteX13" fmla="*/ 378619 w 817224"/>
                <a:gd name="connsiteY13" fmla="*/ 864394 h 1247775"/>
                <a:gd name="connsiteX14" fmla="*/ 300038 w 817224"/>
                <a:gd name="connsiteY14" fmla="*/ 916781 h 1247775"/>
                <a:gd name="connsiteX15" fmla="*/ 197644 w 817224"/>
                <a:gd name="connsiteY15" fmla="*/ 1004887 h 1247775"/>
                <a:gd name="connsiteX16" fmla="*/ 121444 w 817224"/>
                <a:gd name="connsiteY16" fmla="*/ 1069181 h 1247775"/>
                <a:gd name="connsiteX17" fmla="*/ 33338 w 817224"/>
                <a:gd name="connsiteY17" fmla="*/ 1143000 h 1247775"/>
                <a:gd name="connsiteX18" fmla="*/ 0 w 817224"/>
                <a:gd name="connsiteY18" fmla="*/ 1164431 h 1247775"/>
                <a:gd name="connsiteX19" fmla="*/ 45244 w 817224"/>
                <a:gd name="connsiteY19" fmla="*/ 1247775 h 1247775"/>
                <a:gd name="connsiteX20" fmla="*/ 161925 w 817224"/>
                <a:gd name="connsiteY20" fmla="*/ 1173956 h 1247775"/>
                <a:gd name="connsiteX21" fmla="*/ 290513 w 817224"/>
                <a:gd name="connsiteY21" fmla="*/ 1071562 h 1247775"/>
                <a:gd name="connsiteX22" fmla="*/ 359569 w 817224"/>
                <a:gd name="connsiteY22" fmla="*/ 1026319 h 1247775"/>
                <a:gd name="connsiteX23" fmla="*/ 445294 w 817224"/>
                <a:gd name="connsiteY23" fmla="*/ 957262 h 1247775"/>
                <a:gd name="connsiteX24" fmla="*/ 531019 w 817224"/>
                <a:gd name="connsiteY24" fmla="*/ 895350 h 1247775"/>
                <a:gd name="connsiteX25" fmla="*/ 607219 w 817224"/>
                <a:gd name="connsiteY25" fmla="*/ 845344 h 1247775"/>
                <a:gd name="connsiteX26" fmla="*/ 707231 w 817224"/>
                <a:gd name="connsiteY26" fmla="*/ 752475 h 1247775"/>
                <a:gd name="connsiteX27" fmla="*/ 752475 w 817224"/>
                <a:gd name="connsiteY27" fmla="*/ 688181 h 1247775"/>
                <a:gd name="connsiteX28" fmla="*/ 795338 w 817224"/>
                <a:gd name="connsiteY28" fmla="*/ 600075 h 1247775"/>
                <a:gd name="connsiteX29" fmla="*/ 811759 w 817224"/>
                <a:gd name="connsiteY29" fmla="*/ 540915 h 1247775"/>
                <a:gd name="connsiteX30" fmla="*/ 816645 w 817224"/>
                <a:gd name="connsiteY30" fmla="*/ 485528 h 1247775"/>
                <a:gd name="connsiteX31" fmla="*/ 800100 w 817224"/>
                <a:gd name="connsiteY31" fmla="*/ 423862 h 1247775"/>
                <a:gd name="connsiteX32" fmla="*/ 776288 w 817224"/>
                <a:gd name="connsiteY32" fmla="*/ 326231 h 1247775"/>
                <a:gd name="connsiteX33" fmla="*/ 747713 w 817224"/>
                <a:gd name="connsiteY33" fmla="*/ 264319 h 1247775"/>
                <a:gd name="connsiteX34" fmla="*/ 721519 w 817224"/>
                <a:gd name="connsiteY34" fmla="*/ 204787 h 1247775"/>
                <a:gd name="connsiteX35" fmla="*/ 707231 w 817224"/>
                <a:gd name="connsiteY35" fmla="*/ 142875 h 1247775"/>
                <a:gd name="connsiteX36" fmla="*/ 692944 w 817224"/>
                <a:gd name="connsiteY36" fmla="*/ 100012 h 1247775"/>
                <a:gd name="connsiteX37" fmla="*/ 676275 w 817224"/>
                <a:gd name="connsiteY37" fmla="*/ 52387 h 1247775"/>
                <a:gd name="connsiteX38" fmla="*/ 666750 w 817224"/>
                <a:gd name="connsiteY38" fmla="*/ 7144 h 1247775"/>
                <a:gd name="connsiteX39" fmla="*/ 652463 w 817224"/>
                <a:gd name="connsiteY39" fmla="*/ 42862 h 1247775"/>
                <a:gd name="connsiteX40" fmla="*/ 631031 w 817224"/>
                <a:gd name="connsiteY40" fmla="*/ 85725 h 1247775"/>
                <a:gd name="connsiteX41" fmla="*/ 607219 w 817224"/>
                <a:gd name="connsiteY41" fmla="*/ 45244 h 1247775"/>
                <a:gd name="connsiteX42" fmla="*/ 588169 w 817224"/>
                <a:gd name="connsiteY42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17224" h="1247775">
                  <a:moveTo>
                    <a:pt x="588169" y="0"/>
                  </a:moveTo>
                  <a:lnTo>
                    <a:pt x="604838" y="76200"/>
                  </a:lnTo>
                  <a:lnTo>
                    <a:pt x="628650" y="142875"/>
                  </a:lnTo>
                  <a:lnTo>
                    <a:pt x="657225" y="230981"/>
                  </a:lnTo>
                  <a:lnTo>
                    <a:pt x="688181" y="323850"/>
                  </a:lnTo>
                  <a:lnTo>
                    <a:pt x="716756" y="392906"/>
                  </a:lnTo>
                  <a:lnTo>
                    <a:pt x="731044" y="457200"/>
                  </a:lnTo>
                  <a:lnTo>
                    <a:pt x="733425" y="504825"/>
                  </a:lnTo>
                  <a:lnTo>
                    <a:pt x="716756" y="554831"/>
                  </a:lnTo>
                  <a:lnTo>
                    <a:pt x="683419" y="611981"/>
                  </a:lnTo>
                  <a:lnTo>
                    <a:pt x="640556" y="661988"/>
                  </a:lnTo>
                  <a:lnTo>
                    <a:pt x="550068" y="728662"/>
                  </a:lnTo>
                  <a:lnTo>
                    <a:pt x="473868" y="788194"/>
                  </a:lnTo>
                  <a:lnTo>
                    <a:pt x="378619" y="864394"/>
                  </a:lnTo>
                  <a:lnTo>
                    <a:pt x="300038" y="916781"/>
                  </a:lnTo>
                  <a:lnTo>
                    <a:pt x="197644" y="1004887"/>
                  </a:lnTo>
                  <a:lnTo>
                    <a:pt x="121444" y="1069181"/>
                  </a:lnTo>
                  <a:lnTo>
                    <a:pt x="33338" y="1143000"/>
                  </a:lnTo>
                  <a:lnTo>
                    <a:pt x="0" y="1164431"/>
                  </a:lnTo>
                  <a:lnTo>
                    <a:pt x="45244" y="1247775"/>
                  </a:lnTo>
                  <a:lnTo>
                    <a:pt x="161925" y="1173956"/>
                  </a:lnTo>
                  <a:lnTo>
                    <a:pt x="290513" y="1071562"/>
                  </a:lnTo>
                  <a:lnTo>
                    <a:pt x="359569" y="1026319"/>
                  </a:lnTo>
                  <a:lnTo>
                    <a:pt x="445294" y="957262"/>
                  </a:lnTo>
                  <a:lnTo>
                    <a:pt x="531019" y="895350"/>
                  </a:lnTo>
                  <a:lnTo>
                    <a:pt x="607219" y="845344"/>
                  </a:lnTo>
                  <a:lnTo>
                    <a:pt x="707231" y="752475"/>
                  </a:lnTo>
                  <a:lnTo>
                    <a:pt x="752475" y="688181"/>
                  </a:lnTo>
                  <a:lnTo>
                    <a:pt x="795338" y="600075"/>
                  </a:lnTo>
                  <a:cubicBezTo>
                    <a:pt x="806054" y="574278"/>
                    <a:pt x="808208" y="560006"/>
                    <a:pt x="811759" y="540915"/>
                  </a:cubicBezTo>
                  <a:cubicBezTo>
                    <a:pt x="815310" y="521824"/>
                    <a:pt x="818588" y="505037"/>
                    <a:pt x="816645" y="485528"/>
                  </a:cubicBezTo>
                  <a:cubicBezTo>
                    <a:pt x="814702" y="466019"/>
                    <a:pt x="806826" y="450411"/>
                    <a:pt x="800100" y="423862"/>
                  </a:cubicBezTo>
                  <a:cubicBezTo>
                    <a:pt x="793374" y="397313"/>
                    <a:pt x="784225" y="358775"/>
                    <a:pt x="776288" y="326231"/>
                  </a:cubicBezTo>
                  <a:cubicBezTo>
                    <a:pt x="768351" y="293687"/>
                    <a:pt x="756841" y="284560"/>
                    <a:pt x="747713" y="264319"/>
                  </a:cubicBezTo>
                  <a:cubicBezTo>
                    <a:pt x="738585" y="244078"/>
                    <a:pt x="726282" y="225424"/>
                    <a:pt x="721519" y="204787"/>
                  </a:cubicBezTo>
                  <a:lnTo>
                    <a:pt x="707231" y="142875"/>
                  </a:lnTo>
                  <a:lnTo>
                    <a:pt x="692944" y="100012"/>
                  </a:lnTo>
                  <a:lnTo>
                    <a:pt x="676275" y="52387"/>
                  </a:lnTo>
                  <a:cubicBezTo>
                    <a:pt x="671909" y="36909"/>
                    <a:pt x="670719" y="8731"/>
                    <a:pt x="666750" y="7144"/>
                  </a:cubicBezTo>
                  <a:cubicBezTo>
                    <a:pt x="662781" y="5557"/>
                    <a:pt x="658416" y="29765"/>
                    <a:pt x="652463" y="42862"/>
                  </a:cubicBezTo>
                  <a:lnTo>
                    <a:pt x="631031" y="85725"/>
                  </a:lnTo>
                  <a:lnTo>
                    <a:pt x="607219" y="45244"/>
                  </a:lnTo>
                  <a:cubicBezTo>
                    <a:pt x="598488" y="-15081"/>
                    <a:pt x="594519" y="15081"/>
                    <a:pt x="588169" y="0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33" name="Freeform 232"/>
            <p:cNvSpPr/>
            <p:nvPr/>
          </p:nvSpPr>
          <p:spPr bwMode="auto">
            <a:xfrm>
              <a:off x="2904131" y="4297673"/>
              <a:ext cx="898183" cy="1311913"/>
            </a:xfrm>
            <a:custGeom>
              <a:avLst/>
              <a:gdLst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1999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85800 w 1262062"/>
                <a:gd name="connsiteY59" fmla="*/ 1033462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6275 w 1262062"/>
                <a:gd name="connsiteY59" fmla="*/ 1028700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54237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72082"/>
                <a:gd name="connsiteY0" fmla="*/ 364331 h 1857375"/>
                <a:gd name="connsiteX1" fmla="*/ 671512 w 1272082"/>
                <a:gd name="connsiteY1" fmla="*/ 273843 h 1857375"/>
                <a:gd name="connsiteX2" fmla="*/ 681037 w 1272082"/>
                <a:gd name="connsiteY2" fmla="*/ 221456 h 1857375"/>
                <a:gd name="connsiteX3" fmla="*/ 692943 w 1272082"/>
                <a:gd name="connsiteY3" fmla="*/ 211931 h 1857375"/>
                <a:gd name="connsiteX4" fmla="*/ 702468 w 1272082"/>
                <a:gd name="connsiteY4" fmla="*/ 264318 h 1857375"/>
                <a:gd name="connsiteX5" fmla="*/ 721518 w 1272082"/>
                <a:gd name="connsiteY5" fmla="*/ 197643 h 1857375"/>
                <a:gd name="connsiteX6" fmla="*/ 754856 w 1272082"/>
                <a:gd name="connsiteY6" fmla="*/ 114300 h 1857375"/>
                <a:gd name="connsiteX7" fmla="*/ 788193 w 1272082"/>
                <a:gd name="connsiteY7" fmla="*/ 35718 h 1857375"/>
                <a:gd name="connsiteX8" fmla="*/ 800100 w 1272082"/>
                <a:gd name="connsiteY8" fmla="*/ 9525 h 1857375"/>
                <a:gd name="connsiteX9" fmla="*/ 821531 w 1272082"/>
                <a:gd name="connsiteY9" fmla="*/ 0 h 1857375"/>
                <a:gd name="connsiteX10" fmla="*/ 831056 w 1272082"/>
                <a:gd name="connsiteY10" fmla="*/ 2381 h 1857375"/>
                <a:gd name="connsiteX11" fmla="*/ 845343 w 1272082"/>
                <a:gd name="connsiteY11" fmla="*/ 2381 h 1857375"/>
                <a:gd name="connsiteX12" fmla="*/ 866775 w 1272082"/>
                <a:gd name="connsiteY12" fmla="*/ 52387 h 1857375"/>
                <a:gd name="connsiteX13" fmla="*/ 888206 w 1272082"/>
                <a:gd name="connsiteY13" fmla="*/ 121443 h 1857375"/>
                <a:gd name="connsiteX14" fmla="*/ 885825 w 1272082"/>
                <a:gd name="connsiteY14" fmla="*/ 173831 h 1857375"/>
                <a:gd name="connsiteX15" fmla="*/ 892968 w 1272082"/>
                <a:gd name="connsiteY15" fmla="*/ 204787 h 1857375"/>
                <a:gd name="connsiteX16" fmla="*/ 902493 w 1272082"/>
                <a:gd name="connsiteY16" fmla="*/ 242887 h 1857375"/>
                <a:gd name="connsiteX17" fmla="*/ 923925 w 1272082"/>
                <a:gd name="connsiteY17" fmla="*/ 223837 h 1857375"/>
                <a:gd name="connsiteX18" fmla="*/ 942975 w 1272082"/>
                <a:gd name="connsiteY18" fmla="*/ 278606 h 1857375"/>
                <a:gd name="connsiteX19" fmla="*/ 952500 w 1272082"/>
                <a:gd name="connsiteY19" fmla="*/ 311943 h 1857375"/>
                <a:gd name="connsiteX20" fmla="*/ 964406 w 1272082"/>
                <a:gd name="connsiteY20" fmla="*/ 345281 h 1857375"/>
                <a:gd name="connsiteX21" fmla="*/ 969168 w 1272082"/>
                <a:gd name="connsiteY21" fmla="*/ 297656 h 1857375"/>
                <a:gd name="connsiteX22" fmla="*/ 985837 w 1272082"/>
                <a:gd name="connsiteY22" fmla="*/ 250031 h 1857375"/>
                <a:gd name="connsiteX23" fmla="*/ 1014412 w 1272082"/>
                <a:gd name="connsiteY23" fmla="*/ 257175 h 1857375"/>
                <a:gd name="connsiteX24" fmla="*/ 1019175 w 1272082"/>
                <a:gd name="connsiteY24" fmla="*/ 292893 h 1857375"/>
                <a:gd name="connsiteX25" fmla="*/ 1028700 w 1272082"/>
                <a:gd name="connsiteY25" fmla="*/ 361949 h 1857375"/>
                <a:gd name="connsiteX26" fmla="*/ 1045368 w 1272082"/>
                <a:gd name="connsiteY26" fmla="*/ 414337 h 1857375"/>
                <a:gd name="connsiteX27" fmla="*/ 1057275 w 1272082"/>
                <a:gd name="connsiteY27" fmla="*/ 354806 h 1857375"/>
                <a:gd name="connsiteX28" fmla="*/ 1059656 w 1272082"/>
                <a:gd name="connsiteY28" fmla="*/ 314325 h 1857375"/>
                <a:gd name="connsiteX29" fmla="*/ 1081087 w 1272082"/>
                <a:gd name="connsiteY29" fmla="*/ 280987 h 1857375"/>
                <a:gd name="connsiteX30" fmla="*/ 1090612 w 1272082"/>
                <a:gd name="connsiteY30" fmla="*/ 345281 h 1857375"/>
                <a:gd name="connsiteX31" fmla="*/ 1090612 w 1272082"/>
                <a:gd name="connsiteY31" fmla="*/ 385762 h 1857375"/>
                <a:gd name="connsiteX32" fmla="*/ 1092993 w 1272082"/>
                <a:gd name="connsiteY32" fmla="*/ 423862 h 1857375"/>
                <a:gd name="connsiteX33" fmla="*/ 1121568 w 1272082"/>
                <a:gd name="connsiteY33" fmla="*/ 371475 h 1857375"/>
                <a:gd name="connsiteX34" fmla="*/ 1152525 w 1272082"/>
                <a:gd name="connsiteY34" fmla="*/ 464343 h 1857375"/>
                <a:gd name="connsiteX35" fmla="*/ 1209675 w 1272082"/>
                <a:gd name="connsiteY35" fmla="*/ 609600 h 1857375"/>
                <a:gd name="connsiteX36" fmla="*/ 1238250 w 1272082"/>
                <a:gd name="connsiteY36" fmla="*/ 704850 h 1857375"/>
                <a:gd name="connsiteX37" fmla="*/ 1262062 w 1272082"/>
                <a:gd name="connsiteY37" fmla="*/ 812006 h 1857375"/>
                <a:gd name="connsiteX38" fmla="*/ 1272082 w 1272082"/>
                <a:gd name="connsiteY38" fmla="*/ 900112 h 1857375"/>
                <a:gd name="connsiteX39" fmla="*/ 1252537 w 1272082"/>
                <a:gd name="connsiteY39" fmla="*/ 973931 h 1857375"/>
                <a:gd name="connsiteX40" fmla="*/ 1236239 w 1272082"/>
                <a:gd name="connsiteY40" fmla="*/ 1059656 h 1857375"/>
                <a:gd name="connsiteX41" fmla="*/ 1193006 w 1272082"/>
                <a:gd name="connsiteY41" fmla="*/ 1147762 h 1857375"/>
                <a:gd name="connsiteX42" fmla="*/ 1135856 w 1272082"/>
                <a:gd name="connsiteY42" fmla="*/ 1269206 h 1857375"/>
                <a:gd name="connsiteX43" fmla="*/ 1050130 w 1272082"/>
                <a:gd name="connsiteY43" fmla="*/ 1385888 h 1857375"/>
                <a:gd name="connsiteX44" fmla="*/ 931068 w 1272082"/>
                <a:gd name="connsiteY44" fmla="*/ 1495425 h 1857375"/>
                <a:gd name="connsiteX45" fmla="*/ 826293 w 1272082"/>
                <a:gd name="connsiteY45" fmla="*/ 1583530 h 1857375"/>
                <a:gd name="connsiteX46" fmla="*/ 676275 w 1272082"/>
                <a:gd name="connsiteY46" fmla="*/ 1671637 h 1857375"/>
                <a:gd name="connsiteX47" fmla="*/ 583406 w 1272082"/>
                <a:gd name="connsiteY47" fmla="*/ 1747837 h 1857375"/>
                <a:gd name="connsiteX48" fmla="*/ 461962 w 1272082"/>
                <a:gd name="connsiteY48" fmla="*/ 1835943 h 1857375"/>
                <a:gd name="connsiteX49" fmla="*/ 440530 w 1272082"/>
                <a:gd name="connsiteY49" fmla="*/ 1857375 h 1857375"/>
                <a:gd name="connsiteX50" fmla="*/ 178593 w 1272082"/>
                <a:gd name="connsiteY50" fmla="*/ 1854993 h 1857375"/>
                <a:gd name="connsiteX51" fmla="*/ 100012 w 1272082"/>
                <a:gd name="connsiteY51" fmla="*/ 1721643 h 1857375"/>
                <a:gd name="connsiteX52" fmla="*/ 38100 w 1272082"/>
                <a:gd name="connsiteY52" fmla="*/ 1616868 h 1857375"/>
                <a:gd name="connsiteX53" fmla="*/ 0 w 1272082"/>
                <a:gd name="connsiteY53" fmla="*/ 1540668 h 1857375"/>
                <a:gd name="connsiteX54" fmla="*/ 180975 w 1272082"/>
                <a:gd name="connsiteY54" fmla="*/ 1423987 h 1857375"/>
                <a:gd name="connsiteX55" fmla="*/ 338137 w 1272082"/>
                <a:gd name="connsiteY55" fmla="*/ 1307306 h 1857375"/>
                <a:gd name="connsiteX56" fmla="*/ 476250 w 1272082"/>
                <a:gd name="connsiteY56" fmla="*/ 1202531 h 1857375"/>
                <a:gd name="connsiteX57" fmla="*/ 564356 w 1272082"/>
                <a:gd name="connsiteY57" fmla="*/ 1140618 h 1857375"/>
                <a:gd name="connsiteX58" fmla="*/ 626268 w 1272082"/>
                <a:gd name="connsiteY58" fmla="*/ 1083468 h 1857375"/>
                <a:gd name="connsiteX59" fmla="*/ 678657 w 1272082"/>
                <a:gd name="connsiteY59" fmla="*/ 1033463 h 1857375"/>
                <a:gd name="connsiteX60" fmla="*/ 721518 w 1272082"/>
                <a:gd name="connsiteY60" fmla="*/ 964406 h 1857375"/>
                <a:gd name="connsiteX61" fmla="*/ 761999 w 1272082"/>
                <a:gd name="connsiteY61" fmla="*/ 876300 h 1857375"/>
                <a:gd name="connsiteX62" fmla="*/ 776287 w 1272082"/>
                <a:gd name="connsiteY62" fmla="*/ 816768 h 1857375"/>
                <a:gd name="connsiteX63" fmla="*/ 775915 w 1272082"/>
                <a:gd name="connsiteY63" fmla="*/ 757237 h 1857375"/>
                <a:gd name="connsiteX64" fmla="*/ 754237 w 1272082"/>
                <a:gd name="connsiteY64" fmla="*/ 695325 h 1857375"/>
                <a:gd name="connsiteX65" fmla="*/ 726281 w 1272082"/>
                <a:gd name="connsiteY65" fmla="*/ 590550 h 1857375"/>
                <a:gd name="connsiteX66" fmla="*/ 704850 w 1272082"/>
                <a:gd name="connsiteY66" fmla="*/ 516731 h 1857375"/>
                <a:gd name="connsiteX67" fmla="*/ 683418 w 1272082"/>
                <a:gd name="connsiteY67" fmla="*/ 464343 h 1857375"/>
                <a:gd name="connsiteX68" fmla="*/ 673893 w 1272082"/>
                <a:gd name="connsiteY68" fmla="*/ 426243 h 1857375"/>
                <a:gd name="connsiteX69" fmla="*/ 650081 w 1272082"/>
                <a:gd name="connsiteY69" fmla="*/ 364331 h 1857375"/>
                <a:gd name="connsiteX0" fmla="*/ 650081 w 1272342"/>
                <a:gd name="connsiteY0" fmla="*/ 364331 h 1857375"/>
                <a:gd name="connsiteX1" fmla="*/ 671512 w 1272342"/>
                <a:gd name="connsiteY1" fmla="*/ 273843 h 1857375"/>
                <a:gd name="connsiteX2" fmla="*/ 681037 w 1272342"/>
                <a:gd name="connsiteY2" fmla="*/ 221456 h 1857375"/>
                <a:gd name="connsiteX3" fmla="*/ 692943 w 1272342"/>
                <a:gd name="connsiteY3" fmla="*/ 211931 h 1857375"/>
                <a:gd name="connsiteX4" fmla="*/ 702468 w 1272342"/>
                <a:gd name="connsiteY4" fmla="*/ 264318 h 1857375"/>
                <a:gd name="connsiteX5" fmla="*/ 721518 w 1272342"/>
                <a:gd name="connsiteY5" fmla="*/ 197643 h 1857375"/>
                <a:gd name="connsiteX6" fmla="*/ 754856 w 1272342"/>
                <a:gd name="connsiteY6" fmla="*/ 114300 h 1857375"/>
                <a:gd name="connsiteX7" fmla="*/ 788193 w 1272342"/>
                <a:gd name="connsiteY7" fmla="*/ 35718 h 1857375"/>
                <a:gd name="connsiteX8" fmla="*/ 800100 w 1272342"/>
                <a:gd name="connsiteY8" fmla="*/ 9525 h 1857375"/>
                <a:gd name="connsiteX9" fmla="*/ 821531 w 1272342"/>
                <a:gd name="connsiteY9" fmla="*/ 0 h 1857375"/>
                <a:gd name="connsiteX10" fmla="*/ 831056 w 1272342"/>
                <a:gd name="connsiteY10" fmla="*/ 2381 h 1857375"/>
                <a:gd name="connsiteX11" fmla="*/ 845343 w 1272342"/>
                <a:gd name="connsiteY11" fmla="*/ 2381 h 1857375"/>
                <a:gd name="connsiteX12" fmla="*/ 866775 w 1272342"/>
                <a:gd name="connsiteY12" fmla="*/ 52387 h 1857375"/>
                <a:gd name="connsiteX13" fmla="*/ 888206 w 1272342"/>
                <a:gd name="connsiteY13" fmla="*/ 121443 h 1857375"/>
                <a:gd name="connsiteX14" fmla="*/ 885825 w 1272342"/>
                <a:gd name="connsiteY14" fmla="*/ 173831 h 1857375"/>
                <a:gd name="connsiteX15" fmla="*/ 892968 w 1272342"/>
                <a:gd name="connsiteY15" fmla="*/ 204787 h 1857375"/>
                <a:gd name="connsiteX16" fmla="*/ 902493 w 1272342"/>
                <a:gd name="connsiteY16" fmla="*/ 242887 h 1857375"/>
                <a:gd name="connsiteX17" fmla="*/ 923925 w 1272342"/>
                <a:gd name="connsiteY17" fmla="*/ 223837 h 1857375"/>
                <a:gd name="connsiteX18" fmla="*/ 942975 w 1272342"/>
                <a:gd name="connsiteY18" fmla="*/ 278606 h 1857375"/>
                <a:gd name="connsiteX19" fmla="*/ 952500 w 1272342"/>
                <a:gd name="connsiteY19" fmla="*/ 311943 h 1857375"/>
                <a:gd name="connsiteX20" fmla="*/ 964406 w 1272342"/>
                <a:gd name="connsiteY20" fmla="*/ 345281 h 1857375"/>
                <a:gd name="connsiteX21" fmla="*/ 969168 w 1272342"/>
                <a:gd name="connsiteY21" fmla="*/ 297656 h 1857375"/>
                <a:gd name="connsiteX22" fmla="*/ 985837 w 1272342"/>
                <a:gd name="connsiteY22" fmla="*/ 250031 h 1857375"/>
                <a:gd name="connsiteX23" fmla="*/ 1014412 w 1272342"/>
                <a:gd name="connsiteY23" fmla="*/ 257175 h 1857375"/>
                <a:gd name="connsiteX24" fmla="*/ 1019175 w 1272342"/>
                <a:gd name="connsiteY24" fmla="*/ 292893 h 1857375"/>
                <a:gd name="connsiteX25" fmla="*/ 1028700 w 1272342"/>
                <a:gd name="connsiteY25" fmla="*/ 361949 h 1857375"/>
                <a:gd name="connsiteX26" fmla="*/ 1045368 w 1272342"/>
                <a:gd name="connsiteY26" fmla="*/ 414337 h 1857375"/>
                <a:gd name="connsiteX27" fmla="*/ 1057275 w 1272342"/>
                <a:gd name="connsiteY27" fmla="*/ 354806 h 1857375"/>
                <a:gd name="connsiteX28" fmla="*/ 1059656 w 1272342"/>
                <a:gd name="connsiteY28" fmla="*/ 314325 h 1857375"/>
                <a:gd name="connsiteX29" fmla="*/ 1081087 w 1272342"/>
                <a:gd name="connsiteY29" fmla="*/ 280987 h 1857375"/>
                <a:gd name="connsiteX30" fmla="*/ 1090612 w 1272342"/>
                <a:gd name="connsiteY30" fmla="*/ 345281 h 1857375"/>
                <a:gd name="connsiteX31" fmla="*/ 1090612 w 1272342"/>
                <a:gd name="connsiteY31" fmla="*/ 385762 h 1857375"/>
                <a:gd name="connsiteX32" fmla="*/ 1092993 w 1272342"/>
                <a:gd name="connsiteY32" fmla="*/ 423862 h 1857375"/>
                <a:gd name="connsiteX33" fmla="*/ 1121568 w 1272342"/>
                <a:gd name="connsiteY33" fmla="*/ 371475 h 1857375"/>
                <a:gd name="connsiteX34" fmla="*/ 1152525 w 1272342"/>
                <a:gd name="connsiteY34" fmla="*/ 464343 h 1857375"/>
                <a:gd name="connsiteX35" fmla="*/ 1209675 w 1272342"/>
                <a:gd name="connsiteY35" fmla="*/ 609600 h 1857375"/>
                <a:gd name="connsiteX36" fmla="*/ 1238250 w 1272342"/>
                <a:gd name="connsiteY36" fmla="*/ 704850 h 1857375"/>
                <a:gd name="connsiteX37" fmla="*/ 1262062 w 1272342"/>
                <a:gd name="connsiteY37" fmla="*/ 812006 h 1857375"/>
                <a:gd name="connsiteX38" fmla="*/ 1272082 w 1272342"/>
                <a:gd name="connsiteY38" fmla="*/ 900112 h 1857375"/>
                <a:gd name="connsiteX39" fmla="*/ 1252537 w 1272342"/>
                <a:gd name="connsiteY39" fmla="*/ 973931 h 1857375"/>
                <a:gd name="connsiteX40" fmla="*/ 1236239 w 1272342"/>
                <a:gd name="connsiteY40" fmla="*/ 1059656 h 1857375"/>
                <a:gd name="connsiteX41" fmla="*/ 1193006 w 1272342"/>
                <a:gd name="connsiteY41" fmla="*/ 1147762 h 1857375"/>
                <a:gd name="connsiteX42" fmla="*/ 1135856 w 1272342"/>
                <a:gd name="connsiteY42" fmla="*/ 1269206 h 1857375"/>
                <a:gd name="connsiteX43" fmla="*/ 1050130 w 1272342"/>
                <a:gd name="connsiteY43" fmla="*/ 1385888 h 1857375"/>
                <a:gd name="connsiteX44" fmla="*/ 931068 w 1272342"/>
                <a:gd name="connsiteY44" fmla="*/ 1495425 h 1857375"/>
                <a:gd name="connsiteX45" fmla="*/ 826293 w 1272342"/>
                <a:gd name="connsiteY45" fmla="*/ 1583530 h 1857375"/>
                <a:gd name="connsiteX46" fmla="*/ 676275 w 1272342"/>
                <a:gd name="connsiteY46" fmla="*/ 1671637 h 1857375"/>
                <a:gd name="connsiteX47" fmla="*/ 583406 w 1272342"/>
                <a:gd name="connsiteY47" fmla="*/ 1747837 h 1857375"/>
                <a:gd name="connsiteX48" fmla="*/ 461962 w 1272342"/>
                <a:gd name="connsiteY48" fmla="*/ 1835943 h 1857375"/>
                <a:gd name="connsiteX49" fmla="*/ 440530 w 1272342"/>
                <a:gd name="connsiteY49" fmla="*/ 1857375 h 1857375"/>
                <a:gd name="connsiteX50" fmla="*/ 178593 w 1272342"/>
                <a:gd name="connsiteY50" fmla="*/ 1854993 h 1857375"/>
                <a:gd name="connsiteX51" fmla="*/ 100012 w 1272342"/>
                <a:gd name="connsiteY51" fmla="*/ 1721643 h 1857375"/>
                <a:gd name="connsiteX52" fmla="*/ 38100 w 1272342"/>
                <a:gd name="connsiteY52" fmla="*/ 1616868 h 1857375"/>
                <a:gd name="connsiteX53" fmla="*/ 0 w 1272342"/>
                <a:gd name="connsiteY53" fmla="*/ 1540668 h 1857375"/>
                <a:gd name="connsiteX54" fmla="*/ 180975 w 1272342"/>
                <a:gd name="connsiteY54" fmla="*/ 1423987 h 1857375"/>
                <a:gd name="connsiteX55" fmla="*/ 338137 w 1272342"/>
                <a:gd name="connsiteY55" fmla="*/ 1307306 h 1857375"/>
                <a:gd name="connsiteX56" fmla="*/ 476250 w 1272342"/>
                <a:gd name="connsiteY56" fmla="*/ 1202531 h 1857375"/>
                <a:gd name="connsiteX57" fmla="*/ 564356 w 1272342"/>
                <a:gd name="connsiteY57" fmla="*/ 1140618 h 1857375"/>
                <a:gd name="connsiteX58" fmla="*/ 626268 w 1272342"/>
                <a:gd name="connsiteY58" fmla="*/ 1083468 h 1857375"/>
                <a:gd name="connsiteX59" fmla="*/ 678657 w 1272342"/>
                <a:gd name="connsiteY59" fmla="*/ 1033463 h 1857375"/>
                <a:gd name="connsiteX60" fmla="*/ 721518 w 1272342"/>
                <a:gd name="connsiteY60" fmla="*/ 964406 h 1857375"/>
                <a:gd name="connsiteX61" fmla="*/ 761999 w 1272342"/>
                <a:gd name="connsiteY61" fmla="*/ 876300 h 1857375"/>
                <a:gd name="connsiteX62" fmla="*/ 776287 w 1272342"/>
                <a:gd name="connsiteY62" fmla="*/ 816768 h 1857375"/>
                <a:gd name="connsiteX63" fmla="*/ 775915 w 1272342"/>
                <a:gd name="connsiteY63" fmla="*/ 757237 h 1857375"/>
                <a:gd name="connsiteX64" fmla="*/ 754237 w 1272342"/>
                <a:gd name="connsiteY64" fmla="*/ 695325 h 1857375"/>
                <a:gd name="connsiteX65" fmla="*/ 726281 w 1272342"/>
                <a:gd name="connsiteY65" fmla="*/ 590550 h 1857375"/>
                <a:gd name="connsiteX66" fmla="*/ 704850 w 1272342"/>
                <a:gd name="connsiteY66" fmla="*/ 516731 h 1857375"/>
                <a:gd name="connsiteX67" fmla="*/ 683418 w 1272342"/>
                <a:gd name="connsiteY67" fmla="*/ 464343 h 1857375"/>
                <a:gd name="connsiteX68" fmla="*/ 673893 w 1272342"/>
                <a:gd name="connsiteY68" fmla="*/ 426243 h 1857375"/>
                <a:gd name="connsiteX69" fmla="*/ 650081 w 1272342"/>
                <a:gd name="connsiteY69" fmla="*/ 364331 h 1857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272342" h="1857375">
                  <a:moveTo>
                    <a:pt x="650081" y="364331"/>
                  </a:moveTo>
                  <a:lnTo>
                    <a:pt x="671512" y="273843"/>
                  </a:lnTo>
                  <a:cubicBezTo>
                    <a:pt x="676671" y="250031"/>
                    <a:pt x="677465" y="231775"/>
                    <a:pt x="681037" y="221456"/>
                  </a:cubicBezTo>
                  <a:cubicBezTo>
                    <a:pt x="684609" y="211137"/>
                    <a:pt x="689371" y="204787"/>
                    <a:pt x="692943" y="211931"/>
                  </a:cubicBezTo>
                  <a:cubicBezTo>
                    <a:pt x="696515" y="219075"/>
                    <a:pt x="697706" y="266699"/>
                    <a:pt x="702468" y="264318"/>
                  </a:cubicBezTo>
                  <a:lnTo>
                    <a:pt x="721518" y="197643"/>
                  </a:lnTo>
                  <a:lnTo>
                    <a:pt x="754856" y="114300"/>
                  </a:lnTo>
                  <a:lnTo>
                    <a:pt x="788193" y="35718"/>
                  </a:lnTo>
                  <a:lnTo>
                    <a:pt x="800100" y="9525"/>
                  </a:lnTo>
                  <a:lnTo>
                    <a:pt x="821531" y="0"/>
                  </a:lnTo>
                  <a:lnTo>
                    <a:pt x="831056" y="2381"/>
                  </a:lnTo>
                  <a:lnTo>
                    <a:pt x="845343" y="2381"/>
                  </a:lnTo>
                  <a:lnTo>
                    <a:pt x="866775" y="52387"/>
                  </a:lnTo>
                  <a:lnTo>
                    <a:pt x="888206" y="121443"/>
                  </a:lnTo>
                  <a:lnTo>
                    <a:pt x="885825" y="173831"/>
                  </a:lnTo>
                  <a:lnTo>
                    <a:pt x="892968" y="204787"/>
                  </a:lnTo>
                  <a:lnTo>
                    <a:pt x="902493" y="242887"/>
                  </a:lnTo>
                  <a:cubicBezTo>
                    <a:pt x="907653" y="246062"/>
                    <a:pt x="917178" y="217884"/>
                    <a:pt x="923925" y="223837"/>
                  </a:cubicBezTo>
                  <a:cubicBezTo>
                    <a:pt x="930672" y="229790"/>
                    <a:pt x="938212" y="263922"/>
                    <a:pt x="942975" y="278606"/>
                  </a:cubicBezTo>
                  <a:lnTo>
                    <a:pt x="952500" y="311943"/>
                  </a:lnTo>
                  <a:lnTo>
                    <a:pt x="964406" y="345281"/>
                  </a:lnTo>
                  <a:lnTo>
                    <a:pt x="969168" y="297656"/>
                  </a:lnTo>
                  <a:cubicBezTo>
                    <a:pt x="972740" y="281781"/>
                    <a:pt x="978296" y="256778"/>
                    <a:pt x="985837" y="250031"/>
                  </a:cubicBezTo>
                  <a:cubicBezTo>
                    <a:pt x="993378" y="243284"/>
                    <a:pt x="1008856" y="250031"/>
                    <a:pt x="1014412" y="257175"/>
                  </a:cubicBezTo>
                  <a:lnTo>
                    <a:pt x="1019175" y="292893"/>
                  </a:lnTo>
                  <a:cubicBezTo>
                    <a:pt x="1019969" y="315118"/>
                    <a:pt x="1027906" y="339724"/>
                    <a:pt x="1028700" y="361949"/>
                  </a:cubicBezTo>
                  <a:lnTo>
                    <a:pt x="1045368" y="414337"/>
                  </a:lnTo>
                  <a:lnTo>
                    <a:pt x="1057275" y="354806"/>
                  </a:lnTo>
                  <a:lnTo>
                    <a:pt x="1059656" y="314325"/>
                  </a:lnTo>
                  <a:cubicBezTo>
                    <a:pt x="1063625" y="302022"/>
                    <a:pt x="1075928" y="275828"/>
                    <a:pt x="1081087" y="280987"/>
                  </a:cubicBezTo>
                  <a:cubicBezTo>
                    <a:pt x="1086246" y="286146"/>
                    <a:pt x="1089025" y="327819"/>
                    <a:pt x="1090612" y="345281"/>
                  </a:cubicBezTo>
                  <a:lnTo>
                    <a:pt x="1090612" y="385762"/>
                  </a:lnTo>
                  <a:lnTo>
                    <a:pt x="1092993" y="423862"/>
                  </a:lnTo>
                  <a:cubicBezTo>
                    <a:pt x="1098152" y="421481"/>
                    <a:pt x="1111646" y="364728"/>
                    <a:pt x="1121568" y="371475"/>
                  </a:cubicBezTo>
                  <a:cubicBezTo>
                    <a:pt x="1131490" y="378222"/>
                    <a:pt x="1137841" y="424656"/>
                    <a:pt x="1152525" y="464343"/>
                  </a:cubicBezTo>
                  <a:lnTo>
                    <a:pt x="1209675" y="609600"/>
                  </a:lnTo>
                  <a:lnTo>
                    <a:pt x="1238250" y="704850"/>
                  </a:lnTo>
                  <a:lnTo>
                    <a:pt x="1262062" y="812006"/>
                  </a:lnTo>
                  <a:cubicBezTo>
                    <a:pt x="1267701" y="844550"/>
                    <a:pt x="1273669" y="873125"/>
                    <a:pt x="1272082" y="900112"/>
                  </a:cubicBezTo>
                  <a:cubicBezTo>
                    <a:pt x="1270495" y="927099"/>
                    <a:pt x="1258511" y="947340"/>
                    <a:pt x="1252537" y="973931"/>
                  </a:cubicBezTo>
                  <a:cubicBezTo>
                    <a:pt x="1248233" y="1000522"/>
                    <a:pt x="1246161" y="1030684"/>
                    <a:pt x="1236239" y="1059656"/>
                  </a:cubicBezTo>
                  <a:cubicBezTo>
                    <a:pt x="1226317" y="1088628"/>
                    <a:pt x="1209737" y="1112837"/>
                    <a:pt x="1193006" y="1147762"/>
                  </a:cubicBezTo>
                  <a:lnTo>
                    <a:pt x="1135856" y="1269206"/>
                  </a:lnTo>
                  <a:lnTo>
                    <a:pt x="1050130" y="1385888"/>
                  </a:lnTo>
                  <a:lnTo>
                    <a:pt x="931068" y="1495425"/>
                  </a:lnTo>
                  <a:lnTo>
                    <a:pt x="826293" y="1583530"/>
                  </a:lnTo>
                  <a:lnTo>
                    <a:pt x="676275" y="1671637"/>
                  </a:lnTo>
                  <a:lnTo>
                    <a:pt x="583406" y="1747837"/>
                  </a:lnTo>
                  <a:lnTo>
                    <a:pt x="461962" y="1835943"/>
                  </a:lnTo>
                  <a:lnTo>
                    <a:pt x="440530" y="1857375"/>
                  </a:lnTo>
                  <a:lnTo>
                    <a:pt x="178593" y="1854993"/>
                  </a:lnTo>
                  <a:lnTo>
                    <a:pt x="100012" y="1721643"/>
                  </a:lnTo>
                  <a:lnTo>
                    <a:pt x="38100" y="1616868"/>
                  </a:lnTo>
                  <a:lnTo>
                    <a:pt x="0" y="1540668"/>
                  </a:lnTo>
                  <a:cubicBezTo>
                    <a:pt x="23813" y="1508521"/>
                    <a:pt x="124619" y="1462881"/>
                    <a:pt x="180975" y="1423987"/>
                  </a:cubicBezTo>
                  <a:cubicBezTo>
                    <a:pt x="237331" y="1385093"/>
                    <a:pt x="288925" y="1344215"/>
                    <a:pt x="338137" y="1307306"/>
                  </a:cubicBezTo>
                  <a:lnTo>
                    <a:pt x="476250" y="1202531"/>
                  </a:lnTo>
                  <a:cubicBezTo>
                    <a:pt x="513953" y="1174750"/>
                    <a:pt x="539353" y="1160462"/>
                    <a:pt x="564356" y="1140618"/>
                  </a:cubicBezTo>
                  <a:cubicBezTo>
                    <a:pt x="589359" y="1120774"/>
                    <a:pt x="607218" y="1101327"/>
                    <a:pt x="626268" y="1083468"/>
                  </a:cubicBezTo>
                  <a:cubicBezTo>
                    <a:pt x="645318" y="1065609"/>
                    <a:pt x="662782" y="1053307"/>
                    <a:pt x="678657" y="1033463"/>
                  </a:cubicBezTo>
                  <a:cubicBezTo>
                    <a:pt x="694532" y="1013619"/>
                    <a:pt x="707628" y="990600"/>
                    <a:pt x="721518" y="964406"/>
                  </a:cubicBezTo>
                  <a:cubicBezTo>
                    <a:pt x="735408" y="938212"/>
                    <a:pt x="752871" y="900906"/>
                    <a:pt x="761999" y="876300"/>
                  </a:cubicBezTo>
                  <a:cubicBezTo>
                    <a:pt x="771127" y="851694"/>
                    <a:pt x="773968" y="836612"/>
                    <a:pt x="776287" y="816768"/>
                  </a:cubicBezTo>
                  <a:cubicBezTo>
                    <a:pt x="778606" y="796924"/>
                    <a:pt x="779590" y="777478"/>
                    <a:pt x="775915" y="757237"/>
                  </a:cubicBezTo>
                  <a:cubicBezTo>
                    <a:pt x="772240" y="736997"/>
                    <a:pt x="761463" y="715962"/>
                    <a:pt x="754237" y="695325"/>
                  </a:cubicBezTo>
                  <a:cubicBezTo>
                    <a:pt x="751186" y="674688"/>
                    <a:pt x="736600" y="620316"/>
                    <a:pt x="726281" y="590550"/>
                  </a:cubicBezTo>
                  <a:lnTo>
                    <a:pt x="704850" y="516731"/>
                  </a:lnTo>
                  <a:lnTo>
                    <a:pt x="683418" y="464343"/>
                  </a:lnTo>
                  <a:lnTo>
                    <a:pt x="673893" y="426243"/>
                  </a:lnTo>
                  <a:lnTo>
                    <a:pt x="650081" y="364331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34" name="Freeform 233"/>
            <p:cNvSpPr/>
            <p:nvPr/>
          </p:nvSpPr>
          <p:spPr bwMode="auto">
            <a:xfrm>
              <a:off x="2809833" y="4487446"/>
              <a:ext cx="570500" cy="828640"/>
            </a:xfrm>
            <a:custGeom>
              <a:avLst/>
              <a:gdLst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5781 w 807243"/>
                <a:gd name="connsiteY6" fmla="*/ 790575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14626 h 1174170"/>
                <a:gd name="connsiteX1" fmla="*/ 76200 w 807243"/>
                <a:gd name="connsiteY1" fmla="*/ 1174170 h 1174170"/>
                <a:gd name="connsiteX2" fmla="*/ 171450 w 807243"/>
                <a:gd name="connsiteY2" fmla="*/ 1100351 h 1174170"/>
                <a:gd name="connsiteX3" fmla="*/ 295275 w 807243"/>
                <a:gd name="connsiteY3" fmla="*/ 995576 h 1174170"/>
                <a:gd name="connsiteX4" fmla="*/ 371474 w 807243"/>
                <a:gd name="connsiteY4" fmla="*/ 933663 h 1174170"/>
                <a:gd name="connsiteX5" fmla="*/ 461962 w 807243"/>
                <a:gd name="connsiteY5" fmla="*/ 866989 h 1174170"/>
                <a:gd name="connsiteX6" fmla="*/ 538162 w 807243"/>
                <a:gd name="connsiteY6" fmla="*/ 809839 h 1174170"/>
                <a:gd name="connsiteX7" fmla="*/ 631031 w 807243"/>
                <a:gd name="connsiteY7" fmla="*/ 728876 h 1174170"/>
                <a:gd name="connsiteX8" fmla="*/ 702468 w 807243"/>
                <a:gd name="connsiteY8" fmla="*/ 678870 h 1174170"/>
                <a:gd name="connsiteX9" fmla="*/ 742950 w 807243"/>
                <a:gd name="connsiteY9" fmla="*/ 633626 h 1174170"/>
                <a:gd name="connsiteX10" fmla="*/ 790575 w 807243"/>
                <a:gd name="connsiteY10" fmla="*/ 559808 h 1174170"/>
                <a:gd name="connsiteX11" fmla="*/ 807243 w 807243"/>
                <a:gd name="connsiteY11" fmla="*/ 521708 h 1174170"/>
                <a:gd name="connsiteX12" fmla="*/ 804862 w 807243"/>
                <a:gd name="connsiteY12" fmla="*/ 466939 h 1174170"/>
                <a:gd name="connsiteX13" fmla="*/ 790575 w 807243"/>
                <a:gd name="connsiteY13" fmla="*/ 412170 h 1174170"/>
                <a:gd name="connsiteX14" fmla="*/ 757237 w 807243"/>
                <a:gd name="connsiteY14" fmla="*/ 331208 h 1174170"/>
                <a:gd name="connsiteX15" fmla="*/ 726281 w 807243"/>
                <a:gd name="connsiteY15" fmla="*/ 245483 h 1174170"/>
                <a:gd name="connsiteX16" fmla="*/ 702468 w 807243"/>
                <a:gd name="connsiteY16" fmla="*/ 157376 h 1174170"/>
                <a:gd name="connsiteX17" fmla="*/ 688181 w 807243"/>
                <a:gd name="connsiteY17" fmla="*/ 85939 h 1174170"/>
                <a:gd name="connsiteX18" fmla="*/ 661987 w 807243"/>
                <a:gd name="connsiteY18" fmla="*/ 9739 h 1174170"/>
                <a:gd name="connsiteX19" fmla="*/ 631031 w 807243"/>
                <a:gd name="connsiteY19" fmla="*/ 71651 h 1174170"/>
                <a:gd name="connsiteX20" fmla="*/ 611981 w 807243"/>
                <a:gd name="connsiteY20" fmla="*/ 28789 h 1174170"/>
                <a:gd name="connsiteX21" fmla="*/ 581025 w 807243"/>
                <a:gd name="connsiteY21" fmla="*/ 76414 h 1174170"/>
                <a:gd name="connsiteX22" fmla="*/ 550068 w 807243"/>
                <a:gd name="connsiteY22" fmla="*/ 9739 h 1174170"/>
                <a:gd name="connsiteX23" fmla="*/ 547687 w 807243"/>
                <a:gd name="connsiteY23" fmla="*/ 26408 h 1174170"/>
                <a:gd name="connsiteX24" fmla="*/ 578643 w 807243"/>
                <a:gd name="connsiteY24" fmla="*/ 121658 h 1174170"/>
                <a:gd name="connsiteX25" fmla="*/ 611981 w 807243"/>
                <a:gd name="connsiteY25" fmla="*/ 238339 h 1174170"/>
                <a:gd name="connsiteX26" fmla="*/ 633412 w 807243"/>
                <a:gd name="connsiteY26" fmla="*/ 319301 h 1174170"/>
                <a:gd name="connsiteX27" fmla="*/ 640557 w 807243"/>
                <a:gd name="connsiteY27" fmla="*/ 381214 h 1174170"/>
                <a:gd name="connsiteX28" fmla="*/ 638175 w 807243"/>
                <a:gd name="connsiteY28" fmla="*/ 424076 h 1174170"/>
                <a:gd name="connsiteX29" fmla="*/ 628650 w 807243"/>
                <a:gd name="connsiteY29" fmla="*/ 459795 h 1174170"/>
                <a:gd name="connsiteX30" fmla="*/ 602456 w 807243"/>
                <a:gd name="connsiteY30" fmla="*/ 490751 h 1174170"/>
                <a:gd name="connsiteX31" fmla="*/ 459581 w 807243"/>
                <a:gd name="connsiteY31" fmla="*/ 609814 h 1174170"/>
                <a:gd name="connsiteX32" fmla="*/ 359568 w 807243"/>
                <a:gd name="connsiteY32" fmla="*/ 700301 h 1174170"/>
                <a:gd name="connsiteX33" fmla="*/ 233362 w 807243"/>
                <a:gd name="connsiteY33" fmla="*/ 807458 h 1174170"/>
                <a:gd name="connsiteX34" fmla="*/ 150018 w 807243"/>
                <a:gd name="connsiteY34" fmla="*/ 878895 h 1174170"/>
                <a:gd name="connsiteX35" fmla="*/ 64293 w 807243"/>
                <a:gd name="connsiteY35" fmla="*/ 952714 h 1174170"/>
                <a:gd name="connsiteX36" fmla="*/ 0 w 807243"/>
                <a:gd name="connsiteY36" fmla="*/ 1014626 h 1174170"/>
                <a:gd name="connsiteX0" fmla="*/ 0 w 807554"/>
                <a:gd name="connsiteY0" fmla="*/ 1014626 h 1174170"/>
                <a:gd name="connsiteX1" fmla="*/ 76200 w 807554"/>
                <a:gd name="connsiteY1" fmla="*/ 1174170 h 1174170"/>
                <a:gd name="connsiteX2" fmla="*/ 171450 w 807554"/>
                <a:gd name="connsiteY2" fmla="*/ 1100351 h 1174170"/>
                <a:gd name="connsiteX3" fmla="*/ 295275 w 807554"/>
                <a:gd name="connsiteY3" fmla="*/ 995576 h 1174170"/>
                <a:gd name="connsiteX4" fmla="*/ 371474 w 807554"/>
                <a:gd name="connsiteY4" fmla="*/ 933663 h 1174170"/>
                <a:gd name="connsiteX5" fmla="*/ 461962 w 807554"/>
                <a:gd name="connsiteY5" fmla="*/ 866989 h 1174170"/>
                <a:gd name="connsiteX6" fmla="*/ 538162 w 807554"/>
                <a:gd name="connsiteY6" fmla="*/ 809839 h 1174170"/>
                <a:gd name="connsiteX7" fmla="*/ 631031 w 807554"/>
                <a:gd name="connsiteY7" fmla="*/ 728876 h 1174170"/>
                <a:gd name="connsiteX8" fmla="*/ 702468 w 807554"/>
                <a:gd name="connsiteY8" fmla="*/ 678870 h 1174170"/>
                <a:gd name="connsiteX9" fmla="*/ 742950 w 807554"/>
                <a:gd name="connsiteY9" fmla="*/ 633626 h 1174170"/>
                <a:gd name="connsiteX10" fmla="*/ 790575 w 807554"/>
                <a:gd name="connsiteY10" fmla="*/ 559808 h 1174170"/>
                <a:gd name="connsiteX11" fmla="*/ 807243 w 807554"/>
                <a:gd name="connsiteY11" fmla="*/ 521708 h 1174170"/>
                <a:gd name="connsiteX12" fmla="*/ 804862 w 807554"/>
                <a:gd name="connsiteY12" fmla="*/ 466939 h 1174170"/>
                <a:gd name="connsiteX13" fmla="*/ 790575 w 807554"/>
                <a:gd name="connsiteY13" fmla="*/ 412170 h 1174170"/>
                <a:gd name="connsiteX14" fmla="*/ 757237 w 807554"/>
                <a:gd name="connsiteY14" fmla="*/ 331208 h 1174170"/>
                <a:gd name="connsiteX15" fmla="*/ 726281 w 807554"/>
                <a:gd name="connsiteY15" fmla="*/ 245483 h 1174170"/>
                <a:gd name="connsiteX16" fmla="*/ 702468 w 807554"/>
                <a:gd name="connsiteY16" fmla="*/ 157376 h 1174170"/>
                <a:gd name="connsiteX17" fmla="*/ 688181 w 807554"/>
                <a:gd name="connsiteY17" fmla="*/ 85939 h 1174170"/>
                <a:gd name="connsiteX18" fmla="*/ 661987 w 807554"/>
                <a:gd name="connsiteY18" fmla="*/ 9739 h 1174170"/>
                <a:gd name="connsiteX19" fmla="*/ 631031 w 807554"/>
                <a:gd name="connsiteY19" fmla="*/ 71651 h 1174170"/>
                <a:gd name="connsiteX20" fmla="*/ 611981 w 807554"/>
                <a:gd name="connsiteY20" fmla="*/ 28789 h 1174170"/>
                <a:gd name="connsiteX21" fmla="*/ 581025 w 807554"/>
                <a:gd name="connsiteY21" fmla="*/ 76414 h 1174170"/>
                <a:gd name="connsiteX22" fmla="*/ 550068 w 807554"/>
                <a:gd name="connsiteY22" fmla="*/ 9739 h 1174170"/>
                <a:gd name="connsiteX23" fmla="*/ 547687 w 807554"/>
                <a:gd name="connsiteY23" fmla="*/ 26408 h 1174170"/>
                <a:gd name="connsiteX24" fmla="*/ 578643 w 807554"/>
                <a:gd name="connsiteY24" fmla="*/ 121658 h 1174170"/>
                <a:gd name="connsiteX25" fmla="*/ 611981 w 807554"/>
                <a:gd name="connsiteY25" fmla="*/ 238339 h 1174170"/>
                <a:gd name="connsiteX26" fmla="*/ 633412 w 807554"/>
                <a:gd name="connsiteY26" fmla="*/ 319301 h 1174170"/>
                <a:gd name="connsiteX27" fmla="*/ 640557 w 807554"/>
                <a:gd name="connsiteY27" fmla="*/ 381214 h 1174170"/>
                <a:gd name="connsiteX28" fmla="*/ 638175 w 807554"/>
                <a:gd name="connsiteY28" fmla="*/ 424076 h 1174170"/>
                <a:gd name="connsiteX29" fmla="*/ 628650 w 807554"/>
                <a:gd name="connsiteY29" fmla="*/ 459795 h 1174170"/>
                <a:gd name="connsiteX30" fmla="*/ 602456 w 807554"/>
                <a:gd name="connsiteY30" fmla="*/ 490751 h 1174170"/>
                <a:gd name="connsiteX31" fmla="*/ 459581 w 807554"/>
                <a:gd name="connsiteY31" fmla="*/ 609814 h 1174170"/>
                <a:gd name="connsiteX32" fmla="*/ 359568 w 807554"/>
                <a:gd name="connsiteY32" fmla="*/ 700301 h 1174170"/>
                <a:gd name="connsiteX33" fmla="*/ 233362 w 807554"/>
                <a:gd name="connsiteY33" fmla="*/ 807458 h 1174170"/>
                <a:gd name="connsiteX34" fmla="*/ 150018 w 807554"/>
                <a:gd name="connsiteY34" fmla="*/ 878895 h 1174170"/>
                <a:gd name="connsiteX35" fmla="*/ 64293 w 807554"/>
                <a:gd name="connsiteY35" fmla="*/ 952714 h 1174170"/>
                <a:gd name="connsiteX36" fmla="*/ 0 w 807554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08305" h="1174170">
                  <a:moveTo>
                    <a:pt x="0" y="1014626"/>
                  </a:moveTo>
                  <a:lnTo>
                    <a:pt x="76200" y="1174170"/>
                  </a:lnTo>
                  <a:lnTo>
                    <a:pt x="171450" y="1100351"/>
                  </a:lnTo>
                  <a:lnTo>
                    <a:pt x="295275" y="995576"/>
                  </a:lnTo>
                  <a:lnTo>
                    <a:pt x="371474" y="933663"/>
                  </a:lnTo>
                  <a:lnTo>
                    <a:pt x="461962" y="866989"/>
                  </a:lnTo>
                  <a:lnTo>
                    <a:pt x="538162" y="809839"/>
                  </a:lnTo>
                  <a:cubicBezTo>
                    <a:pt x="566340" y="786820"/>
                    <a:pt x="603647" y="750704"/>
                    <a:pt x="631031" y="728876"/>
                  </a:cubicBezTo>
                  <a:cubicBezTo>
                    <a:pt x="658415" y="707048"/>
                    <a:pt x="683815" y="694745"/>
                    <a:pt x="702468" y="678870"/>
                  </a:cubicBezTo>
                  <a:cubicBezTo>
                    <a:pt x="721121" y="662995"/>
                    <a:pt x="728266" y="653470"/>
                    <a:pt x="742950" y="633626"/>
                  </a:cubicBezTo>
                  <a:cubicBezTo>
                    <a:pt x="757634" y="613782"/>
                    <a:pt x="779860" y="578461"/>
                    <a:pt x="790575" y="559808"/>
                  </a:cubicBezTo>
                  <a:cubicBezTo>
                    <a:pt x="801290" y="541155"/>
                    <a:pt x="804862" y="537186"/>
                    <a:pt x="807243" y="521708"/>
                  </a:cubicBezTo>
                  <a:cubicBezTo>
                    <a:pt x="809624" y="506230"/>
                    <a:pt x="807640" y="485195"/>
                    <a:pt x="804862" y="466939"/>
                  </a:cubicBezTo>
                  <a:lnTo>
                    <a:pt x="790575" y="412170"/>
                  </a:lnTo>
                  <a:lnTo>
                    <a:pt x="757237" y="331208"/>
                  </a:lnTo>
                  <a:cubicBezTo>
                    <a:pt x="748191" y="303427"/>
                    <a:pt x="745429" y="274455"/>
                    <a:pt x="736301" y="245483"/>
                  </a:cubicBezTo>
                  <a:cubicBezTo>
                    <a:pt x="727173" y="216511"/>
                    <a:pt x="710488" y="183967"/>
                    <a:pt x="702468" y="157376"/>
                  </a:cubicBezTo>
                  <a:lnTo>
                    <a:pt x="688181" y="85939"/>
                  </a:lnTo>
                  <a:cubicBezTo>
                    <a:pt x="681434" y="61333"/>
                    <a:pt x="671512" y="12120"/>
                    <a:pt x="661987" y="9739"/>
                  </a:cubicBezTo>
                  <a:cubicBezTo>
                    <a:pt x="652462" y="7358"/>
                    <a:pt x="639365" y="68476"/>
                    <a:pt x="631031" y="71651"/>
                  </a:cubicBezTo>
                  <a:cubicBezTo>
                    <a:pt x="622697" y="74826"/>
                    <a:pt x="620315" y="27995"/>
                    <a:pt x="611981" y="28789"/>
                  </a:cubicBezTo>
                  <a:cubicBezTo>
                    <a:pt x="603647" y="29583"/>
                    <a:pt x="591344" y="98639"/>
                    <a:pt x="581025" y="76414"/>
                  </a:cubicBezTo>
                  <a:lnTo>
                    <a:pt x="550068" y="9739"/>
                  </a:lnTo>
                  <a:cubicBezTo>
                    <a:pt x="539749" y="-12486"/>
                    <a:pt x="542925" y="7755"/>
                    <a:pt x="547687" y="26408"/>
                  </a:cubicBezTo>
                  <a:lnTo>
                    <a:pt x="578643" y="121658"/>
                  </a:lnTo>
                  <a:lnTo>
                    <a:pt x="611981" y="238339"/>
                  </a:lnTo>
                  <a:lnTo>
                    <a:pt x="633412" y="319301"/>
                  </a:lnTo>
                  <a:cubicBezTo>
                    <a:pt x="638175" y="343113"/>
                    <a:pt x="639763" y="363752"/>
                    <a:pt x="640557" y="381214"/>
                  </a:cubicBezTo>
                  <a:cubicBezTo>
                    <a:pt x="641351" y="398676"/>
                    <a:pt x="640160" y="410979"/>
                    <a:pt x="638175" y="424076"/>
                  </a:cubicBezTo>
                  <a:lnTo>
                    <a:pt x="628650" y="459795"/>
                  </a:lnTo>
                  <a:lnTo>
                    <a:pt x="602456" y="490751"/>
                  </a:lnTo>
                  <a:lnTo>
                    <a:pt x="459581" y="609814"/>
                  </a:lnTo>
                  <a:lnTo>
                    <a:pt x="359568" y="700301"/>
                  </a:lnTo>
                  <a:lnTo>
                    <a:pt x="233362" y="807458"/>
                  </a:lnTo>
                  <a:lnTo>
                    <a:pt x="150018" y="878895"/>
                  </a:lnTo>
                  <a:lnTo>
                    <a:pt x="64293" y="952714"/>
                  </a:lnTo>
                  <a:lnTo>
                    <a:pt x="0" y="1014626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35" name="Freeform 234"/>
            <p:cNvSpPr/>
            <p:nvPr/>
          </p:nvSpPr>
          <p:spPr bwMode="auto">
            <a:xfrm>
              <a:off x="3130445" y="4521629"/>
              <a:ext cx="1335801" cy="1090315"/>
            </a:xfrm>
            <a:custGeom>
              <a:avLst/>
              <a:gdLst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8237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6368 w 1597819"/>
                <a:gd name="connsiteY39" fmla="*/ 899514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359721 w 1597819"/>
                <a:gd name="connsiteY61" fmla="*/ 1236785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25357 w 1597819"/>
                <a:gd name="connsiteY58" fmla="*/ 145360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788752 w 1705534"/>
                <a:gd name="connsiteY0" fmla="*/ 58933 h 1544833"/>
                <a:gd name="connsiteX1" fmla="*/ 807802 w 1705534"/>
                <a:gd name="connsiteY1" fmla="*/ 1783 h 1544833"/>
                <a:gd name="connsiteX2" fmla="*/ 826852 w 1705534"/>
                <a:gd name="connsiteY2" fmla="*/ 18452 h 1544833"/>
                <a:gd name="connsiteX3" fmla="*/ 841140 w 1705534"/>
                <a:gd name="connsiteY3" fmla="*/ 58933 h 1544833"/>
                <a:gd name="connsiteX4" fmla="*/ 857808 w 1705534"/>
                <a:gd name="connsiteY4" fmla="*/ 75602 h 1544833"/>
                <a:gd name="connsiteX5" fmla="*/ 867333 w 1705534"/>
                <a:gd name="connsiteY5" fmla="*/ 85127 h 1544833"/>
                <a:gd name="connsiteX6" fmla="*/ 874477 w 1705534"/>
                <a:gd name="connsiteY6" fmla="*/ 120846 h 1544833"/>
                <a:gd name="connsiteX7" fmla="*/ 884002 w 1705534"/>
                <a:gd name="connsiteY7" fmla="*/ 125608 h 1544833"/>
                <a:gd name="connsiteX8" fmla="*/ 895908 w 1705534"/>
                <a:gd name="connsiteY8" fmla="*/ 120846 h 1544833"/>
                <a:gd name="connsiteX9" fmla="*/ 903052 w 1705534"/>
                <a:gd name="connsiteY9" fmla="*/ 66077 h 1544833"/>
                <a:gd name="connsiteX10" fmla="*/ 903052 w 1705534"/>
                <a:gd name="connsiteY10" fmla="*/ 66077 h 1544833"/>
                <a:gd name="connsiteX11" fmla="*/ 919721 w 1705534"/>
                <a:gd name="connsiteY11" fmla="*/ 56552 h 1544833"/>
                <a:gd name="connsiteX12" fmla="*/ 936390 w 1705534"/>
                <a:gd name="connsiteY12" fmla="*/ 73221 h 1544833"/>
                <a:gd name="connsiteX13" fmla="*/ 936390 w 1705534"/>
                <a:gd name="connsiteY13" fmla="*/ 87508 h 1544833"/>
                <a:gd name="connsiteX14" fmla="*/ 950677 w 1705534"/>
                <a:gd name="connsiteY14" fmla="*/ 54171 h 1544833"/>
                <a:gd name="connsiteX15" fmla="*/ 960202 w 1705534"/>
                <a:gd name="connsiteY15" fmla="*/ 27977 h 1544833"/>
                <a:gd name="connsiteX16" fmla="*/ 967346 w 1705534"/>
                <a:gd name="connsiteY16" fmla="*/ 54171 h 1544833"/>
                <a:gd name="connsiteX17" fmla="*/ 974490 w 1705534"/>
                <a:gd name="connsiteY17" fmla="*/ 92271 h 1544833"/>
                <a:gd name="connsiteX18" fmla="*/ 984015 w 1705534"/>
                <a:gd name="connsiteY18" fmla="*/ 104177 h 1544833"/>
                <a:gd name="connsiteX19" fmla="*/ 998302 w 1705534"/>
                <a:gd name="connsiteY19" fmla="*/ 61314 h 1544833"/>
                <a:gd name="connsiteX20" fmla="*/ 1014971 w 1705534"/>
                <a:gd name="connsiteY20" fmla="*/ 30358 h 1544833"/>
                <a:gd name="connsiteX21" fmla="*/ 1014971 w 1705534"/>
                <a:gd name="connsiteY21" fmla="*/ 30358 h 1544833"/>
                <a:gd name="connsiteX22" fmla="*/ 1055452 w 1705534"/>
                <a:gd name="connsiteY22" fmla="*/ 27977 h 1544833"/>
                <a:gd name="connsiteX23" fmla="*/ 1072121 w 1705534"/>
                <a:gd name="connsiteY23" fmla="*/ 73221 h 1544833"/>
                <a:gd name="connsiteX24" fmla="*/ 1074502 w 1705534"/>
                <a:gd name="connsiteY24" fmla="*/ 94652 h 1544833"/>
                <a:gd name="connsiteX25" fmla="*/ 1095933 w 1705534"/>
                <a:gd name="connsiteY25" fmla="*/ 56552 h 1544833"/>
                <a:gd name="connsiteX26" fmla="*/ 1119746 w 1705534"/>
                <a:gd name="connsiteY26" fmla="*/ 37502 h 1544833"/>
                <a:gd name="connsiteX27" fmla="*/ 1136415 w 1705534"/>
                <a:gd name="connsiteY27" fmla="*/ 23214 h 1544833"/>
                <a:gd name="connsiteX28" fmla="*/ 1160227 w 1705534"/>
                <a:gd name="connsiteY28" fmla="*/ 4164 h 1544833"/>
                <a:gd name="connsiteX29" fmla="*/ 1176896 w 1705534"/>
                <a:gd name="connsiteY29" fmla="*/ 58933 h 1544833"/>
                <a:gd name="connsiteX30" fmla="*/ 1184040 w 1705534"/>
                <a:gd name="connsiteY30" fmla="*/ 87508 h 1544833"/>
                <a:gd name="connsiteX31" fmla="*/ 1207852 w 1705534"/>
                <a:gd name="connsiteY31" fmla="*/ 111321 h 1544833"/>
                <a:gd name="connsiteX32" fmla="*/ 1229283 w 1705534"/>
                <a:gd name="connsiteY32" fmla="*/ 118464 h 1544833"/>
                <a:gd name="connsiteX33" fmla="*/ 1245952 w 1705534"/>
                <a:gd name="connsiteY33" fmla="*/ 204189 h 1544833"/>
                <a:gd name="connsiteX34" fmla="*/ 1276908 w 1705534"/>
                <a:gd name="connsiteY34" fmla="*/ 328014 h 1544833"/>
                <a:gd name="connsiteX35" fmla="*/ 1319771 w 1705534"/>
                <a:gd name="connsiteY35" fmla="*/ 451839 h 1544833"/>
                <a:gd name="connsiteX36" fmla="*/ 1367396 w 1705534"/>
                <a:gd name="connsiteY36" fmla="*/ 592333 h 1544833"/>
                <a:gd name="connsiteX37" fmla="*/ 1412640 w 1705534"/>
                <a:gd name="connsiteY37" fmla="*/ 689964 h 1544833"/>
                <a:gd name="connsiteX38" fmla="*/ 1462646 w 1705534"/>
                <a:gd name="connsiteY38" fmla="*/ 792358 h 1544833"/>
                <a:gd name="connsiteX39" fmla="*/ 1531702 w 1705534"/>
                <a:gd name="connsiteY39" fmla="*/ 909039 h 1544833"/>
                <a:gd name="connsiteX40" fmla="*/ 1600758 w 1705534"/>
                <a:gd name="connsiteY40" fmla="*/ 1028102 h 1544833"/>
                <a:gd name="connsiteX41" fmla="*/ 1672196 w 1705534"/>
                <a:gd name="connsiteY41" fmla="*/ 1132877 h 1544833"/>
                <a:gd name="connsiteX42" fmla="*/ 1705534 w 1705534"/>
                <a:gd name="connsiteY42" fmla="*/ 1173357 h 1544833"/>
                <a:gd name="connsiteX43" fmla="*/ 1665052 w 1705534"/>
                <a:gd name="connsiteY43" fmla="*/ 1199552 h 1544833"/>
                <a:gd name="connsiteX44" fmla="*/ 1626952 w 1705534"/>
                <a:gd name="connsiteY44" fmla="*/ 1230508 h 1544833"/>
                <a:gd name="connsiteX45" fmla="*/ 1598377 w 1705534"/>
                <a:gd name="connsiteY45" fmla="*/ 1256702 h 1544833"/>
                <a:gd name="connsiteX46" fmla="*/ 1569802 w 1705534"/>
                <a:gd name="connsiteY46" fmla="*/ 1316233 h 1544833"/>
                <a:gd name="connsiteX47" fmla="*/ 1524558 w 1705534"/>
                <a:gd name="connsiteY47" fmla="*/ 1366239 h 1544833"/>
                <a:gd name="connsiteX48" fmla="*/ 1488840 w 1705534"/>
                <a:gd name="connsiteY48" fmla="*/ 1351952 h 1544833"/>
                <a:gd name="connsiteX49" fmla="*/ 1434071 w 1705534"/>
                <a:gd name="connsiteY49" fmla="*/ 1335283 h 1544833"/>
                <a:gd name="connsiteX50" fmla="*/ 1415021 w 1705534"/>
                <a:gd name="connsiteY50" fmla="*/ 1354333 h 1544833"/>
                <a:gd name="connsiteX51" fmla="*/ 1415021 w 1705534"/>
                <a:gd name="connsiteY51" fmla="*/ 1392433 h 1544833"/>
                <a:gd name="connsiteX52" fmla="*/ 1410258 w 1705534"/>
                <a:gd name="connsiteY52" fmla="*/ 1423389 h 1544833"/>
                <a:gd name="connsiteX53" fmla="*/ 1372158 w 1705534"/>
                <a:gd name="connsiteY53" fmla="*/ 1468633 h 1544833"/>
                <a:gd name="connsiteX54" fmla="*/ 1365014 w 1705534"/>
                <a:gd name="connsiteY54" fmla="*/ 1480539 h 1544833"/>
                <a:gd name="connsiteX55" fmla="*/ 1343583 w 1705534"/>
                <a:gd name="connsiteY55" fmla="*/ 1513877 h 1544833"/>
                <a:gd name="connsiteX56" fmla="*/ 1353108 w 1705534"/>
                <a:gd name="connsiteY56" fmla="*/ 1544833 h 1544833"/>
                <a:gd name="connsiteX57" fmla="*/ 0 w 1705534"/>
                <a:gd name="connsiteY57" fmla="*/ 1532555 h 1544833"/>
                <a:gd name="connsiteX58" fmla="*/ 133072 w 1705534"/>
                <a:gd name="connsiteY58" fmla="*/ 1453603 h 1544833"/>
                <a:gd name="connsiteX59" fmla="*/ 306132 w 1705534"/>
                <a:gd name="connsiteY59" fmla="*/ 1341313 h 1544833"/>
                <a:gd name="connsiteX60" fmla="*/ 467436 w 1705534"/>
                <a:gd name="connsiteY60" fmla="*/ 1236785 h 1544833"/>
                <a:gd name="connsiteX61" fmla="*/ 545648 w 1705534"/>
                <a:gd name="connsiteY61" fmla="*/ 1192780 h 1544833"/>
                <a:gd name="connsiteX62" fmla="*/ 619095 w 1705534"/>
                <a:gd name="connsiteY62" fmla="*/ 1114447 h 1544833"/>
                <a:gd name="connsiteX63" fmla="*/ 728756 w 1705534"/>
                <a:gd name="connsiteY63" fmla="*/ 1007909 h 1544833"/>
                <a:gd name="connsiteX64" fmla="*/ 862571 w 1705534"/>
                <a:gd name="connsiteY64" fmla="*/ 832839 h 1544833"/>
                <a:gd name="connsiteX65" fmla="*/ 907815 w 1705534"/>
                <a:gd name="connsiteY65" fmla="*/ 723302 h 1544833"/>
                <a:gd name="connsiteX66" fmla="*/ 926865 w 1705534"/>
                <a:gd name="connsiteY66" fmla="*/ 632814 h 1544833"/>
                <a:gd name="connsiteX67" fmla="*/ 926370 w 1705534"/>
                <a:gd name="connsiteY67" fmla="*/ 549471 h 1544833"/>
                <a:gd name="connsiteX68" fmla="*/ 919350 w 1705534"/>
                <a:gd name="connsiteY68" fmla="*/ 447077 h 1544833"/>
                <a:gd name="connsiteX69" fmla="*/ 888270 w 1705534"/>
                <a:gd name="connsiteY69" fmla="*/ 352199 h 1544833"/>
                <a:gd name="connsiteX70" fmla="*/ 874107 w 1705534"/>
                <a:gd name="connsiteY70" fmla="*/ 282771 h 1544833"/>
                <a:gd name="connsiteX71" fmla="*/ 843149 w 1705534"/>
                <a:gd name="connsiteY71" fmla="*/ 211457 h 1544833"/>
                <a:gd name="connsiteX72" fmla="*/ 819708 w 1705534"/>
                <a:gd name="connsiteY72" fmla="*/ 149421 h 1544833"/>
                <a:gd name="connsiteX73" fmla="*/ 788752 w 170553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868742"/>
                <a:gd name="connsiteY0" fmla="*/ 58933 h 1544833"/>
                <a:gd name="connsiteX1" fmla="*/ 817822 w 1868742"/>
                <a:gd name="connsiteY1" fmla="*/ 1783 h 1544833"/>
                <a:gd name="connsiteX2" fmla="*/ 836872 w 1868742"/>
                <a:gd name="connsiteY2" fmla="*/ 18452 h 1544833"/>
                <a:gd name="connsiteX3" fmla="*/ 851160 w 1868742"/>
                <a:gd name="connsiteY3" fmla="*/ 58933 h 1544833"/>
                <a:gd name="connsiteX4" fmla="*/ 867828 w 1868742"/>
                <a:gd name="connsiteY4" fmla="*/ 75602 h 1544833"/>
                <a:gd name="connsiteX5" fmla="*/ 877353 w 1868742"/>
                <a:gd name="connsiteY5" fmla="*/ 85127 h 1544833"/>
                <a:gd name="connsiteX6" fmla="*/ 884497 w 1868742"/>
                <a:gd name="connsiteY6" fmla="*/ 120846 h 1544833"/>
                <a:gd name="connsiteX7" fmla="*/ 894022 w 1868742"/>
                <a:gd name="connsiteY7" fmla="*/ 125608 h 1544833"/>
                <a:gd name="connsiteX8" fmla="*/ 905928 w 1868742"/>
                <a:gd name="connsiteY8" fmla="*/ 120846 h 1544833"/>
                <a:gd name="connsiteX9" fmla="*/ 913072 w 1868742"/>
                <a:gd name="connsiteY9" fmla="*/ 66077 h 1544833"/>
                <a:gd name="connsiteX10" fmla="*/ 913072 w 1868742"/>
                <a:gd name="connsiteY10" fmla="*/ 66077 h 1544833"/>
                <a:gd name="connsiteX11" fmla="*/ 929741 w 1868742"/>
                <a:gd name="connsiteY11" fmla="*/ 56552 h 1544833"/>
                <a:gd name="connsiteX12" fmla="*/ 946410 w 1868742"/>
                <a:gd name="connsiteY12" fmla="*/ 73221 h 1544833"/>
                <a:gd name="connsiteX13" fmla="*/ 946410 w 1868742"/>
                <a:gd name="connsiteY13" fmla="*/ 87508 h 1544833"/>
                <a:gd name="connsiteX14" fmla="*/ 960697 w 1868742"/>
                <a:gd name="connsiteY14" fmla="*/ 54171 h 1544833"/>
                <a:gd name="connsiteX15" fmla="*/ 970222 w 1868742"/>
                <a:gd name="connsiteY15" fmla="*/ 27977 h 1544833"/>
                <a:gd name="connsiteX16" fmla="*/ 977366 w 1868742"/>
                <a:gd name="connsiteY16" fmla="*/ 54171 h 1544833"/>
                <a:gd name="connsiteX17" fmla="*/ 984510 w 1868742"/>
                <a:gd name="connsiteY17" fmla="*/ 92271 h 1544833"/>
                <a:gd name="connsiteX18" fmla="*/ 994035 w 1868742"/>
                <a:gd name="connsiteY18" fmla="*/ 104177 h 1544833"/>
                <a:gd name="connsiteX19" fmla="*/ 1008322 w 1868742"/>
                <a:gd name="connsiteY19" fmla="*/ 61314 h 1544833"/>
                <a:gd name="connsiteX20" fmla="*/ 1024991 w 1868742"/>
                <a:gd name="connsiteY20" fmla="*/ 30358 h 1544833"/>
                <a:gd name="connsiteX21" fmla="*/ 1024991 w 1868742"/>
                <a:gd name="connsiteY21" fmla="*/ 30358 h 1544833"/>
                <a:gd name="connsiteX22" fmla="*/ 1065472 w 1868742"/>
                <a:gd name="connsiteY22" fmla="*/ 27977 h 1544833"/>
                <a:gd name="connsiteX23" fmla="*/ 1082141 w 1868742"/>
                <a:gd name="connsiteY23" fmla="*/ 73221 h 1544833"/>
                <a:gd name="connsiteX24" fmla="*/ 1084522 w 1868742"/>
                <a:gd name="connsiteY24" fmla="*/ 94652 h 1544833"/>
                <a:gd name="connsiteX25" fmla="*/ 1105953 w 1868742"/>
                <a:gd name="connsiteY25" fmla="*/ 56552 h 1544833"/>
                <a:gd name="connsiteX26" fmla="*/ 1129766 w 1868742"/>
                <a:gd name="connsiteY26" fmla="*/ 37502 h 1544833"/>
                <a:gd name="connsiteX27" fmla="*/ 1146435 w 1868742"/>
                <a:gd name="connsiteY27" fmla="*/ 23214 h 1544833"/>
                <a:gd name="connsiteX28" fmla="*/ 1170247 w 1868742"/>
                <a:gd name="connsiteY28" fmla="*/ 4164 h 1544833"/>
                <a:gd name="connsiteX29" fmla="*/ 1186916 w 1868742"/>
                <a:gd name="connsiteY29" fmla="*/ 58933 h 1544833"/>
                <a:gd name="connsiteX30" fmla="*/ 1194060 w 1868742"/>
                <a:gd name="connsiteY30" fmla="*/ 87508 h 1544833"/>
                <a:gd name="connsiteX31" fmla="*/ 1217872 w 1868742"/>
                <a:gd name="connsiteY31" fmla="*/ 111321 h 1544833"/>
                <a:gd name="connsiteX32" fmla="*/ 1239303 w 1868742"/>
                <a:gd name="connsiteY32" fmla="*/ 118464 h 1544833"/>
                <a:gd name="connsiteX33" fmla="*/ 1255972 w 1868742"/>
                <a:gd name="connsiteY33" fmla="*/ 204189 h 1544833"/>
                <a:gd name="connsiteX34" fmla="*/ 1286928 w 1868742"/>
                <a:gd name="connsiteY34" fmla="*/ 328014 h 1544833"/>
                <a:gd name="connsiteX35" fmla="*/ 1329791 w 1868742"/>
                <a:gd name="connsiteY35" fmla="*/ 451839 h 1544833"/>
                <a:gd name="connsiteX36" fmla="*/ 1377416 w 1868742"/>
                <a:gd name="connsiteY36" fmla="*/ 592333 h 1544833"/>
                <a:gd name="connsiteX37" fmla="*/ 1422660 w 1868742"/>
                <a:gd name="connsiteY37" fmla="*/ 689964 h 1544833"/>
                <a:gd name="connsiteX38" fmla="*/ 1472666 w 1868742"/>
                <a:gd name="connsiteY38" fmla="*/ 792358 h 1544833"/>
                <a:gd name="connsiteX39" fmla="*/ 1541722 w 1868742"/>
                <a:gd name="connsiteY39" fmla="*/ 909039 h 1544833"/>
                <a:gd name="connsiteX40" fmla="*/ 1610778 w 1868742"/>
                <a:gd name="connsiteY40" fmla="*/ 1028102 h 1544833"/>
                <a:gd name="connsiteX41" fmla="*/ 1682216 w 1868742"/>
                <a:gd name="connsiteY41" fmla="*/ 1132877 h 1544833"/>
                <a:gd name="connsiteX42" fmla="*/ 1715554 w 1868742"/>
                <a:gd name="connsiteY42" fmla="*/ 1173357 h 1544833"/>
                <a:gd name="connsiteX43" fmla="*/ 1868009 w 1868742"/>
                <a:gd name="connsiteY43" fmla="*/ 1389942 h 1544833"/>
                <a:gd name="connsiteX44" fmla="*/ 1636972 w 1868742"/>
                <a:gd name="connsiteY44" fmla="*/ 1230508 h 1544833"/>
                <a:gd name="connsiteX45" fmla="*/ 1608397 w 1868742"/>
                <a:gd name="connsiteY45" fmla="*/ 1256702 h 1544833"/>
                <a:gd name="connsiteX46" fmla="*/ 1579822 w 1868742"/>
                <a:gd name="connsiteY46" fmla="*/ 1316233 h 1544833"/>
                <a:gd name="connsiteX47" fmla="*/ 1534578 w 1868742"/>
                <a:gd name="connsiteY47" fmla="*/ 1366239 h 1544833"/>
                <a:gd name="connsiteX48" fmla="*/ 1498860 w 1868742"/>
                <a:gd name="connsiteY48" fmla="*/ 1351952 h 1544833"/>
                <a:gd name="connsiteX49" fmla="*/ 1444091 w 1868742"/>
                <a:gd name="connsiteY49" fmla="*/ 1335283 h 1544833"/>
                <a:gd name="connsiteX50" fmla="*/ 1425041 w 1868742"/>
                <a:gd name="connsiteY50" fmla="*/ 1354333 h 1544833"/>
                <a:gd name="connsiteX51" fmla="*/ 1425041 w 1868742"/>
                <a:gd name="connsiteY51" fmla="*/ 1392433 h 1544833"/>
                <a:gd name="connsiteX52" fmla="*/ 1420278 w 1868742"/>
                <a:gd name="connsiteY52" fmla="*/ 1423389 h 1544833"/>
                <a:gd name="connsiteX53" fmla="*/ 1382178 w 1868742"/>
                <a:gd name="connsiteY53" fmla="*/ 1468633 h 1544833"/>
                <a:gd name="connsiteX54" fmla="*/ 1375034 w 1868742"/>
                <a:gd name="connsiteY54" fmla="*/ 1480539 h 1544833"/>
                <a:gd name="connsiteX55" fmla="*/ 1353603 w 1868742"/>
                <a:gd name="connsiteY55" fmla="*/ 1513877 h 1544833"/>
                <a:gd name="connsiteX56" fmla="*/ 1363128 w 1868742"/>
                <a:gd name="connsiteY56" fmla="*/ 1544833 h 1544833"/>
                <a:gd name="connsiteX57" fmla="*/ 0 w 1868742"/>
                <a:gd name="connsiteY57" fmla="*/ 1535060 h 1544833"/>
                <a:gd name="connsiteX58" fmla="*/ 143092 w 1868742"/>
                <a:gd name="connsiteY58" fmla="*/ 1453603 h 1544833"/>
                <a:gd name="connsiteX59" fmla="*/ 316152 w 1868742"/>
                <a:gd name="connsiteY59" fmla="*/ 1341313 h 1544833"/>
                <a:gd name="connsiteX60" fmla="*/ 477456 w 1868742"/>
                <a:gd name="connsiteY60" fmla="*/ 1236785 h 1544833"/>
                <a:gd name="connsiteX61" fmla="*/ 545648 w 1868742"/>
                <a:gd name="connsiteY61" fmla="*/ 1192781 h 1544833"/>
                <a:gd name="connsiteX62" fmla="*/ 629115 w 1868742"/>
                <a:gd name="connsiteY62" fmla="*/ 1114447 h 1544833"/>
                <a:gd name="connsiteX63" fmla="*/ 738776 w 1868742"/>
                <a:gd name="connsiteY63" fmla="*/ 1007909 h 1544833"/>
                <a:gd name="connsiteX64" fmla="*/ 872591 w 1868742"/>
                <a:gd name="connsiteY64" fmla="*/ 832839 h 1544833"/>
                <a:gd name="connsiteX65" fmla="*/ 917835 w 1868742"/>
                <a:gd name="connsiteY65" fmla="*/ 723302 h 1544833"/>
                <a:gd name="connsiteX66" fmla="*/ 936885 w 1868742"/>
                <a:gd name="connsiteY66" fmla="*/ 632814 h 1544833"/>
                <a:gd name="connsiteX67" fmla="*/ 936390 w 1868742"/>
                <a:gd name="connsiteY67" fmla="*/ 549471 h 1544833"/>
                <a:gd name="connsiteX68" fmla="*/ 929370 w 1868742"/>
                <a:gd name="connsiteY68" fmla="*/ 447077 h 1544833"/>
                <a:gd name="connsiteX69" fmla="*/ 905806 w 1868742"/>
                <a:gd name="connsiteY69" fmla="*/ 352199 h 1544833"/>
                <a:gd name="connsiteX70" fmla="*/ 884127 w 1868742"/>
                <a:gd name="connsiteY70" fmla="*/ 282771 h 1544833"/>
                <a:gd name="connsiteX71" fmla="*/ 853169 w 1868742"/>
                <a:gd name="connsiteY71" fmla="*/ 211457 h 1544833"/>
                <a:gd name="connsiteX72" fmla="*/ 829728 w 1868742"/>
                <a:gd name="connsiteY72" fmla="*/ 149421 h 1544833"/>
                <a:gd name="connsiteX73" fmla="*/ 798772 w 1868742"/>
                <a:gd name="connsiteY73" fmla="*/ 58933 h 1544833"/>
                <a:gd name="connsiteX0" fmla="*/ 798772 w 1869025"/>
                <a:gd name="connsiteY0" fmla="*/ 58933 h 1544833"/>
                <a:gd name="connsiteX1" fmla="*/ 817822 w 1869025"/>
                <a:gd name="connsiteY1" fmla="*/ 1783 h 1544833"/>
                <a:gd name="connsiteX2" fmla="*/ 836872 w 1869025"/>
                <a:gd name="connsiteY2" fmla="*/ 18452 h 1544833"/>
                <a:gd name="connsiteX3" fmla="*/ 851160 w 1869025"/>
                <a:gd name="connsiteY3" fmla="*/ 58933 h 1544833"/>
                <a:gd name="connsiteX4" fmla="*/ 867828 w 1869025"/>
                <a:gd name="connsiteY4" fmla="*/ 75602 h 1544833"/>
                <a:gd name="connsiteX5" fmla="*/ 877353 w 1869025"/>
                <a:gd name="connsiteY5" fmla="*/ 85127 h 1544833"/>
                <a:gd name="connsiteX6" fmla="*/ 884497 w 1869025"/>
                <a:gd name="connsiteY6" fmla="*/ 120846 h 1544833"/>
                <a:gd name="connsiteX7" fmla="*/ 894022 w 1869025"/>
                <a:gd name="connsiteY7" fmla="*/ 125608 h 1544833"/>
                <a:gd name="connsiteX8" fmla="*/ 905928 w 1869025"/>
                <a:gd name="connsiteY8" fmla="*/ 120846 h 1544833"/>
                <a:gd name="connsiteX9" fmla="*/ 913072 w 1869025"/>
                <a:gd name="connsiteY9" fmla="*/ 66077 h 1544833"/>
                <a:gd name="connsiteX10" fmla="*/ 913072 w 1869025"/>
                <a:gd name="connsiteY10" fmla="*/ 66077 h 1544833"/>
                <a:gd name="connsiteX11" fmla="*/ 929741 w 1869025"/>
                <a:gd name="connsiteY11" fmla="*/ 56552 h 1544833"/>
                <a:gd name="connsiteX12" fmla="*/ 946410 w 1869025"/>
                <a:gd name="connsiteY12" fmla="*/ 73221 h 1544833"/>
                <a:gd name="connsiteX13" fmla="*/ 946410 w 1869025"/>
                <a:gd name="connsiteY13" fmla="*/ 87508 h 1544833"/>
                <a:gd name="connsiteX14" fmla="*/ 960697 w 1869025"/>
                <a:gd name="connsiteY14" fmla="*/ 54171 h 1544833"/>
                <a:gd name="connsiteX15" fmla="*/ 970222 w 1869025"/>
                <a:gd name="connsiteY15" fmla="*/ 27977 h 1544833"/>
                <a:gd name="connsiteX16" fmla="*/ 977366 w 1869025"/>
                <a:gd name="connsiteY16" fmla="*/ 54171 h 1544833"/>
                <a:gd name="connsiteX17" fmla="*/ 984510 w 1869025"/>
                <a:gd name="connsiteY17" fmla="*/ 92271 h 1544833"/>
                <a:gd name="connsiteX18" fmla="*/ 994035 w 1869025"/>
                <a:gd name="connsiteY18" fmla="*/ 104177 h 1544833"/>
                <a:gd name="connsiteX19" fmla="*/ 1008322 w 1869025"/>
                <a:gd name="connsiteY19" fmla="*/ 61314 h 1544833"/>
                <a:gd name="connsiteX20" fmla="*/ 1024991 w 1869025"/>
                <a:gd name="connsiteY20" fmla="*/ 30358 h 1544833"/>
                <a:gd name="connsiteX21" fmla="*/ 1024991 w 1869025"/>
                <a:gd name="connsiteY21" fmla="*/ 30358 h 1544833"/>
                <a:gd name="connsiteX22" fmla="*/ 1065472 w 1869025"/>
                <a:gd name="connsiteY22" fmla="*/ 27977 h 1544833"/>
                <a:gd name="connsiteX23" fmla="*/ 1082141 w 1869025"/>
                <a:gd name="connsiteY23" fmla="*/ 73221 h 1544833"/>
                <a:gd name="connsiteX24" fmla="*/ 1084522 w 1869025"/>
                <a:gd name="connsiteY24" fmla="*/ 94652 h 1544833"/>
                <a:gd name="connsiteX25" fmla="*/ 1105953 w 1869025"/>
                <a:gd name="connsiteY25" fmla="*/ 56552 h 1544833"/>
                <a:gd name="connsiteX26" fmla="*/ 1129766 w 1869025"/>
                <a:gd name="connsiteY26" fmla="*/ 37502 h 1544833"/>
                <a:gd name="connsiteX27" fmla="*/ 1146435 w 1869025"/>
                <a:gd name="connsiteY27" fmla="*/ 23214 h 1544833"/>
                <a:gd name="connsiteX28" fmla="*/ 1170247 w 1869025"/>
                <a:gd name="connsiteY28" fmla="*/ 4164 h 1544833"/>
                <a:gd name="connsiteX29" fmla="*/ 1186916 w 1869025"/>
                <a:gd name="connsiteY29" fmla="*/ 58933 h 1544833"/>
                <a:gd name="connsiteX30" fmla="*/ 1194060 w 1869025"/>
                <a:gd name="connsiteY30" fmla="*/ 87508 h 1544833"/>
                <a:gd name="connsiteX31" fmla="*/ 1217872 w 1869025"/>
                <a:gd name="connsiteY31" fmla="*/ 111321 h 1544833"/>
                <a:gd name="connsiteX32" fmla="*/ 1239303 w 1869025"/>
                <a:gd name="connsiteY32" fmla="*/ 118464 h 1544833"/>
                <a:gd name="connsiteX33" fmla="*/ 1255972 w 1869025"/>
                <a:gd name="connsiteY33" fmla="*/ 204189 h 1544833"/>
                <a:gd name="connsiteX34" fmla="*/ 1286928 w 1869025"/>
                <a:gd name="connsiteY34" fmla="*/ 328014 h 1544833"/>
                <a:gd name="connsiteX35" fmla="*/ 1329791 w 1869025"/>
                <a:gd name="connsiteY35" fmla="*/ 451839 h 1544833"/>
                <a:gd name="connsiteX36" fmla="*/ 1377416 w 1869025"/>
                <a:gd name="connsiteY36" fmla="*/ 592333 h 1544833"/>
                <a:gd name="connsiteX37" fmla="*/ 1422660 w 1869025"/>
                <a:gd name="connsiteY37" fmla="*/ 689964 h 1544833"/>
                <a:gd name="connsiteX38" fmla="*/ 1472666 w 1869025"/>
                <a:gd name="connsiteY38" fmla="*/ 792358 h 1544833"/>
                <a:gd name="connsiteX39" fmla="*/ 1541722 w 1869025"/>
                <a:gd name="connsiteY39" fmla="*/ 909039 h 1544833"/>
                <a:gd name="connsiteX40" fmla="*/ 1610778 w 1869025"/>
                <a:gd name="connsiteY40" fmla="*/ 1028102 h 1544833"/>
                <a:gd name="connsiteX41" fmla="*/ 1682216 w 1869025"/>
                <a:gd name="connsiteY41" fmla="*/ 1132877 h 1544833"/>
                <a:gd name="connsiteX42" fmla="*/ 1715554 w 1869025"/>
                <a:gd name="connsiteY42" fmla="*/ 1173357 h 1544833"/>
                <a:gd name="connsiteX43" fmla="*/ 1868009 w 1869025"/>
                <a:gd name="connsiteY43" fmla="*/ 1389942 h 1544833"/>
                <a:gd name="connsiteX44" fmla="*/ 1621938 w 1869025"/>
                <a:gd name="connsiteY44" fmla="*/ 1217982 h 1544833"/>
                <a:gd name="connsiteX45" fmla="*/ 1608397 w 1869025"/>
                <a:gd name="connsiteY45" fmla="*/ 1256702 h 1544833"/>
                <a:gd name="connsiteX46" fmla="*/ 1579822 w 1869025"/>
                <a:gd name="connsiteY46" fmla="*/ 1316233 h 1544833"/>
                <a:gd name="connsiteX47" fmla="*/ 1534578 w 1869025"/>
                <a:gd name="connsiteY47" fmla="*/ 1366239 h 1544833"/>
                <a:gd name="connsiteX48" fmla="*/ 1498860 w 1869025"/>
                <a:gd name="connsiteY48" fmla="*/ 1351952 h 1544833"/>
                <a:gd name="connsiteX49" fmla="*/ 1444091 w 1869025"/>
                <a:gd name="connsiteY49" fmla="*/ 1335283 h 1544833"/>
                <a:gd name="connsiteX50" fmla="*/ 1425041 w 1869025"/>
                <a:gd name="connsiteY50" fmla="*/ 1354333 h 1544833"/>
                <a:gd name="connsiteX51" fmla="*/ 1425041 w 1869025"/>
                <a:gd name="connsiteY51" fmla="*/ 1392433 h 1544833"/>
                <a:gd name="connsiteX52" fmla="*/ 1420278 w 1869025"/>
                <a:gd name="connsiteY52" fmla="*/ 1423389 h 1544833"/>
                <a:gd name="connsiteX53" fmla="*/ 1382178 w 1869025"/>
                <a:gd name="connsiteY53" fmla="*/ 1468633 h 1544833"/>
                <a:gd name="connsiteX54" fmla="*/ 1375034 w 1869025"/>
                <a:gd name="connsiteY54" fmla="*/ 1480539 h 1544833"/>
                <a:gd name="connsiteX55" fmla="*/ 1353603 w 1869025"/>
                <a:gd name="connsiteY55" fmla="*/ 1513877 h 1544833"/>
                <a:gd name="connsiteX56" fmla="*/ 1363128 w 1869025"/>
                <a:gd name="connsiteY56" fmla="*/ 1544833 h 1544833"/>
                <a:gd name="connsiteX57" fmla="*/ 0 w 1869025"/>
                <a:gd name="connsiteY57" fmla="*/ 1535060 h 1544833"/>
                <a:gd name="connsiteX58" fmla="*/ 143092 w 1869025"/>
                <a:gd name="connsiteY58" fmla="*/ 1453603 h 1544833"/>
                <a:gd name="connsiteX59" fmla="*/ 316152 w 1869025"/>
                <a:gd name="connsiteY59" fmla="*/ 1341313 h 1544833"/>
                <a:gd name="connsiteX60" fmla="*/ 477456 w 1869025"/>
                <a:gd name="connsiteY60" fmla="*/ 1236785 h 1544833"/>
                <a:gd name="connsiteX61" fmla="*/ 545648 w 1869025"/>
                <a:gd name="connsiteY61" fmla="*/ 1192781 h 1544833"/>
                <a:gd name="connsiteX62" fmla="*/ 629115 w 1869025"/>
                <a:gd name="connsiteY62" fmla="*/ 1114447 h 1544833"/>
                <a:gd name="connsiteX63" fmla="*/ 738776 w 1869025"/>
                <a:gd name="connsiteY63" fmla="*/ 1007909 h 1544833"/>
                <a:gd name="connsiteX64" fmla="*/ 872591 w 1869025"/>
                <a:gd name="connsiteY64" fmla="*/ 832839 h 1544833"/>
                <a:gd name="connsiteX65" fmla="*/ 917835 w 1869025"/>
                <a:gd name="connsiteY65" fmla="*/ 723302 h 1544833"/>
                <a:gd name="connsiteX66" fmla="*/ 936885 w 1869025"/>
                <a:gd name="connsiteY66" fmla="*/ 632814 h 1544833"/>
                <a:gd name="connsiteX67" fmla="*/ 936390 w 1869025"/>
                <a:gd name="connsiteY67" fmla="*/ 549471 h 1544833"/>
                <a:gd name="connsiteX68" fmla="*/ 929370 w 1869025"/>
                <a:gd name="connsiteY68" fmla="*/ 447077 h 1544833"/>
                <a:gd name="connsiteX69" fmla="*/ 905806 w 1869025"/>
                <a:gd name="connsiteY69" fmla="*/ 352199 h 1544833"/>
                <a:gd name="connsiteX70" fmla="*/ 884127 w 1869025"/>
                <a:gd name="connsiteY70" fmla="*/ 282771 h 1544833"/>
                <a:gd name="connsiteX71" fmla="*/ 853169 w 1869025"/>
                <a:gd name="connsiteY71" fmla="*/ 211457 h 1544833"/>
                <a:gd name="connsiteX72" fmla="*/ 829728 w 1869025"/>
                <a:gd name="connsiteY72" fmla="*/ 149421 h 1544833"/>
                <a:gd name="connsiteX73" fmla="*/ 798772 w 1869025"/>
                <a:gd name="connsiteY73" fmla="*/ 58933 h 1544833"/>
                <a:gd name="connsiteX0" fmla="*/ 798772 w 1868332"/>
                <a:gd name="connsiteY0" fmla="*/ 58933 h 1544833"/>
                <a:gd name="connsiteX1" fmla="*/ 817822 w 1868332"/>
                <a:gd name="connsiteY1" fmla="*/ 1783 h 1544833"/>
                <a:gd name="connsiteX2" fmla="*/ 836872 w 1868332"/>
                <a:gd name="connsiteY2" fmla="*/ 18452 h 1544833"/>
                <a:gd name="connsiteX3" fmla="*/ 851160 w 1868332"/>
                <a:gd name="connsiteY3" fmla="*/ 58933 h 1544833"/>
                <a:gd name="connsiteX4" fmla="*/ 867828 w 1868332"/>
                <a:gd name="connsiteY4" fmla="*/ 75602 h 1544833"/>
                <a:gd name="connsiteX5" fmla="*/ 877353 w 1868332"/>
                <a:gd name="connsiteY5" fmla="*/ 85127 h 1544833"/>
                <a:gd name="connsiteX6" fmla="*/ 884497 w 1868332"/>
                <a:gd name="connsiteY6" fmla="*/ 120846 h 1544833"/>
                <a:gd name="connsiteX7" fmla="*/ 894022 w 1868332"/>
                <a:gd name="connsiteY7" fmla="*/ 125608 h 1544833"/>
                <a:gd name="connsiteX8" fmla="*/ 905928 w 1868332"/>
                <a:gd name="connsiteY8" fmla="*/ 120846 h 1544833"/>
                <a:gd name="connsiteX9" fmla="*/ 913072 w 1868332"/>
                <a:gd name="connsiteY9" fmla="*/ 66077 h 1544833"/>
                <a:gd name="connsiteX10" fmla="*/ 913072 w 1868332"/>
                <a:gd name="connsiteY10" fmla="*/ 66077 h 1544833"/>
                <a:gd name="connsiteX11" fmla="*/ 929741 w 1868332"/>
                <a:gd name="connsiteY11" fmla="*/ 56552 h 1544833"/>
                <a:gd name="connsiteX12" fmla="*/ 946410 w 1868332"/>
                <a:gd name="connsiteY12" fmla="*/ 73221 h 1544833"/>
                <a:gd name="connsiteX13" fmla="*/ 946410 w 1868332"/>
                <a:gd name="connsiteY13" fmla="*/ 87508 h 1544833"/>
                <a:gd name="connsiteX14" fmla="*/ 960697 w 1868332"/>
                <a:gd name="connsiteY14" fmla="*/ 54171 h 1544833"/>
                <a:gd name="connsiteX15" fmla="*/ 970222 w 1868332"/>
                <a:gd name="connsiteY15" fmla="*/ 27977 h 1544833"/>
                <a:gd name="connsiteX16" fmla="*/ 977366 w 1868332"/>
                <a:gd name="connsiteY16" fmla="*/ 54171 h 1544833"/>
                <a:gd name="connsiteX17" fmla="*/ 984510 w 1868332"/>
                <a:gd name="connsiteY17" fmla="*/ 92271 h 1544833"/>
                <a:gd name="connsiteX18" fmla="*/ 994035 w 1868332"/>
                <a:gd name="connsiteY18" fmla="*/ 104177 h 1544833"/>
                <a:gd name="connsiteX19" fmla="*/ 1008322 w 1868332"/>
                <a:gd name="connsiteY19" fmla="*/ 61314 h 1544833"/>
                <a:gd name="connsiteX20" fmla="*/ 1024991 w 1868332"/>
                <a:gd name="connsiteY20" fmla="*/ 30358 h 1544833"/>
                <a:gd name="connsiteX21" fmla="*/ 1024991 w 1868332"/>
                <a:gd name="connsiteY21" fmla="*/ 30358 h 1544833"/>
                <a:gd name="connsiteX22" fmla="*/ 1065472 w 1868332"/>
                <a:gd name="connsiteY22" fmla="*/ 27977 h 1544833"/>
                <a:gd name="connsiteX23" fmla="*/ 1082141 w 1868332"/>
                <a:gd name="connsiteY23" fmla="*/ 73221 h 1544833"/>
                <a:gd name="connsiteX24" fmla="*/ 1084522 w 1868332"/>
                <a:gd name="connsiteY24" fmla="*/ 94652 h 1544833"/>
                <a:gd name="connsiteX25" fmla="*/ 1105953 w 1868332"/>
                <a:gd name="connsiteY25" fmla="*/ 56552 h 1544833"/>
                <a:gd name="connsiteX26" fmla="*/ 1129766 w 1868332"/>
                <a:gd name="connsiteY26" fmla="*/ 37502 h 1544833"/>
                <a:gd name="connsiteX27" fmla="*/ 1146435 w 1868332"/>
                <a:gd name="connsiteY27" fmla="*/ 23214 h 1544833"/>
                <a:gd name="connsiteX28" fmla="*/ 1170247 w 1868332"/>
                <a:gd name="connsiteY28" fmla="*/ 4164 h 1544833"/>
                <a:gd name="connsiteX29" fmla="*/ 1186916 w 1868332"/>
                <a:gd name="connsiteY29" fmla="*/ 58933 h 1544833"/>
                <a:gd name="connsiteX30" fmla="*/ 1194060 w 1868332"/>
                <a:gd name="connsiteY30" fmla="*/ 87508 h 1544833"/>
                <a:gd name="connsiteX31" fmla="*/ 1217872 w 1868332"/>
                <a:gd name="connsiteY31" fmla="*/ 111321 h 1544833"/>
                <a:gd name="connsiteX32" fmla="*/ 1239303 w 1868332"/>
                <a:gd name="connsiteY32" fmla="*/ 118464 h 1544833"/>
                <a:gd name="connsiteX33" fmla="*/ 1255972 w 1868332"/>
                <a:gd name="connsiteY33" fmla="*/ 204189 h 1544833"/>
                <a:gd name="connsiteX34" fmla="*/ 1286928 w 1868332"/>
                <a:gd name="connsiteY34" fmla="*/ 328014 h 1544833"/>
                <a:gd name="connsiteX35" fmla="*/ 1329791 w 1868332"/>
                <a:gd name="connsiteY35" fmla="*/ 451839 h 1544833"/>
                <a:gd name="connsiteX36" fmla="*/ 1377416 w 1868332"/>
                <a:gd name="connsiteY36" fmla="*/ 592333 h 1544833"/>
                <a:gd name="connsiteX37" fmla="*/ 1422660 w 1868332"/>
                <a:gd name="connsiteY37" fmla="*/ 689964 h 1544833"/>
                <a:gd name="connsiteX38" fmla="*/ 1472666 w 1868332"/>
                <a:gd name="connsiteY38" fmla="*/ 792358 h 1544833"/>
                <a:gd name="connsiteX39" fmla="*/ 1541722 w 1868332"/>
                <a:gd name="connsiteY39" fmla="*/ 909039 h 1544833"/>
                <a:gd name="connsiteX40" fmla="*/ 1610778 w 1868332"/>
                <a:gd name="connsiteY40" fmla="*/ 1028102 h 1544833"/>
                <a:gd name="connsiteX41" fmla="*/ 1682216 w 1868332"/>
                <a:gd name="connsiteY41" fmla="*/ 1132877 h 1544833"/>
                <a:gd name="connsiteX42" fmla="*/ 1715554 w 1868332"/>
                <a:gd name="connsiteY42" fmla="*/ 1173357 h 1544833"/>
                <a:gd name="connsiteX43" fmla="*/ 1868009 w 1868332"/>
                <a:gd name="connsiteY43" fmla="*/ 1389942 h 1544833"/>
                <a:gd name="connsiteX44" fmla="*/ 1664534 w 1868332"/>
                <a:gd name="connsiteY44" fmla="*/ 1255560 h 1544833"/>
                <a:gd name="connsiteX45" fmla="*/ 1608397 w 1868332"/>
                <a:gd name="connsiteY45" fmla="*/ 1256702 h 1544833"/>
                <a:gd name="connsiteX46" fmla="*/ 1579822 w 1868332"/>
                <a:gd name="connsiteY46" fmla="*/ 1316233 h 1544833"/>
                <a:gd name="connsiteX47" fmla="*/ 1534578 w 1868332"/>
                <a:gd name="connsiteY47" fmla="*/ 1366239 h 1544833"/>
                <a:gd name="connsiteX48" fmla="*/ 1498860 w 1868332"/>
                <a:gd name="connsiteY48" fmla="*/ 1351952 h 1544833"/>
                <a:gd name="connsiteX49" fmla="*/ 1444091 w 1868332"/>
                <a:gd name="connsiteY49" fmla="*/ 1335283 h 1544833"/>
                <a:gd name="connsiteX50" fmla="*/ 1425041 w 1868332"/>
                <a:gd name="connsiteY50" fmla="*/ 1354333 h 1544833"/>
                <a:gd name="connsiteX51" fmla="*/ 1425041 w 1868332"/>
                <a:gd name="connsiteY51" fmla="*/ 1392433 h 1544833"/>
                <a:gd name="connsiteX52" fmla="*/ 1420278 w 1868332"/>
                <a:gd name="connsiteY52" fmla="*/ 1423389 h 1544833"/>
                <a:gd name="connsiteX53" fmla="*/ 1382178 w 1868332"/>
                <a:gd name="connsiteY53" fmla="*/ 1468633 h 1544833"/>
                <a:gd name="connsiteX54" fmla="*/ 1375034 w 1868332"/>
                <a:gd name="connsiteY54" fmla="*/ 1480539 h 1544833"/>
                <a:gd name="connsiteX55" fmla="*/ 1353603 w 1868332"/>
                <a:gd name="connsiteY55" fmla="*/ 1513877 h 1544833"/>
                <a:gd name="connsiteX56" fmla="*/ 1363128 w 1868332"/>
                <a:gd name="connsiteY56" fmla="*/ 1544833 h 1544833"/>
                <a:gd name="connsiteX57" fmla="*/ 0 w 1868332"/>
                <a:gd name="connsiteY57" fmla="*/ 1535060 h 1544833"/>
                <a:gd name="connsiteX58" fmla="*/ 143092 w 1868332"/>
                <a:gd name="connsiteY58" fmla="*/ 1453603 h 1544833"/>
                <a:gd name="connsiteX59" fmla="*/ 316152 w 1868332"/>
                <a:gd name="connsiteY59" fmla="*/ 1341313 h 1544833"/>
                <a:gd name="connsiteX60" fmla="*/ 477456 w 1868332"/>
                <a:gd name="connsiteY60" fmla="*/ 1236785 h 1544833"/>
                <a:gd name="connsiteX61" fmla="*/ 545648 w 1868332"/>
                <a:gd name="connsiteY61" fmla="*/ 1192781 h 1544833"/>
                <a:gd name="connsiteX62" fmla="*/ 629115 w 1868332"/>
                <a:gd name="connsiteY62" fmla="*/ 1114447 h 1544833"/>
                <a:gd name="connsiteX63" fmla="*/ 738776 w 1868332"/>
                <a:gd name="connsiteY63" fmla="*/ 1007909 h 1544833"/>
                <a:gd name="connsiteX64" fmla="*/ 872591 w 1868332"/>
                <a:gd name="connsiteY64" fmla="*/ 832839 h 1544833"/>
                <a:gd name="connsiteX65" fmla="*/ 917835 w 1868332"/>
                <a:gd name="connsiteY65" fmla="*/ 723302 h 1544833"/>
                <a:gd name="connsiteX66" fmla="*/ 936885 w 1868332"/>
                <a:gd name="connsiteY66" fmla="*/ 632814 h 1544833"/>
                <a:gd name="connsiteX67" fmla="*/ 936390 w 1868332"/>
                <a:gd name="connsiteY67" fmla="*/ 549471 h 1544833"/>
                <a:gd name="connsiteX68" fmla="*/ 929370 w 1868332"/>
                <a:gd name="connsiteY68" fmla="*/ 447077 h 1544833"/>
                <a:gd name="connsiteX69" fmla="*/ 905806 w 1868332"/>
                <a:gd name="connsiteY69" fmla="*/ 352199 h 1544833"/>
                <a:gd name="connsiteX70" fmla="*/ 884127 w 1868332"/>
                <a:gd name="connsiteY70" fmla="*/ 282771 h 1544833"/>
                <a:gd name="connsiteX71" fmla="*/ 853169 w 1868332"/>
                <a:gd name="connsiteY71" fmla="*/ 211457 h 1544833"/>
                <a:gd name="connsiteX72" fmla="*/ 829728 w 1868332"/>
                <a:gd name="connsiteY72" fmla="*/ 149421 h 1544833"/>
                <a:gd name="connsiteX73" fmla="*/ 798772 w 1868332"/>
                <a:gd name="connsiteY73" fmla="*/ 58933 h 1544833"/>
                <a:gd name="connsiteX0" fmla="*/ 798772 w 1885841"/>
                <a:gd name="connsiteY0" fmla="*/ 58933 h 1544833"/>
                <a:gd name="connsiteX1" fmla="*/ 817822 w 1885841"/>
                <a:gd name="connsiteY1" fmla="*/ 1783 h 1544833"/>
                <a:gd name="connsiteX2" fmla="*/ 836872 w 1885841"/>
                <a:gd name="connsiteY2" fmla="*/ 18452 h 1544833"/>
                <a:gd name="connsiteX3" fmla="*/ 851160 w 1885841"/>
                <a:gd name="connsiteY3" fmla="*/ 58933 h 1544833"/>
                <a:gd name="connsiteX4" fmla="*/ 867828 w 1885841"/>
                <a:gd name="connsiteY4" fmla="*/ 75602 h 1544833"/>
                <a:gd name="connsiteX5" fmla="*/ 877353 w 1885841"/>
                <a:gd name="connsiteY5" fmla="*/ 85127 h 1544833"/>
                <a:gd name="connsiteX6" fmla="*/ 884497 w 1885841"/>
                <a:gd name="connsiteY6" fmla="*/ 120846 h 1544833"/>
                <a:gd name="connsiteX7" fmla="*/ 894022 w 1885841"/>
                <a:gd name="connsiteY7" fmla="*/ 125608 h 1544833"/>
                <a:gd name="connsiteX8" fmla="*/ 905928 w 1885841"/>
                <a:gd name="connsiteY8" fmla="*/ 120846 h 1544833"/>
                <a:gd name="connsiteX9" fmla="*/ 913072 w 1885841"/>
                <a:gd name="connsiteY9" fmla="*/ 66077 h 1544833"/>
                <a:gd name="connsiteX10" fmla="*/ 913072 w 1885841"/>
                <a:gd name="connsiteY10" fmla="*/ 66077 h 1544833"/>
                <a:gd name="connsiteX11" fmla="*/ 929741 w 1885841"/>
                <a:gd name="connsiteY11" fmla="*/ 56552 h 1544833"/>
                <a:gd name="connsiteX12" fmla="*/ 946410 w 1885841"/>
                <a:gd name="connsiteY12" fmla="*/ 73221 h 1544833"/>
                <a:gd name="connsiteX13" fmla="*/ 946410 w 1885841"/>
                <a:gd name="connsiteY13" fmla="*/ 87508 h 1544833"/>
                <a:gd name="connsiteX14" fmla="*/ 960697 w 1885841"/>
                <a:gd name="connsiteY14" fmla="*/ 54171 h 1544833"/>
                <a:gd name="connsiteX15" fmla="*/ 970222 w 1885841"/>
                <a:gd name="connsiteY15" fmla="*/ 27977 h 1544833"/>
                <a:gd name="connsiteX16" fmla="*/ 977366 w 1885841"/>
                <a:gd name="connsiteY16" fmla="*/ 54171 h 1544833"/>
                <a:gd name="connsiteX17" fmla="*/ 984510 w 1885841"/>
                <a:gd name="connsiteY17" fmla="*/ 92271 h 1544833"/>
                <a:gd name="connsiteX18" fmla="*/ 994035 w 1885841"/>
                <a:gd name="connsiteY18" fmla="*/ 104177 h 1544833"/>
                <a:gd name="connsiteX19" fmla="*/ 1008322 w 1885841"/>
                <a:gd name="connsiteY19" fmla="*/ 61314 h 1544833"/>
                <a:gd name="connsiteX20" fmla="*/ 1024991 w 1885841"/>
                <a:gd name="connsiteY20" fmla="*/ 30358 h 1544833"/>
                <a:gd name="connsiteX21" fmla="*/ 1024991 w 1885841"/>
                <a:gd name="connsiteY21" fmla="*/ 30358 h 1544833"/>
                <a:gd name="connsiteX22" fmla="*/ 1065472 w 1885841"/>
                <a:gd name="connsiteY22" fmla="*/ 27977 h 1544833"/>
                <a:gd name="connsiteX23" fmla="*/ 1082141 w 1885841"/>
                <a:gd name="connsiteY23" fmla="*/ 73221 h 1544833"/>
                <a:gd name="connsiteX24" fmla="*/ 1084522 w 1885841"/>
                <a:gd name="connsiteY24" fmla="*/ 94652 h 1544833"/>
                <a:gd name="connsiteX25" fmla="*/ 1105953 w 1885841"/>
                <a:gd name="connsiteY25" fmla="*/ 56552 h 1544833"/>
                <a:gd name="connsiteX26" fmla="*/ 1129766 w 1885841"/>
                <a:gd name="connsiteY26" fmla="*/ 37502 h 1544833"/>
                <a:gd name="connsiteX27" fmla="*/ 1146435 w 1885841"/>
                <a:gd name="connsiteY27" fmla="*/ 23214 h 1544833"/>
                <a:gd name="connsiteX28" fmla="*/ 1170247 w 1885841"/>
                <a:gd name="connsiteY28" fmla="*/ 4164 h 1544833"/>
                <a:gd name="connsiteX29" fmla="*/ 1186916 w 1885841"/>
                <a:gd name="connsiteY29" fmla="*/ 58933 h 1544833"/>
                <a:gd name="connsiteX30" fmla="*/ 1194060 w 1885841"/>
                <a:gd name="connsiteY30" fmla="*/ 87508 h 1544833"/>
                <a:gd name="connsiteX31" fmla="*/ 1217872 w 1885841"/>
                <a:gd name="connsiteY31" fmla="*/ 111321 h 1544833"/>
                <a:gd name="connsiteX32" fmla="*/ 1239303 w 1885841"/>
                <a:gd name="connsiteY32" fmla="*/ 118464 h 1544833"/>
                <a:gd name="connsiteX33" fmla="*/ 1255972 w 1885841"/>
                <a:gd name="connsiteY33" fmla="*/ 204189 h 1544833"/>
                <a:gd name="connsiteX34" fmla="*/ 1286928 w 1885841"/>
                <a:gd name="connsiteY34" fmla="*/ 328014 h 1544833"/>
                <a:gd name="connsiteX35" fmla="*/ 1329791 w 1885841"/>
                <a:gd name="connsiteY35" fmla="*/ 451839 h 1544833"/>
                <a:gd name="connsiteX36" fmla="*/ 1377416 w 1885841"/>
                <a:gd name="connsiteY36" fmla="*/ 592333 h 1544833"/>
                <a:gd name="connsiteX37" fmla="*/ 1422660 w 1885841"/>
                <a:gd name="connsiteY37" fmla="*/ 689964 h 1544833"/>
                <a:gd name="connsiteX38" fmla="*/ 1472666 w 1885841"/>
                <a:gd name="connsiteY38" fmla="*/ 792358 h 1544833"/>
                <a:gd name="connsiteX39" fmla="*/ 1541722 w 1885841"/>
                <a:gd name="connsiteY39" fmla="*/ 909039 h 1544833"/>
                <a:gd name="connsiteX40" fmla="*/ 1610778 w 1885841"/>
                <a:gd name="connsiteY40" fmla="*/ 1028102 h 1544833"/>
                <a:gd name="connsiteX41" fmla="*/ 1682216 w 1885841"/>
                <a:gd name="connsiteY41" fmla="*/ 1132877 h 1544833"/>
                <a:gd name="connsiteX42" fmla="*/ 1715554 w 1885841"/>
                <a:gd name="connsiteY42" fmla="*/ 1173357 h 1544833"/>
                <a:gd name="connsiteX43" fmla="*/ 1885549 w 1885841"/>
                <a:gd name="connsiteY43" fmla="*/ 1399963 h 1544833"/>
                <a:gd name="connsiteX44" fmla="*/ 1664534 w 1885841"/>
                <a:gd name="connsiteY44" fmla="*/ 1255560 h 1544833"/>
                <a:gd name="connsiteX45" fmla="*/ 1608397 w 1885841"/>
                <a:gd name="connsiteY45" fmla="*/ 1256702 h 1544833"/>
                <a:gd name="connsiteX46" fmla="*/ 1579822 w 1885841"/>
                <a:gd name="connsiteY46" fmla="*/ 1316233 h 1544833"/>
                <a:gd name="connsiteX47" fmla="*/ 1534578 w 1885841"/>
                <a:gd name="connsiteY47" fmla="*/ 1366239 h 1544833"/>
                <a:gd name="connsiteX48" fmla="*/ 1498860 w 1885841"/>
                <a:gd name="connsiteY48" fmla="*/ 1351952 h 1544833"/>
                <a:gd name="connsiteX49" fmla="*/ 1444091 w 1885841"/>
                <a:gd name="connsiteY49" fmla="*/ 1335283 h 1544833"/>
                <a:gd name="connsiteX50" fmla="*/ 1425041 w 1885841"/>
                <a:gd name="connsiteY50" fmla="*/ 1354333 h 1544833"/>
                <a:gd name="connsiteX51" fmla="*/ 1425041 w 1885841"/>
                <a:gd name="connsiteY51" fmla="*/ 1392433 h 1544833"/>
                <a:gd name="connsiteX52" fmla="*/ 1420278 w 1885841"/>
                <a:gd name="connsiteY52" fmla="*/ 1423389 h 1544833"/>
                <a:gd name="connsiteX53" fmla="*/ 1382178 w 1885841"/>
                <a:gd name="connsiteY53" fmla="*/ 1468633 h 1544833"/>
                <a:gd name="connsiteX54" fmla="*/ 1375034 w 1885841"/>
                <a:gd name="connsiteY54" fmla="*/ 1480539 h 1544833"/>
                <a:gd name="connsiteX55" fmla="*/ 1353603 w 1885841"/>
                <a:gd name="connsiteY55" fmla="*/ 1513877 h 1544833"/>
                <a:gd name="connsiteX56" fmla="*/ 1363128 w 1885841"/>
                <a:gd name="connsiteY56" fmla="*/ 1544833 h 1544833"/>
                <a:gd name="connsiteX57" fmla="*/ 0 w 1885841"/>
                <a:gd name="connsiteY57" fmla="*/ 1535060 h 1544833"/>
                <a:gd name="connsiteX58" fmla="*/ 143092 w 1885841"/>
                <a:gd name="connsiteY58" fmla="*/ 1453603 h 1544833"/>
                <a:gd name="connsiteX59" fmla="*/ 316152 w 1885841"/>
                <a:gd name="connsiteY59" fmla="*/ 1341313 h 1544833"/>
                <a:gd name="connsiteX60" fmla="*/ 477456 w 1885841"/>
                <a:gd name="connsiteY60" fmla="*/ 1236785 h 1544833"/>
                <a:gd name="connsiteX61" fmla="*/ 545648 w 1885841"/>
                <a:gd name="connsiteY61" fmla="*/ 1192781 h 1544833"/>
                <a:gd name="connsiteX62" fmla="*/ 629115 w 1885841"/>
                <a:gd name="connsiteY62" fmla="*/ 1114447 h 1544833"/>
                <a:gd name="connsiteX63" fmla="*/ 738776 w 1885841"/>
                <a:gd name="connsiteY63" fmla="*/ 1007909 h 1544833"/>
                <a:gd name="connsiteX64" fmla="*/ 872591 w 1885841"/>
                <a:gd name="connsiteY64" fmla="*/ 832839 h 1544833"/>
                <a:gd name="connsiteX65" fmla="*/ 917835 w 1885841"/>
                <a:gd name="connsiteY65" fmla="*/ 723302 h 1544833"/>
                <a:gd name="connsiteX66" fmla="*/ 936885 w 1885841"/>
                <a:gd name="connsiteY66" fmla="*/ 632814 h 1544833"/>
                <a:gd name="connsiteX67" fmla="*/ 936390 w 1885841"/>
                <a:gd name="connsiteY67" fmla="*/ 549471 h 1544833"/>
                <a:gd name="connsiteX68" fmla="*/ 929370 w 1885841"/>
                <a:gd name="connsiteY68" fmla="*/ 447077 h 1544833"/>
                <a:gd name="connsiteX69" fmla="*/ 905806 w 1885841"/>
                <a:gd name="connsiteY69" fmla="*/ 352199 h 1544833"/>
                <a:gd name="connsiteX70" fmla="*/ 884127 w 1885841"/>
                <a:gd name="connsiteY70" fmla="*/ 282771 h 1544833"/>
                <a:gd name="connsiteX71" fmla="*/ 853169 w 1885841"/>
                <a:gd name="connsiteY71" fmla="*/ 211457 h 1544833"/>
                <a:gd name="connsiteX72" fmla="*/ 829728 w 1885841"/>
                <a:gd name="connsiteY72" fmla="*/ 149421 h 1544833"/>
                <a:gd name="connsiteX73" fmla="*/ 798772 w 1885841"/>
                <a:gd name="connsiteY73" fmla="*/ 58933 h 1544833"/>
                <a:gd name="connsiteX0" fmla="*/ 798772 w 1885550"/>
                <a:gd name="connsiteY0" fmla="*/ 58933 h 1544833"/>
                <a:gd name="connsiteX1" fmla="*/ 817822 w 1885550"/>
                <a:gd name="connsiteY1" fmla="*/ 1783 h 1544833"/>
                <a:gd name="connsiteX2" fmla="*/ 836872 w 1885550"/>
                <a:gd name="connsiteY2" fmla="*/ 18452 h 1544833"/>
                <a:gd name="connsiteX3" fmla="*/ 851160 w 1885550"/>
                <a:gd name="connsiteY3" fmla="*/ 58933 h 1544833"/>
                <a:gd name="connsiteX4" fmla="*/ 867828 w 1885550"/>
                <a:gd name="connsiteY4" fmla="*/ 75602 h 1544833"/>
                <a:gd name="connsiteX5" fmla="*/ 877353 w 1885550"/>
                <a:gd name="connsiteY5" fmla="*/ 85127 h 1544833"/>
                <a:gd name="connsiteX6" fmla="*/ 884497 w 1885550"/>
                <a:gd name="connsiteY6" fmla="*/ 120846 h 1544833"/>
                <a:gd name="connsiteX7" fmla="*/ 894022 w 1885550"/>
                <a:gd name="connsiteY7" fmla="*/ 125608 h 1544833"/>
                <a:gd name="connsiteX8" fmla="*/ 905928 w 1885550"/>
                <a:gd name="connsiteY8" fmla="*/ 120846 h 1544833"/>
                <a:gd name="connsiteX9" fmla="*/ 913072 w 1885550"/>
                <a:gd name="connsiteY9" fmla="*/ 66077 h 1544833"/>
                <a:gd name="connsiteX10" fmla="*/ 913072 w 1885550"/>
                <a:gd name="connsiteY10" fmla="*/ 66077 h 1544833"/>
                <a:gd name="connsiteX11" fmla="*/ 929741 w 1885550"/>
                <a:gd name="connsiteY11" fmla="*/ 56552 h 1544833"/>
                <a:gd name="connsiteX12" fmla="*/ 946410 w 1885550"/>
                <a:gd name="connsiteY12" fmla="*/ 73221 h 1544833"/>
                <a:gd name="connsiteX13" fmla="*/ 946410 w 1885550"/>
                <a:gd name="connsiteY13" fmla="*/ 87508 h 1544833"/>
                <a:gd name="connsiteX14" fmla="*/ 960697 w 1885550"/>
                <a:gd name="connsiteY14" fmla="*/ 54171 h 1544833"/>
                <a:gd name="connsiteX15" fmla="*/ 970222 w 1885550"/>
                <a:gd name="connsiteY15" fmla="*/ 27977 h 1544833"/>
                <a:gd name="connsiteX16" fmla="*/ 977366 w 1885550"/>
                <a:gd name="connsiteY16" fmla="*/ 54171 h 1544833"/>
                <a:gd name="connsiteX17" fmla="*/ 984510 w 1885550"/>
                <a:gd name="connsiteY17" fmla="*/ 92271 h 1544833"/>
                <a:gd name="connsiteX18" fmla="*/ 994035 w 1885550"/>
                <a:gd name="connsiteY18" fmla="*/ 104177 h 1544833"/>
                <a:gd name="connsiteX19" fmla="*/ 1008322 w 1885550"/>
                <a:gd name="connsiteY19" fmla="*/ 61314 h 1544833"/>
                <a:gd name="connsiteX20" fmla="*/ 1024991 w 1885550"/>
                <a:gd name="connsiteY20" fmla="*/ 30358 h 1544833"/>
                <a:gd name="connsiteX21" fmla="*/ 1024991 w 1885550"/>
                <a:gd name="connsiteY21" fmla="*/ 30358 h 1544833"/>
                <a:gd name="connsiteX22" fmla="*/ 1065472 w 1885550"/>
                <a:gd name="connsiteY22" fmla="*/ 27977 h 1544833"/>
                <a:gd name="connsiteX23" fmla="*/ 1082141 w 1885550"/>
                <a:gd name="connsiteY23" fmla="*/ 73221 h 1544833"/>
                <a:gd name="connsiteX24" fmla="*/ 1084522 w 1885550"/>
                <a:gd name="connsiteY24" fmla="*/ 94652 h 1544833"/>
                <a:gd name="connsiteX25" fmla="*/ 1105953 w 1885550"/>
                <a:gd name="connsiteY25" fmla="*/ 56552 h 1544833"/>
                <a:gd name="connsiteX26" fmla="*/ 1129766 w 1885550"/>
                <a:gd name="connsiteY26" fmla="*/ 37502 h 1544833"/>
                <a:gd name="connsiteX27" fmla="*/ 1146435 w 1885550"/>
                <a:gd name="connsiteY27" fmla="*/ 23214 h 1544833"/>
                <a:gd name="connsiteX28" fmla="*/ 1170247 w 1885550"/>
                <a:gd name="connsiteY28" fmla="*/ 4164 h 1544833"/>
                <a:gd name="connsiteX29" fmla="*/ 1186916 w 1885550"/>
                <a:gd name="connsiteY29" fmla="*/ 58933 h 1544833"/>
                <a:gd name="connsiteX30" fmla="*/ 1194060 w 1885550"/>
                <a:gd name="connsiteY30" fmla="*/ 87508 h 1544833"/>
                <a:gd name="connsiteX31" fmla="*/ 1217872 w 1885550"/>
                <a:gd name="connsiteY31" fmla="*/ 111321 h 1544833"/>
                <a:gd name="connsiteX32" fmla="*/ 1239303 w 1885550"/>
                <a:gd name="connsiteY32" fmla="*/ 118464 h 1544833"/>
                <a:gd name="connsiteX33" fmla="*/ 1255972 w 1885550"/>
                <a:gd name="connsiteY33" fmla="*/ 204189 h 1544833"/>
                <a:gd name="connsiteX34" fmla="*/ 1286928 w 1885550"/>
                <a:gd name="connsiteY34" fmla="*/ 328014 h 1544833"/>
                <a:gd name="connsiteX35" fmla="*/ 1329791 w 1885550"/>
                <a:gd name="connsiteY35" fmla="*/ 451839 h 1544833"/>
                <a:gd name="connsiteX36" fmla="*/ 1377416 w 1885550"/>
                <a:gd name="connsiteY36" fmla="*/ 592333 h 1544833"/>
                <a:gd name="connsiteX37" fmla="*/ 1422660 w 1885550"/>
                <a:gd name="connsiteY37" fmla="*/ 689964 h 1544833"/>
                <a:gd name="connsiteX38" fmla="*/ 1472666 w 1885550"/>
                <a:gd name="connsiteY38" fmla="*/ 792358 h 1544833"/>
                <a:gd name="connsiteX39" fmla="*/ 1541722 w 1885550"/>
                <a:gd name="connsiteY39" fmla="*/ 909039 h 1544833"/>
                <a:gd name="connsiteX40" fmla="*/ 1610778 w 1885550"/>
                <a:gd name="connsiteY40" fmla="*/ 1028102 h 1544833"/>
                <a:gd name="connsiteX41" fmla="*/ 1682216 w 1885550"/>
                <a:gd name="connsiteY41" fmla="*/ 1132877 h 1544833"/>
                <a:gd name="connsiteX42" fmla="*/ 1715554 w 1885550"/>
                <a:gd name="connsiteY42" fmla="*/ 1173357 h 1544833"/>
                <a:gd name="connsiteX43" fmla="*/ 1885549 w 1885550"/>
                <a:gd name="connsiteY43" fmla="*/ 1399963 h 1544833"/>
                <a:gd name="connsiteX44" fmla="*/ 1664534 w 1885550"/>
                <a:gd name="connsiteY44" fmla="*/ 1255560 h 1544833"/>
                <a:gd name="connsiteX45" fmla="*/ 1608397 w 1885550"/>
                <a:gd name="connsiteY45" fmla="*/ 1256702 h 1544833"/>
                <a:gd name="connsiteX46" fmla="*/ 1579822 w 1885550"/>
                <a:gd name="connsiteY46" fmla="*/ 1316233 h 1544833"/>
                <a:gd name="connsiteX47" fmla="*/ 1534578 w 1885550"/>
                <a:gd name="connsiteY47" fmla="*/ 1366239 h 1544833"/>
                <a:gd name="connsiteX48" fmla="*/ 1498860 w 1885550"/>
                <a:gd name="connsiteY48" fmla="*/ 1351952 h 1544833"/>
                <a:gd name="connsiteX49" fmla="*/ 1444091 w 1885550"/>
                <a:gd name="connsiteY49" fmla="*/ 1335283 h 1544833"/>
                <a:gd name="connsiteX50" fmla="*/ 1425041 w 1885550"/>
                <a:gd name="connsiteY50" fmla="*/ 1354333 h 1544833"/>
                <a:gd name="connsiteX51" fmla="*/ 1425041 w 1885550"/>
                <a:gd name="connsiteY51" fmla="*/ 1392433 h 1544833"/>
                <a:gd name="connsiteX52" fmla="*/ 1420278 w 1885550"/>
                <a:gd name="connsiteY52" fmla="*/ 1423389 h 1544833"/>
                <a:gd name="connsiteX53" fmla="*/ 1382178 w 1885550"/>
                <a:gd name="connsiteY53" fmla="*/ 1468633 h 1544833"/>
                <a:gd name="connsiteX54" fmla="*/ 1375034 w 1885550"/>
                <a:gd name="connsiteY54" fmla="*/ 1480539 h 1544833"/>
                <a:gd name="connsiteX55" fmla="*/ 1353603 w 1885550"/>
                <a:gd name="connsiteY55" fmla="*/ 1513877 h 1544833"/>
                <a:gd name="connsiteX56" fmla="*/ 1363128 w 1885550"/>
                <a:gd name="connsiteY56" fmla="*/ 1544833 h 1544833"/>
                <a:gd name="connsiteX57" fmla="*/ 0 w 1885550"/>
                <a:gd name="connsiteY57" fmla="*/ 1535060 h 1544833"/>
                <a:gd name="connsiteX58" fmla="*/ 143092 w 1885550"/>
                <a:gd name="connsiteY58" fmla="*/ 1453603 h 1544833"/>
                <a:gd name="connsiteX59" fmla="*/ 316152 w 1885550"/>
                <a:gd name="connsiteY59" fmla="*/ 1341313 h 1544833"/>
                <a:gd name="connsiteX60" fmla="*/ 477456 w 1885550"/>
                <a:gd name="connsiteY60" fmla="*/ 1236785 h 1544833"/>
                <a:gd name="connsiteX61" fmla="*/ 545648 w 1885550"/>
                <a:gd name="connsiteY61" fmla="*/ 1192781 h 1544833"/>
                <a:gd name="connsiteX62" fmla="*/ 629115 w 1885550"/>
                <a:gd name="connsiteY62" fmla="*/ 1114447 h 1544833"/>
                <a:gd name="connsiteX63" fmla="*/ 738776 w 1885550"/>
                <a:gd name="connsiteY63" fmla="*/ 1007909 h 1544833"/>
                <a:gd name="connsiteX64" fmla="*/ 872591 w 1885550"/>
                <a:gd name="connsiteY64" fmla="*/ 832839 h 1544833"/>
                <a:gd name="connsiteX65" fmla="*/ 917835 w 1885550"/>
                <a:gd name="connsiteY65" fmla="*/ 723302 h 1544833"/>
                <a:gd name="connsiteX66" fmla="*/ 936885 w 1885550"/>
                <a:gd name="connsiteY66" fmla="*/ 632814 h 1544833"/>
                <a:gd name="connsiteX67" fmla="*/ 936390 w 1885550"/>
                <a:gd name="connsiteY67" fmla="*/ 549471 h 1544833"/>
                <a:gd name="connsiteX68" fmla="*/ 929370 w 1885550"/>
                <a:gd name="connsiteY68" fmla="*/ 447077 h 1544833"/>
                <a:gd name="connsiteX69" fmla="*/ 905806 w 1885550"/>
                <a:gd name="connsiteY69" fmla="*/ 352199 h 1544833"/>
                <a:gd name="connsiteX70" fmla="*/ 884127 w 1885550"/>
                <a:gd name="connsiteY70" fmla="*/ 282771 h 1544833"/>
                <a:gd name="connsiteX71" fmla="*/ 853169 w 1885550"/>
                <a:gd name="connsiteY71" fmla="*/ 211457 h 1544833"/>
                <a:gd name="connsiteX72" fmla="*/ 829728 w 1885550"/>
                <a:gd name="connsiteY72" fmla="*/ 149421 h 1544833"/>
                <a:gd name="connsiteX73" fmla="*/ 798772 w 1885550"/>
                <a:gd name="connsiteY73" fmla="*/ 58933 h 1544833"/>
                <a:gd name="connsiteX0" fmla="*/ 798772 w 1893065"/>
                <a:gd name="connsiteY0" fmla="*/ 58933 h 1544833"/>
                <a:gd name="connsiteX1" fmla="*/ 817822 w 1893065"/>
                <a:gd name="connsiteY1" fmla="*/ 1783 h 1544833"/>
                <a:gd name="connsiteX2" fmla="*/ 836872 w 1893065"/>
                <a:gd name="connsiteY2" fmla="*/ 18452 h 1544833"/>
                <a:gd name="connsiteX3" fmla="*/ 851160 w 1893065"/>
                <a:gd name="connsiteY3" fmla="*/ 58933 h 1544833"/>
                <a:gd name="connsiteX4" fmla="*/ 867828 w 1893065"/>
                <a:gd name="connsiteY4" fmla="*/ 75602 h 1544833"/>
                <a:gd name="connsiteX5" fmla="*/ 877353 w 1893065"/>
                <a:gd name="connsiteY5" fmla="*/ 85127 h 1544833"/>
                <a:gd name="connsiteX6" fmla="*/ 884497 w 1893065"/>
                <a:gd name="connsiteY6" fmla="*/ 120846 h 1544833"/>
                <a:gd name="connsiteX7" fmla="*/ 894022 w 1893065"/>
                <a:gd name="connsiteY7" fmla="*/ 125608 h 1544833"/>
                <a:gd name="connsiteX8" fmla="*/ 905928 w 1893065"/>
                <a:gd name="connsiteY8" fmla="*/ 120846 h 1544833"/>
                <a:gd name="connsiteX9" fmla="*/ 913072 w 1893065"/>
                <a:gd name="connsiteY9" fmla="*/ 66077 h 1544833"/>
                <a:gd name="connsiteX10" fmla="*/ 913072 w 1893065"/>
                <a:gd name="connsiteY10" fmla="*/ 66077 h 1544833"/>
                <a:gd name="connsiteX11" fmla="*/ 929741 w 1893065"/>
                <a:gd name="connsiteY11" fmla="*/ 56552 h 1544833"/>
                <a:gd name="connsiteX12" fmla="*/ 946410 w 1893065"/>
                <a:gd name="connsiteY12" fmla="*/ 73221 h 1544833"/>
                <a:gd name="connsiteX13" fmla="*/ 946410 w 1893065"/>
                <a:gd name="connsiteY13" fmla="*/ 87508 h 1544833"/>
                <a:gd name="connsiteX14" fmla="*/ 960697 w 1893065"/>
                <a:gd name="connsiteY14" fmla="*/ 54171 h 1544833"/>
                <a:gd name="connsiteX15" fmla="*/ 970222 w 1893065"/>
                <a:gd name="connsiteY15" fmla="*/ 27977 h 1544833"/>
                <a:gd name="connsiteX16" fmla="*/ 977366 w 1893065"/>
                <a:gd name="connsiteY16" fmla="*/ 54171 h 1544833"/>
                <a:gd name="connsiteX17" fmla="*/ 984510 w 1893065"/>
                <a:gd name="connsiteY17" fmla="*/ 92271 h 1544833"/>
                <a:gd name="connsiteX18" fmla="*/ 994035 w 1893065"/>
                <a:gd name="connsiteY18" fmla="*/ 104177 h 1544833"/>
                <a:gd name="connsiteX19" fmla="*/ 1008322 w 1893065"/>
                <a:gd name="connsiteY19" fmla="*/ 61314 h 1544833"/>
                <a:gd name="connsiteX20" fmla="*/ 1024991 w 1893065"/>
                <a:gd name="connsiteY20" fmla="*/ 30358 h 1544833"/>
                <a:gd name="connsiteX21" fmla="*/ 1024991 w 1893065"/>
                <a:gd name="connsiteY21" fmla="*/ 30358 h 1544833"/>
                <a:gd name="connsiteX22" fmla="*/ 1065472 w 1893065"/>
                <a:gd name="connsiteY22" fmla="*/ 27977 h 1544833"/>
                <a:gd name="connsiteX23" fmla="*/ 1082141 w 1893065"/>
                <a:gd name="connsiteY23" fmla="*/ 73221 h 1544833"/>
                <a:gd name="connsiteX24" fmla="*/ 1084522 w 1893065"/>
                <a:gd name="connsiteY24" fmla="*/ 94652 h 1544833"/>
                <a:gd name="connsiteX25" fmla="*/ 1105953 w 1893065"/>
                <a:gd name="connsiteY25" fmla="*/ 56552 h 1544833"/>
                <a:gd name="connsiteX26" fmla="*/ 1129766 w 1893065"/>
                <a:gd name="connsiteY26" fmla="*/ 37502 h 1544833"/>
                <a:gd name="connsiteX27" fmla="*/ 1146435 w 1893065"/>
                <a:gd name="connsiteY27" fmla="*/ 23214 h 1544833"/>
                <a:gd name="connsiteX28" fmla="*/ 1170247 w 1893065"/>
                <a:gd name="connsiteY28" fmla="*/ 4164 h 1544833"/>
                <a:gd name="connsiteX29" fmla="*/ 1186916 w 1893065"/>
                <a:gd name="connsiteY29" fmla="*/ 58933 h 1544833"/>
                <a:gd name="connsiteX30" fmla="*/ 1194060 w 1893065"/>
                <a:gd name="connsiteY30" fmla="*/ 87508 h 1544833"/>
                <a:gd name="connsiteX31" fmla="*/ 1217872 w 1893065"/>
                <a:gd name="connsiteY31" fmla="*/ 111321 h 1544833"/>
                <a:gd name="connsiteX32" fmla="*/ 1239303 w 1893065"/>
                <a:gd name="connsiteY32" fmla="*/ 118464 h 1544833"/>
                <a:gd name="connsiteX33" fmla="*/ 1255972 w 1893065"/>
                <a:gd name="connsiteY33" fmla="*/ 204189 h 1544833"/>
                <a:gd name="connsiteX34" fmla="*/ 1286928 w 1893065"/>
                <a:gd name="connsiteY34" fmla="*/ 328014 h 1544833"/>
                <a:gd name="connsiteX35" fmla="*/ 1329791 w 1893065"/>
                <a:gd name="connsiteY35" fmla="*/ 451839 h 1544833"/>
                <a:gd name="connsiteX36" fmla="*/ 1377416 w 1893065"/>
                <a:gd name="connsiteY36" fmla="*/ 592333 h 1544833"/>
                <a:gd name="connsiteX37" fmla="*/ 1422660 w 1893065"/>
                <a:gd name="connsiteY37" fmla="*/ 689964 h 1544833"/>
                <a:gd name="connsiteX38" fmla="*/ 1472666 w 1893065"/>
                <a:gd name="connsiteY38" fmla="*/ 792358 h 1544833"/>
                <a:gd name="connsiteX39" fmla="*/ 1541722 w 1893065"/>
                <a:gd name="connsiteY39" fmla="*/ 909039 h 1544833"/>
                <a:gd name="connsiteX40" fmla="*/ 1610778 w 1893065"/>
                <a:gd name="connsiteY40" fmla="*/ 1028102 h 1544833"/>
                <a:gd name="connsiteX41" fmla="*/ 1682216 w 1893065"/>
                <a:gd name="connsiteY41" fmla="*/ 1132877 h 1544833"/>
                <a:gd name="connsiteX42" fmla="*/ 1715554 w 1893065"/>
                <a:gd name="connsiteY42" fmla="*/ 1173357 h 1544833"/>
                <a:gd name="connsiteX43" fmla="*/ 1893065 w 1893065"/>
                <a:gd name="connsiteY43" fmla="*/ 1402469 h 1544833"/>
                <a:gd name="connsiteX44" fmla="*/ 1664534 w 1893065"/>
                <a:gd name="connsiteY44" fmla="*/ 1255560 h 1544833"/>
                <a:gd name="connsiteX45" fmla="*/ 1608397 w 1893065"/>
                <a:gd name="connsiteY45" fmla="*/ 1256702 h 1544833"/>
                <a:gd name="connsiteX46" fmla="*/ 1579822 w 1893065"/>
                <a:gd name="connsiteY46" fmla="*/ 1316233 h 1544833"/>
                <a:gd name="connsiteX47" fmla="*/ 1534578 w 1893065"/>
                <a:gd name="connsiteY47" fmla="*/ 1366239 h 1544833"/>
                <a:gd name="connsiteX48" fmla="*/ 1498860 w 1893065"/>
                <a:gd name="connsiteY48" fmla="*/ 1351952 h 1544833"/>
                <a:gd name="connsiteX49" fmla="*/ 1444091 w 1893065"/>
                <a:gd name="connsiteY49" fmla="*/ 1335283 h 1544833"/>
                <a:gd name="connsiteX50" fmla="*/ 1425041 w 1893065"/>
                <a:gd name="connsiteY50" fmla="*/ 1354333 h 1544833"/>
                <a:gd name="connsiteX51" fmla="*/ 1425041 w 1893065"/>
                <a:gd name="connsiteY51" fmla="*/ 1392433 h 1544833"/>
                <a:gd name="connsiteX52" fmla="*/ 1420278 w 1893065"/>
                <a:gd name="connsiteY52" fmla="*/ 1423389 h 1544833"/>
                <a:gd name="connsiteX53" fmla="*/ 1382178 w 1893065"/>
                <a:gd name="connsiteY53" fmla="*/ 1468633 h 1544833"/>
                <a:gd name="connsiteX54" fmla="*/ 1375034 w 1893065"/>
                <a:gd name="connsiteY54" fmla="*/ 1480539 h 1544833"/>
                <a:gd name="connsiteX55" fmla="*/ 1353603 w 1893065"/>
                <a:gd name="connsiteY55" fmla="*/ 1513877 h 1544833"/>
                <a:gd name="connsiteX56" fmla="*/ 1363128 w 1893065"/>
                <a:gd name="connsiteY56" fmla="*/ 1544833 h 1544833"/>
                <a:gd name="connsiteX57" fmla="*/ 0 w 1893065"/>
                <a:gd name="connsiteY57" fmla="*/ 1535060 h 1544833"/>
                <a:gd name="connsiteX58" fmla="*/ 143092 w 1893065"/>
                <a:gd name="connsiteY58" fmla="*/ 1453603 h 1544833"/>
                <a:gd name="connsiteX59" fmla="*/ 316152 w 1893065"/>
                <a:gd name="connsiteY59" fmla="*/ 1341313 h 1544833"/>
                <a:gd name="connsiteX60" fmla="*/ 477456 w 1893065"/>
                <a:gd name="connsiteY60" fmla="*/ 1236785 h 1544833"/>
                <a:gd name="connsiteX61" fmla="*/ 545648 w 1893065"/>
                <a:gd name="connsiteY61" fmla="*/ 1192781 h 1544833"/>
                <a:gd name="connsiteX62" fmla="*/ 629115 w 1893065"/>
                <a:gd name="connsiteY62" fmla="*/ 1114447 h 1544833"/>
                <a:gd name="connsiteX63" fmla="*/ 738776 w 1893065"/>
                <a:gd name="connsiteY63" fmla="*/ 1007909 h 1544833"/>
                <a:gd name="connsiteX64" fmla="*/ 872591 w 1893065"/>
                <a:gd name="connsiteY64" fmla="*/ 832839 h 1544833"/>
                <a:gd name="connsiteX65" fmla="*/ 917835 w 1893065"/>
                <a:gd name="connsiteY65" fmla="*/ 723302 h 1544833"/>
                <a:gd name="connsiteX66" fmla="*/ 936885 w 1893065"/>
                <a:gd name="connsiteY66" fmla="*/ 632814 h 1544833"/>
                <a:gd name="connsiteX67" fmla="*/ 936390 w 1893065"/>
                <a:gd name="connsiteY67" fmla="*/ 549471 h 1544833"/>
                <a:gd name="connsiteX68" fmla="*/ 929370 w 1893065"/>
                <a:gd name="connsiteY68" fmla="*/ 447077 h 1544833"/>
                <a:gd name="connsiteX69" fmla="*/ 905806 w 1893065"/>
                <a:gd name="connsiteY69" fmla="*/ 352199 h 1544833"/>
                <a:gd name="connsiteX70" fmla="*/ 884127 w 1893065"/>
                <a:gd name="connsiteY70" fmla="*/ 282771 h 1544833"/>
                <a:gd name="connsiteX71" fmla="*/ 853169 w 1893065"/>
                <a:gd name="connsiteY71" fmla="*/ 211457 h 1544833"/>
                <a:gd name="connsiteX72" fmla="*/ 829728 w 1893065"/>
                <a:gd name="connsiteY72" fmla="*/ 149421 h 1544833"/>
                <a:gd name="connsiteX73" fmla="*/ 798772 w 1893065"/>
                <a:gd name="connsiteY73" fmla="*/ 58933 h 154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1893065" h="1544833">
                  <a:moveTo>
                    <a:pt x="798772" y="58933"/>
                  </a:moveTo>
                  <a:cubicBezTo>
                    <a:pt x="796788" y="34327"/>
                    <a:pt x="811472" y="8530"/>
                    <a:pt x="817822" y="1783"/>
                  </a:cubicBezTo>
                  <a:cubicBezTo>
                    <a:pt x="824172" y="-4964"/>
                    <a:pt x="831316" y="8927"/>
                    <a:pt x="836872" y="18452"/>
                  </a:cubicBezTo>
                  <a:lnTo>
                    <a:pt x="851160" y="58933"/>
                  </a:lnTo>
                  <a:lnTo>
                    <a:pt x="867828" y="75602"/>
                  </a:lnTo>
                  <a:lnTo>
                    <a:pt x="877353" y="85127"/>
                  </a:lnTo>
                  <a:lnTo>
                    <a:pt x="884497" y="120846"/>
                  </a:lnTo>
                  <a:lnTo>
                    <a:pt x="894022" y="125608"/>
                  </a:lnTo>
                  <a:lnTo>
                    <a:pt x="905928" y="120846"/>
                  </a:lnTo>
                  <a:lnTo>
                    <a:pt x="913072" y="66077"/>
                  </a:lnTo>
                  <a:lnTo>
                    <a:pt x="913072" y="66077"/>
                  </a:lnTo>
                  <a:lnTo>
                    <a:pt x="929741" y="56552"/>
                  </a:lnTo>
                  <a:lnTo>
                    <a:pt x="946410" y="73221"/>
                  </a:lnTo>
                  <a:lnTo>
                    <a:pt x="946410" y="87508"/>
                  </a:lnTo>
                  <a:lnTo>
                    <a:pt x="960697" y="54171"/>
                  </a:lnTo>
                  <a:cubicBezTo>
                    <a:pt x="963078" y="44249"/>
                    <a:pt x="967444" y="27977"/>
                    <a:pt x="970222" y="27977"/>
                  </a:cubicBezTo>
                  <a:cubicBezTo>
                    <a:pt x="973000" y="27977"/>
                    <a:pt x="973397" y="43455"/>
                    <a:pt x="977366" y="54171"/>
                  </a:cubicBezTo>
                  <a:lnTo>
                    <a:pt x="984510" y="92271"/>
                  </a:lnTo>
                  <a:lnTo>
                    <a:pt x="994035" y="104177"/>
                  </a:lnTo>
                  <a:lnTo>
                    <a:pt x="1008322" y="61314"/>
                  </a:lnTo>
                  <a:lnTo>
                    <a:pt x="1024991" y="30358"/>
                  </a:lnTo>
                  <a:lnTo>
                    <a:pt x="1024991" y="30358"/>
                  </a:lnTo>
                  <a:cubicBezTo>
                    <a:pt x="1031738" y="29961"/>
                    <a:pt x="1059916" y="12896"/>
                    <a:pt x="1065472" y="27977"/>
                  </a:cubicBezTo>
                  <a:lnTo>
                    <a:pt x="1082141" y="73221"/>
                  </a:lnTo>
                  <a:lnTo>
                    <a:pt x="1084522" y="94652"/>
                  </a:lnTo>
                  <a:lnTo>
                    <a:pt x="1105953" y="56552"/>
                  </a:lnTo>
                  <a:lnTo>
                    <a:pt x="1129766" y="37502"/>
                  </a:lnTo>
                  <a:lnTo>
                    <a:pt x="1146435" y="23214"/>
                  </a:lnTo>
                  <a:cubicBezTo>
                    <a:pt x="1153182" y="17658"/>
                    <a:pt x="1163500" y="-1789"/>
                    <a:pt x="1170247" y="4164"/>
                  </a:cubicBezTo>
                  <a:cubicBezTo>
                    <a:pt x="1176994" y="10117"/>
                    <a:pt x="1182947" y="45042"/>
                    <a:pt x="1186916" y="58933"/>
                  </a:cubicBezTo>
                  <a:lnTo>
                    <a:pt x="1194060" y="87508"/>
                  </a:lnTo>
                  <a:lnTo>
                    <a:pt x="1217872" y="111321"/>
                  </a:lnTo>
                  <a:lnTo>
                    <a:pt x="1239303" y="118464"/>
                  </a:lnTo>
                  <a:lnTo>
                    <a:pt x="1255972" y="204189"/>
                  </a:lnTo>
                  <a:lnTo>
                    <a:pt x="1286928" y="328014"/>
                  </a:lnTo>
                  <a:lnTo>
                    <a:pt x="1329791" y="451839"/>
                  </a:lnTo>
                  <a:lnTo>
                    <a:pt x="1377416" y="592333"/>
                  </a:lnTo>
                  <a:lnTo>
                    <a:pt x="1422660" y="689964"/>
                  </a:lnTo>
                  <a:lnTo>
                    <a:pt x="1472666" y="792358"/>
                  </a:lnTo>
                  <a:lnTo>
                    <a:pt x="1541722" y="909039"/>
                  </a:lnTo>
                  <a:lnTo>
                    <a:pt x="1610778" y="1028102"/>
                  </a:lnTo>
                  <a:lnTo>
                    <a:pt x="1682216" y="1132877"/>
                  </a:lnTo>
                  <a:lnTo>
                    <a:pt x="1715554" y="1173357"/>
                  </a:lnTo>
                  <a:cubicBezTo>
                    <a:pt x="1714363" y="1184470"/>
                    <a:pt x="1808067" y="1289166"/>
                    <a:pt x="1893065" y="1402469"/>
                  </a:cubicBezTo>
                  <a:cubicBezTo>
                    <a:pt x="1884562" y="1416169"/>
                    <a:pt x="1711979" y="1279855"/>
                    <a:pt x="1664534" y="1255560"/>
                  </a:cubicBezTo>
                  <a:cubicBezTo>
                    <a:pt x="1617089" y="1231265"/>
                    <a:pt x="1622516" y="1246590"/>
                    <a:pt x="1608397" y="1256702"/>
                  </a:cubicBezTo>
                  <a:cubicBezTo>
                    <a:pt x="1594278" y="1266814"/>
                    <a:pt x="1588950" y="1300755"/>
                    <a:pt x="1579822" y="1316233"/>
                  </a:cubicBezTo>
                  <a:cubicBezTo>
                    <a:pt x="1570694" y="1331711"/>
                    <a:pt x="1548072" y="1360286"/>
                    <a:pt x="1534578" y="1366239"/>
                  </a:cubicBezTo>
                  <a:cubicBezTo>
                    <a:pt x="1521084" y="1372192"/>
                    <a:pt x="1513941" y="1357111"/>
                    <a:pt x="1498860" y="1351952"/>
                  </a:cubicBezTo>
                  <a:cubicBezTo>
                    <a:pt x="1483779" y="1346793"/>
                    <a:pt x="1456394" y="1334886"/>
                    <a:pt x="1444091" y="1335283"/>
                  </a:cubicBezTo>
                  <a:cubicBezTo>
                    <a:pt x="1431788" y="1335680"/>
                    <a:pt x="1428216" y="1344808"/>
                    <a:pt x="1425041" y="1354333"/>
                  </a:cubicBezTo>
                  <a:lnTo>
                    <a:pt x="1425041" y="1392433"/>
                  </a:lnTo>
                  <a:cubicBezTo>
                    <a:pt x="1424247" y="1403942"/>
                    <a:pt x="1427422" y="1410689"/>
                    <a:pt x="1420278" y="1423389"/>
                  </a:cubicBezTo>
                  <a:cubicBezTo>
                    <a:pt x="1413134" y="1436089"/>
                    <a:pt x="1389719" y="1459108"/>
                    <a:pt x="1382178" y="1468633"/>
                  </a:cubicBezTo>
                  <a:cubicBezTo>
                    <a:pt x="1374637" y="1478158"/>
                    <a:pt x="1379796" y="1472998"/>
                    <a:pt x="1375034" y="1480539"/>
                  </a:cubicBezTo>
                  <a:cubicBezTo>
                    <a:pt x="1370272" y="1488080"/>
                    <a:pt x="1355587" y="1503161"/>
                    <a:pt x="1353603" y="1513877"/>
                  </a:cubicBezTo>
                  <a:cubicBezTo>
                    <a:pt x="1351619" y="1524593"/>
                    <a:pt x="1359953" y="1534514"/>
                    <a:pt x="1363128" y="1544833"/>
                  </a:cubicBezTo>
                  <a:lnTo>
                    <a:pt x="0" y="1535060"/>
                  </a:lnTo>
                  <a:lnTo>
                    <a:pt x="143092" y="1453603"/>
                  </a:lnTo>
                  <a:lnTo>
                    <a:pt x="316152" y="1341313"/>
                  </a:lnTo>
                  <a:lnTo>
                    <a:pt x="477456" y="1236785"/>
                  </a:lnTo>
                  <a:cubicBezTo>
                    <a:pt x="517375" y="1212030"/>
                    <a:pt x="520372" y="1213171"/>
                    <a:pt x="545648" y="1192781"/>
                  </a:cubicBezTo>
                  <a:cubicBezTo>
                    <a:pt x="570924" y="1172391"/>
                    <a:pt x="596927" y="1145259"/>
                    <a:pt x="629115" y="1114447"/>
                  </a:cubicBezTo>
                  <a:cubicBezTo>
                    <a:pt x="661303" y="1083635"/>
                    <a:pt x="702222" y="1043422"/>
                    <a:pt x="738776" y="1007909"/>
                  </a:cubicBezTo>
                  <a:cubicBezTo>
                    <a:pt x="779355" y="960974"/>
                    <a:pt x="857510" y="869351"/>
                    <a:pt x="872591" y="832839"/>
                  </a:cubicBezTo>
                  <a:lnTo>
                    <a:pt x="917835" y="723302"/>
                  </a:lnTo>
                  <a:cubicBezTo>
                    <a:pt x="928551" y="689965"/>
                    <a:pt x="937050" y="660595"/>
                    <a:pt x="936885" y="632814"/>
                  </a:cubicBezTo>
                  <a:lnTo>
                    <a:pt x="936390" y="549471"/>
                  </a:lnTo>
                  <a:cubicBezTo>
                    <a:pt x="936225" y="521690"/>
                    <a:pt x="934467" y="479956"/>
                    <a:pt x="929370" y="447077"/>
                  </a:cubicBezTo>
                  <a:cubicBezTo>
                    <a:pt x="924273" y="414198"/>
                    <a:pt x="913032" y="375342"/>
                    <a:pt x="905806" y="352199"/>
                  </a:cubicBezTo>
                  <a:lnTo>
                    <a:pt x="884127" y="282771"/>
                  </a:lnTo>
                  <a:lnTo>
                    <a:pt x="853169" y="211457"/>
                  </a:lnTo>
                  <a:lnTo>
                    <a:pt x="829728" y="149421"/>
                  </a:lnTo>
                  <a:lnTo>
                    <a:pt x="798772" y="58933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36" name="Freeform 235"/>
            <p:cNvSpPr/>
            <p:nvPr/>
          </p:nvSpPr>
          <p:spPr bwMode="auto">
            <a:xfrm>
              <a:off x="318021" y="4347179"/>
              <a:ext cx="376011" cy="161484"/>
            </a:xfrm>
            <a:custGeom>
              <a:avLst/>
              <a:gdLst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2437 w 516731"/>
                <a:gd name="connsiteY14" fmla="*/ 38100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19075 w 533400"/>
                <a:gd name="connsiteY26" fmla="*/ 185737 h 228600"/>
                <a:gd name="connsiteX27" fmla="*/ 202406 w 533400"/>
                <a:gd name="connsiteY27" fmla="*/ 214312 h 228600"/>
                <a:gd name="connsiteX28" fmla="*/ 173831 w 533400"/>
                <a:gd name="connsiteY28" fmla="*/ 228600 h 228600"/>
                <a:gd name="connsiteX29" fmla="*/ 128587 w 533400"/>
                <a:gd name="connsiteY29" fmla="*/ 214312 h 228600"/>
                <a:gd name="connsiteX30" fmla="*/ 109537 w 533400"/>
                <a:gd name="connsiteY30" fmla="*/ 192881 h 228600"/>
                <a:gd name="connsiteX31" fmla="*/ 88106 w 533400"/>
                <a:gd name="connsiteY31" fmla="*/ 171450 h 228600"/>
                <a:gd name="connsiteX32" fmla="*/ 73819 w 533400"/>
                <a:gd name="connsiteY32" fmla="*/ 171450 h 228600"/>
                <a:gd name="connsiteX33" fmla="*/ 57150 w 533400"/>
                <a:gd name="connsiteY33" fmla="*/ 178594 h 228600"/>
                <a:gd name="connsiteX34" fmla="*/ 0 w 533400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02406 w 533400"/>
                <a:gd name="connsiteY26" fmla="*/ 214312 h 228600"/>
                <a:gd name="connsiteX27" fmla="*/ 173831 w 533400"/>
                <a:gd name="connsiteY27" fmla="*/ 228600 h 228600"/>
                <a:gd name="connsiteX28" fmla="*/ 128587 w 533400"/>
                <a:gd name="connsiteY28" fmla="*/ 214312 h 228600"/>
                <a:gd name="connsiteX29" fmla="*/ 109537 w 533400"/>
                <a:gd name="connsiteY29" fmla="*/ 192881 h 228600"/>
                <a:gd name="connsiteX30" fmla="*/ 88106 w 533400"/>
                <a:gd name="connsiteY30" fmla="*/ 171450 h 228600"/>
                <a:gd name="connsiteX31" fmla="*/ 73819 w 533400"/>
                <a:gd name="connsiteY31" fmla="*/ 171450 h 228600"/>
                <a:gd name="connsiteX32" fmla="*/ 57150 w 533400"/>
                <a:gd name="connsiteY32" fmla="*/ 178594 h 228600"/>
                <a:gd name="connsiteX33" fmla="*/ 0 w 533400"/>
                <a:gd name="connsiteY33" fmla="*/ 226219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33400" h="228600">
                  <a:moveTo>
                    <a:pt x="0" y="226219"/>
                  </a:moveTo>
                  <a:cubicBezTo>
                    <a:pt x="794" y="150813"/>
                    <a:pt x="1587" y="75406"/>
                    <a:pt x="2381" y="0"/>
                  </a:cubicBezTo>
                  <a:lnTo>
                    <a:pt x="52387" y="11906"/>
                  </a:lnTo>
                  <a:lnTo>
                    <a:pt x="69056" y="11906"/>
                  </a:lnTo>
                  <a:lnTo>
                    <a:pt x="104775" y="11906"/>
                  </a:lnTo>
                  <a:lnTo>
                    <a:pt x="150019" y="16669"/>
                  </a:lnTo>
                  <a:lnTo>
                    <a:pt x="161925" y="11906"/>
                  </a:lnTo>
                  <a:lnTo>
                    <a:pt x="200025" y="11906"/>
                  </a:lnTo>
                  <a:lnTo>
                    <a:pt x="228600" y="28575"/>
                  </a:lnTo>
                  <a:lnTo>
                    <a:pt x="254794" y="35719"/>
                  </a:lnTo>
                  <a:lnTo>
                    <a:pt x="285750" y="19050"/>
                  </a:lnTo>
                  <a:cubicBezTo>
                    <a:pt x="299244" y="15875"/>
                    <a:pt x="324247" y="14685"/>
                    <a:pt x="335756" y="16669"/>
                  </a:cubicBezTo>
                  <a:cubicBezTo>
                    <a:pt x="347265" y="18653"/>
                    <a:pt x="343297" y="27384"/>
                    <a:pt x="354806" y="30956"/>
                  </a:cubicBezTo>
                  <a:cubicBezTo>
                    <a:pt x="371475" y="33337"/>
                    <a:pt x="388540" y="36909"/>
                    <a:pt x="404812" y="38100"/>
                  </a:cubicBezTo>
                  <a:cubicBezTo>
                    <a:pt x="421084" y="39291"/>
                    <a:pt x="436562" y="38100"/>
                    <a:pt x="452437" y="38100"/>
                  </a:cubicBezTo>
                  <a:lnTo>
                    <a:pt x="533400" y="42862"/>
                  </a:lnTo>
                  <a:lnTo>
                    <a:pt x="495300" y="100012"/>
                  </a:lnTo>
                  <a:lnTo>
                    <a:pt x="452437" y="164306"/>
                  </a:lnTo>
                  <a:lnTo>
                    <a:pt x="421481" y="200025"/>
                  </a:lnTo>
                  <a:lnTo>
                    <a:pt x="371475" y="207169"/>
                  </a:lnTo>
                  <a:lnTo>
                    <a:pt x="371475" y="207169"/>
                  </a:lnTo>
                  <a:cubicBezTo>
                    <a:pt x="363538" y="204391"/>
                    <a:pt x="333375" y="191294"/>
                    <a:pt x="323850" y="190500"/>
                  </a:cubicBezTo>
                  <a:cubicBezTo>
                    <a:pt x="314325" y="189706"/>
                    <a:pt x="321469" y="197644"/>
                    <a:pt x="314325" y="202406"/>
                  </a:cubicBezTo>
                  <a:lnTo>
                    <a:pt x="280987" y="219075"/>
                  </a:lnTo>
                  <a:lnTo>
                    <a:pt x="254794" y="204787"/>
                  </a:lnTo>
                  <a:lnTo>
                    <a:pt x="242887" y="195262"/>
                  </a:lnTo>
                  <a:cubicBezTo>
                    <a:pt x="234156" y="196850"/>
                    <a:pt x="213915" y="208756"/>
                    <a:pt x="202406" y="214312"/>
                  </a:cubicBezTo>
                  <a:lnTo>
                    <a:pt x="173831" y="228600"/>
                  </a:lnTo>
                  <a:lnTo>
                    <a:pt x="128587" y="214312"/>
                  </a:lnTo>
                  <a:lnTo>
                    <a:pt x="109537" y="192881"/>
                  </a:lnTo>
                  <a:lnTo>
                    <a:pt x="88106" y="171450"/>
                  </a:lnTo>
                  <a:lnTo>
                    <a:pt x="73819" y="171450"/>
                  </a:lnTo>
                  <a:lnTo>
                    <a:pt x="57150" y="178594"/>
                  </a:lnTo>
                  <a:lnTo>
                    <a:pt x="0" y="226219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37" name="Freeform 236"/>
            <p:cNvSpPr/>
            <p:nvPr/>
          </p:nvSpPr>
          <p:spPr bwMode="auto">
            <a:xfrm>
              <a:off x="318021" y="4380183"/>
              <a:ext cx="632971" cy="245173"/>
            </a:xfrm>
            <a:custGeom>
              <a:avLst/>
              <a:gdLst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31056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102394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64306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90512 w 897731"/>
                <a:gd name="connsiteY43" fmla="*/ 164306 h 347662"/>
                <a:gd name="connsiteX44" fmla="*/ 311944 w 897731"/>
                <a:gd name="connsiteY44" fmla="*/ 154781 h 347662"/>
                <a:gd name="connsiteX45" fmla="*/ 333375 w 897731"/>
                <a:gd name="connsiteY45" fmla="*/ 138112 h 347662"/>
                <a:gd name="connsiteX46" fmla="*/ 364331 w 897731"/>
                <a:gd name="connsiteY46" fmla="*/ 154781 h 347662"/>
                <a:gd name="connsiteX47" fmla="*/ 411956 w 897731"/>
                <a:gd name="connsiteY47" fmla="*/ 157162 h 347662"/>
                <a:gd name="connsiteX48" fmla="*/ 435769 w 897731"/>
                <a:gd name="connsiteY48" fmla="*/ 135731 h 347662"/>
                <a:gd name="connsiteX49" fmla="*/ 469106 w 897731"/>
                <a:gd name="connsiteY49" fmla="*/ 92869 h 347662"/>
                <a:gd name="connsiteX50" fmla="*/ 504825 w 897731"/>
                <a:gd name="connsiteY50" fmla="*/ 45244 h 347662"/>
                <a:gd name="connsiteX51" fmla="*/ 533400 w 897731"/>
                <a:gd name="connsiteY51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11944 w 897731"/>
                <a:gd name="connsiteY43" fmla="*/ 154781 h 347662"/>
                <a:gd name="connsiteX44" fmla="*/ 333375 w 897731"/>
                <a:gd name="connsiteY44" fmla="*/ 138112 h 347662"/>
                <a:gd name="connsiteX45" fmla="*/ 364331 w 897731"/>
                <a:gd name="connsiteY45" fmla="*/ 154781 h 347662"/>
                <a:gd name="connsiteX46" fmla="*/ 411956 w 897731"/>
                <a:gd name="connsiteY46" fmla="*/ 157162 h 347662"/>
                <a:gd name="connsiteX47" fmla="*/ 435769 w 897731"/>
                <a:gd name="connsiteY47" fmla="*/ 135731 h 347662"/>
                <a:gd name="connsiteX48" fmla="*/ 469106 w 897731"/>
                <a:gd name="connsiteY48" fmla="*/ 92869 h 347662"/>
                <a:gd name="connsiteX49" fmla="*/ 504825 w 897731"/>
                <a:gd name="connsiteY49" fmla="*/ 45244 h 347662"/>
                <a:gd name="connsiteX50" fmla="*/ 533400 w 897731"/>
                <a:gd name="connsiteY50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33375 w 897731"/>
                <a:gd name="connsiteY43" fmla="*/ 138112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42887 w 897731"/>
                <a:gd name="connsiteY41" fmla="*/ 145256 h 347662"/>
                <a:gd name="connsiteX42" fmla="*/ 304800 w 897731"/>
                <a:gd name="connsiteY42" fmla="*/ 126206 h 347662"/>
                <a:gd name="connsiteX43" fmla="*/ 364331 w 897731"/>
                <a:gd name="connsiteY43" fmla="*/ 154781 h 347662"/>
                <a:gd name="connsiteX44" fmla="*/ 411956 w 897731"/>
                <a:gd name="connsiteY44" fmla="*/ 157162 h 347662"/>
                <a:gd name="connsiteX45" fmla="*/ 435769 w 897731"/>
                <a:gd name="connsiteY45" fmla="*/ 135731 h 347662"/>
                <a:gd name="connsiteX46" fmla="*/ 469106 w 897731"/>
                <a:gd name="connsiteY46" fmla="*/ 92869 h 347662"/>
                <a:gd name="connsiteX47" fmla="*/ 504825 w 897731"/>
                <a:gd name="connsiteY47" fmla="*/ 45244 h 347662"/>
                <a:gd name="connsiteX48" fmla="*/ 533400 w 897731"/>
                <a:gd name="connsiteY48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61925 w 897731"/>
                <a:gd name="connsiteY37" fmla="*/ 169068 h 347662"/>
                <a:gd name="connsiteX38" fmla="*/ 190500 w 897731"/>
                <a:gd name="connsiteY38" fmla="*/ 176212 h 347662"/>
                <a:gd name="connsiteX39" fmla="*/ 207169 w 897731"/>
                <a:gd name="connsiteY39" fmla="*/ 166687 h 347662"/>
                <a:gd name="connsiteX40" fmla="*/ 242887 w 897731"/>
                <a:gd name="connsiteY40" fmla="*/ 145256 h 347662"/>
                <a:gd name="connsiteX41" fmla="*/ 304800 w 897731"/>
                <a:gd name="connsiteY41" fmla="*/ 126206 h 347662"/>
                <a:gd name="connsiteX42" fmla="*/ 364331 w 897731"/>
                <a:gd name="connsiteY42" fmla="*/ 154781 h 347662"/>
                <a:gd name="connsiteX43" fmla="*/ 411956 w 897731"/>
                <a:gd name="connsiteY43" fmla="*/ 157162 h 347662"/>
                <a:gd name="connsiteX44" fmla="*/ 435769 w 897731"/>
                <a:gd name="connsiteY44" fmla="*/ 135731 h 347662"/>
                <a:gd name="connsiteX45" fmla="*/ 469106 w 897731"/>
                <a:gd name="connsiteY45" fmla="*/ 92869 h 347662"/>
                <a:gd name="connsiteX46" fmla="*/ 504825 w 897731"/>
                <a:gd name="connsiteY46" fmla="*/ 45244 h 347662"/>
                <a:gd name="connsiteX47" fmla="*/ 533400 w 897731"/>
                <a:gd name="connsiteY47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97731" h="347662">
                  <a:moveTo>
                    <a:pt x="533400" y="0"/>
                  </a:moveTo>
                  <a:lnTo>
                    <a:pt x="628650" y="4762"/>
                  </a:lnTo>
                  <a:lnTo>
                    <a:pt x="695325" y="11906"/>
                  </a:lnTo>
                  <a:lnTo>
                    <a:pt x="781050" y="14287"/>
                  </a:lnTo>
                  <a:lnTo>
                    <a:pt x="819150" y="14287"/>
                  </a:lnTo>
                  <a:lnTo>
                    <a:pt x="838200" y="14287"/>
                  </a:lnTo>
                  <a:lnTo>
                    <a:pt x="845344" y="21431"/>
                  </a:lnTo>
                  <a:lnTo>
                    <a:pt x="869156" y="16669"/>
                  </a:lnTo>
                  <a:lnTo>
                    <a:pt x="878681" y="11906"/>
                  </a:lnTo>
                  <a:lnTo>
                    <a:pt x="897731" y="30956"/>
                  </a:lnTo>
                  <a:cubicBezTo>
                    <a:pt x="895350" y="39290"/>
                    <a:pt x="873522" y="48418"/>
                    <a:pt x="864394" y="61912"/>
                  </a:cubicBezTo>
                  <a:cubicBezTo>
                    <a:pt x="855266" y="75406"/>
                    <a:pt x="854075" y="98821"/>
                    <a:pt x="842962" y="111918"/>
                  </a:cubicBezTo>
                  <a:cubicBezTo>
                    <a:pt x="831849" y="125015"/>
                    <a:pt x="809624" y="138905"/>
                    <a:pt x="797718" y="140493"/>
                  </a:cubicBezTo>
                  <a:cubicBezTo>
                    <a:pt x="785812" y="142081"/>
                    <a:pt x="778669" y="128191"/>
                    <a:pt x="771525" y="121444"/>
                  </a:cubicBezTo>
                  <a:lnTo>
                    <a:pt x="750094" y="100013"/>
                  </a:lnTo>
                  <a:lnTo>
                    <a:pt x="726281" y="76200"/>
                  </a:lnTo>
                  <a:lnTo>
                    <a:pt x="704850" y="100013"/>
                  </a:lnTo>
                  <a:cubicBezTo>
                    <a:pt x="694531" y="105172"/>
                    <a:pt x="690563" y="133350"/>
                    <a:pt x="678657" y="128587"/>
                  </a:cubicBezTo>
                  <a:cubicBezTo>
                    <a:pt x="666751" y="123824"/>
                    <a:pt x="646509" y="78184"/>
                    <a:pt x="633412" y="71437"/>
                  </a:cubicBezTo>
                  <a:cubicBezTo>
                    <a:pt x="620315" y="64690"/>
                    <a:pt x="612378" y="77390"/>
                    <a:pt x="600075" y="88106"/>
                  </a:cubicBezTo>
                  <a:cubicBezTo>
                    <a:pt x="587772" y="98822"/>
                    <a:pt x="580232" y="110728"/>
                    <a:pt x="559594" y="135731"/>
                  </a:cubicBezTo>
                  <a:lnTo>
                    <a:pt x="492918" y="228600"/>
                  </a:lnTo>
                  <a:cubicBezTo>
                    <a:pt x="474662" y="250428"/>
                    <a:pt x="459581" y="257969"/>
                    <a:pt x="440531" y="264319"/>
                  </a:cubicBezTo>
                  <a:cubicBezTo>
                    <a:pt x="421481" y="270669"/>
                    <a:pt x="395288" y="266700"/>
                    <a:pt x="378619" y="266700"/>
                  </a:cubicBezTo>
                  <a:lnTo>
                    <a:pt x="335756" y="242888"/>
                  </a:lnTo>
                  <a:cubicBezTo>
                    <a:pt x="321468" y="234951"/>
                    <a:pt x="294481" y="268685"/>
                    <a:pt x="280987" y="273844"/>
                  </a:cubicBezTo>
                  <a:cubicBezTo>
                    <a:pt x="266700" y="275431"/>
                    <a:pt x="266303" y="281782"/>
                    <a:pt x="254794" y="288132"/>
                  </a:cubicBezTo>
                  <a:cubicBezTo>
                    <a:pt x="243285" y="294482"/>
                    <a:pt x="224631" y="310754"/>
                    <a:pt x="211931" y="311944"/>
                  </a:cubicBezTo>
                  <a:cubicBezTo>
                    <a:pt x="199231" y="313134"/>
                    <a:pt x="187722" y="300831"/>
                    <a:pt x="178594" y="295275"/>
                  </a:cubicBezTo>
                  <a:lnTo>
                    <a:pt x="157162" y="278606"/>
                  </a:lnTo>
                  <a:cubicBezTo>
                    <a:pt x="145653" y="274637"/>
                    <a:pt x="125412" y="269478"/>
                    <a:pt x="109537" y="271462"/>
                  </a:cubicBezTo>
                  <a:cubicBezTo>
                    <a:pt x="93662" y="273446"/>
                    <a:pt x="80962" y="271462"/>
                    <a:pt x="61912" y="290512"/>
                  </a:cubicBezTo>
                  <a:lnTo>
                    <a:pt x="4762" y="347662"/>
                  </a:lnTo>
                  <a:lnTo>
                    <a:pt x="0" y="178594"/>
                  </a:lnTo>
                  <a:lnTo>
                    <a:pt x="52387" y="133350"/>
                  </a:lnTo>
                  <a:cubicBezTo>
                    <a:pt x="66674" y="123031"/>
                    <a:pt x="67469" y="110728"/>
                    <a:pt x="85725" y="116681"/>
                  </a:cubicBezTo>
                  <a:cubicBezTo>
                    <a:pt x="103981" y="122634"/>
                    <a:pt x="144462" y="159146"/>
                    <a:pt x="161925" y="169068"/>
                  </a:cubicBezTo>
                  <a:lnTo>
                    <a:pt x="190500" y="176212"/>
                  </a:lnTo>
                  <a:lnTo>
                    <a:pt x="207169" y="166687"/>
                  </a:lnTo>
                  <a:lnTo>
                    <a:pt x="242887" y="145256"/>
                  </a:lnTo>
                  <a:cubicBezTo>
                    <a:pt x="257571" y="142875"/>
                    <a:pt x="284559" y="124619"/>
                    <a:pt x="304800" y="126206"/>
                  </a:cubicBezTo>
                  <a:cubicBezTo>
                    <a:pt x="325041" y="127793"/>
                    <a:pt x="346472" y="149622"/>
                    <a:pt x="364331" y="154781"/>
                  </a:cubicBezTo>
                  <a:lnTo>
                    <a:pt x="411956" y="157162"/>
                  </a:lnTo>
                  <a:lnTo>
                    <a:pt x="435769" y="135731"/>
                  </a:lnTo>
                  <a:lnTo>
                    <a:pt x="469106" y="92869"/>
                  </a:lnTo>
                  <a:lnTo>
                    <a:pt x="504825" y="45244"/>
                  </a:lnTo>
                  <a:lnTo>
                    <a:pt x="533400" y="0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0" name="Freeform 239"/>
            <p:cNvSpPr/>
            <p:nvPr/>
          </p:nvSpPr>
          <p:spPr bwMode="auto">
            <a:xfrm>
              <a:off x="319200" y="4400221"/>
              <a:ext cx="701338" cy="341828"/>
            </a:xfrm>
            <a:custGeom>
              <a:avLst/>
              <a:gdLst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9556 w 995362"/>
                <a:gd name="connsiteY6" fmla="*/ 266700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92980" h="483394">
                  <a:moveTo>
                    <a:pt x="2380" y="483394"/>
                  </a:moveTo>
                  <a:cubicBezTo>
                    <a:pt x="1587" y="429419"/>
                    <a:pt x="793" y="375444"/>
                    <a:pt x="0" y="321469"/>
                  </a:cubicBezTo>
                  <a:cubicBezTo>
                    <a:pt x="9525" y="283369"/>
                    <a:pt x="42068" y="269479"/>
                    <a:pt x="59530" y="254794"/>
                  </a:cubicBezTo>
                  <a:cubicBezTo>
                    <a:pt x="76992" y="240109"/>
                    <a:pt x="85724" y="227806"/>
                    <a:pt x="104774" y="233362"/>
                  </a:cubicBezTo>
                  <a:lnTo>
                    <a:pt x="161924" y="250031"/>
                  </a:lnTo>
                  <a:cubicBezTo>
                    <a:pt x="177799" y="257968"/>
                    <a:pt x="185340" y="279796"/>
                    <a:pt x="200024" y="280987"/>
                  </a:cubicBezTo>
                  <a:cubicBezTo>
                    <a:pt x="214708" y="282178"/>
                    <a:pt x="237330" y="262731"/>
                    <a:pt x="250030" y="257175"/>
                  </a:cubicBezTo>
                  <a:lnTo>
                    <a:pt x="276224" y="247650"/>
                  </a:lnTo>
                  <a:lnTo>
                    <a:pt x="316705" y="214312"/>
                  </a:lnTo>
                  <a:lnTo>
                    <a:pt x="330993" y="209550"/>
                  </a:lnTo>
                  <a:lnTo>
                    <a:pt x="369093" y="235744"/>
                  </a:lnTo>
                  <a:lnTo>
                    <a:pt x="423862" y="238125"/>
                  </a:lnTo>
                  <a:lnTo>
                    <a:pt x="483393" y="207169"/>
                  </a:lnTo>
                  <a:lnTo>
                    <a:pt x="552449" y="114300"/>
                  </a:lnTo>
                  <a:lnTo>
                    <a:pt x="576262" y="78581"/>
                  </a:lnTo>
                  <a:lnTo>
                    <a:pt x="621505" y="38100"/>
                  </a:lnTo>
                  <a:lnTo>
                    <a:pt x="640555" y="47625"/>
                  </a:lnTo>
                  <a:cubicBezTo>
                    <a:pt x="649286" y="56356"/>
                    <a:pt x="664765" y="85725"/>
                    <a:pt x="673893" y="90487"/>
                  </a:cubicBezTo>
                  <a:cubicBezTo>
                    <a:pt x="683021" y="95249"/>
                    <a:pt x="686990" y="82550"/>
                    <a:pt x="695324" y="76200"/>
                  </a:cubicBezTo>
                  <a:cubicBezTo>
                    <a:pt x="703658" y="69850"/>
                    <a:pt x="711993" y="52387"/>
                    <a:pt x="723899" y="52387"/>
                  </a:cubicBezTo>
                  <a:cubicBezTo>
                    <a:pt x="735805" y="52387"/>
                    <a:pt x="756046" y="66277"/>
                    <a:pt x="766762" y="76199"/>
                  </a:cubicBezTo>
                  <a:cubicBezTo>
                    <a:pt x="777478" y="86121"/>
                    <a:pt x="777081" y="110332"/>
                    <a:pt x="788193" y="111919"/>
                  </a:cubicBezTo>
                  <a:cubicBezTo>
                    <a:pt x="799305" y="113506"/>
                    <a:pt x="820737" y="98821"/>
                    <a:pt x="833437" y="85724"/>
                  </a:cubicBezTo>
                  <a:lnTo>
                    <a:pt x="864393" y="33337"/>
                  </a:lnTo>
                  <a:lnTo>
                    <a:pt x="895349" y="2381"/>
                  </a:lnTo>
                  <a:lnTo>
                    <a:pt x="938212" y="0"/>
                  </a:lnTo>
                  <a:lnTo>
                    <a:pt x="983455" y="4762"/>
                  </a:lnTo>
                  <a:lnTo>
                    <a:pt x="992980" y="19050"/>
                  </a:lnTo>
                  <a:lnTo>
                    <a:pt x="914399" y="171450"/>
                  </a:lnTo>
                  <a:cubicBezTo>
                    <a:pt x="893365" y="205978"/>
                    <a:pt x="883443" y="214710"/>
                    <a:pt x="866774" y="226219"/>
                  </a:cubicBezTo>
                  <a:cubicBezTo>
                    <a:pt x="850105" y="237728"/>
                    <a:pt x="828675" y="247650"/>
                    <a:pt x="814387" y="240506"/>
                  </a:cubicBezTo>
                  <a:lnTo>
                    <a:pt x="771524" y="219075"/>
                  </a:lnTo>
                  <a:cubicBezTo>
                    <a:pt x="756443" y="212725"/>
                    <a:pt x="736599" y="203200"/>
                    <a:pt x="723899" y="202406"/>
                  </a:cubicBezTo>
                  <a:cubicBezTo>
                    <a:pt x="711199" y="201612"/>
                    <a:pt x="703261" y="207962"/>
                    <a:pt x="695324" y="214312"/>
                  </a:cubicBezTo>
                  <a:lnTo>
                    <a:pt x="676274" y="240506"/>
                  </a:lnTo>
                  <a:lnTo>
                    <a:pt x="652462" y="228600"/>
                  </a:lnTo>
                  <a:cubicBezTo>
                    <a:pt x="644921" y="226219"/>
                    <a:pt x="642936" y="217488"/>
                    <a:pt x="631030" y="226219"/>
                  </a:cubicBezTo>
                  <a:cubicBezTo>
                    <a:pt x="619124" y="234950"/>
                    <a:pt x="604836" y="258366"/>
                    <a:pt x="581024" y="280988"/>
                  </a:cubicBezTo>
                  <a:lnTo>
                    <a:pt x="488155" y="361950"/>
                  </a:lnTo>
                  <a:cubicBezTo>
                    <a:pt x="462755" y="384572"/>
                    <a:pt x="445690" y="398065"/>
                    <a:pt x="426243" y="404812"/>
                  </a:cubicBezTo>
                  <a:cubicBezTo>
                    <a:pt x="406796" y="411559"/>
                    <a:pt x="386555" y="405606"/>
                    <a:pt x="371474" y="402431"/>
                  </a:cubicBezTo>
                  <a:lnTo>
                    <a:pt x="335755" y="385762"/>
                  </a:lnTo>
                  <a:cubicBezTo>
                    <a:pt x="324246" y="379412"/>
                    <a:pt x="313113" y="365439"/>
                    <a:pt x="302418" y="364331"/>
                  </a:cubicBezTo>
                  <a:cubicBezTo>
                    <a:pt x="291723" y="363223"/>
                    <a:pt x="283888" y="372368"/>
                    <a:pt x="271585" y="379115"/>
                  </a:cubicBezTo>
                  <a:cubicBezTo>
                    <a:pt x="259282" y="385862"/>
                    <a:pt x="244098" y="394576"/>
                    <a:pt x="228599" y="404812"/>
                  </a:cubicBezTo>
                  <a:cubicBezTo>
                    <a:pt x="213518" y="416718"/>
                    <a:pt x="192880" y="438150"/>
                    <a:pt x="178593" y="440531"/>
                  </a:cubicBezTo>
                  <a:cubicBezTo>
                    <a:pt x="164306" y="442912"/>
                    <a:pt x="156368" y="426244"/>
                    <a:pt x="142874" y="419100"/>
                  </a:cubicBezTo>
                  <a:lnTo>
                    <a:pt x="102393" y="397669"/>
                  </a:lnTo>
                  <a:lnTo>
                    <a:pt x="80962" y="397669"/>
                  </a:lnTo>
                  <a:lnTo>
                    <a:pt x="59530" y="414337"/>
                  </a:lnTo>
                  <a:lnTo>
                    <a:pt x="2380" y="483394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49" name="Freeform 248"/>
            <p:cNvSpPr/>
            <p:nvPr/>
          </p:nvSpPr>
          <p:spPr bwMode="auto">
            <a:xfrm>
              <a:off x="320379" y="4380183"/>
              <a:ext cx="790920" cy="477381"/>
            </a:xfrm>
            <a:custGeom>
              <a:avLst/>
              <a:gdLst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78644 w 1119188"/>
                <a:gd name="connsiteY32" fmla="*/ 316706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78657 w 1119188"/>
                <a:gd name="connsiteY30" fmla="*/ 269082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50539 w 1119188"/>
                <a:gd name="connsiteY35" fmla="*/ 416616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19188" h="676296">
                  <a:moveTo>
                    <a:pt x="0" y="507227"/>
                  </a:moveTo>
                  <a:lnTo>
                    <a:pt x="2382" y="676296"/>
                  </a:lnTo>
                  <a:lnTo>
                    <a:pt x="95250" y="609621"/>
                  </a:lnTo>
                  <a:lnTo>
                    <a:pt x="147638" y="612003"/>
                  </a:lnTo>
                  <a:lnTo>
                    <a:pt x="192882" y="626290"/>
                  </a:lnTo>
                  <a:lnTo>
                    <a:pt x="259557" y="597715"/>
                  </a:lnTo>
                  <a:cubicBezTo>
                    <a:pt x="279004" y="585809"/>
                    <a:pt x="286544" y="557233"/>
                    <a:pt x="309563" y="554852"/>
                  </a:cubicBezTo>
                  <a:cubicBezTo>
                    <a:pt x="332582" y="552471"/>
                    <a:pt x="372269" y="579458"/>
                    <a:pt x="397669" y="583427"/>
                  </a:cubicBezTo>
                  <a:lnTo>
                    <a:pt x="461963" y="578665"/>
                  </a:lnTo>
                  <a:lnTo>
                    <a:pt x="540544" y="504846"/>
                  </a:lnTo>
                  <a:lnTo>
                    <a:pt x="583407" y="442933"/>
                  </a:lnTo>
                  <a:lnTo>
                    <a:pt x="631032" y="419121"/>
                  </a:lnTo>
                  <a:lnTo>
                    <a:pt x="690563" y="419121"/>
                  </a:lnTo>
                  <a:lnTo>
                    <a:pt x="788194" y="431027"/>
                  </a:lnTo>
                  <a:lnTo>
                    <a:pt x="871538" y="419121"/>
                  </a:lnTo>
                  <a:lnTo>
                    <a:pt x="940594" y="338158"/>
                  </a:lnTo>
                  <a:lnTo>
                    <a:pt x="1009650" y="247671"/>
                  </a:lnTo>
                  <a:lnTo>
                    <a:pt x="1066800" y="130990"/>
                  </a:lnTo>
                  <a:lnTo>
                    <a:pt x="1104900" y="57171"/>
                  </a:lnTo>
                  <a:lnTo>
                    <a:pt x="1119188" y="26215"/>
                  </a:lnTo>
                  <a:lnTo>
                    <a:pt x="1076325" y="2402"/>
                  </a:lnTo>
                  <a:cubicBezTo>
                    <a:pt x="1064022" y="3989"/>
                    <a:pt x="1056878" y="36137"/>
                    <a:pt x="1045369" y="35740"/>
                  </a:cubicBezTo>
                  <a:cubicBezTo>
                    <a:pt x="1033860" y="35343"/>
                    <a:pt x="1017985" y="815"/>
                    <a:pt x="1007269" y="21"/>
                  </a:cubicBezTo>
                  <a:cubicBezTo>
                    <a:pt x="996553" y="-773"/>
                    <a:pt x="985044" y="20658"/>
                    <a:pt x="981075" y="30977"/>
                  </a:cubicBezTo>
                  <a:lnTo>
                    <a:pt x="976313" y="61933"/>
                  </a:lnTo>
                  <a:lnTo>
                    <a:pt x="935832" y="152421"/>
                  </a:lnTo>
                  <a:cubicBezTo>
                    <a:pt x="920354" y="180599"/>
                    <a:pt x="903329" y="211992"/>
                    <a:pt x="883444" y="231001"/>
                  </a:cubicBezTo>
                  <a:cubicBezTo>
                    <a:pt x="863559" y="250010"/>
                    <a:pt x="838350" y="265283"/>
                    <a:pt x="816522" y="266474"/>
                  </a:cubicBezTo>
                  <a:cubicBezTo>
                    <a:pt x="794694" y="267665"/>
                    <a:pt x="771525" y="244099"/>
                    <a:pt x="752475" y="238146"/>
                  </a:cubicBezTo>
                  <a:lnTo>
                    <a:pt x="707232" y="226240"/>
                  </a:lnTo>
                  <a:cubicBezTo>
                    <a:pt x="693342" y="232193"/>
                    <a:pt x="687387" y="258387"/>
                    <a:pt x="676275" y="261959"/>
                  </a:cubicBezTo>
                  <a:cubicBezTo>
                    <a:pt x="665163" y="265531"/>
                    <a:pt x="654051" y="243306"/>
                    <a:pt x="640557" y="247671"/>
                  </a:cubicBezTo>
                  <a:cubicBezTo>
                    <a:pt x="627063" y="252037"/>
                    <a:pt x="625873" y="261958"/>
                    <a:pt x="595313" y="288152"/>
                  </a:cubicBezTo>
                  <a:lnTo>
                    <a:pt x="457200" y="414358"/>
                  </a:lnTo>
                  <a:cubicBezTo>
                    <a:pt x="422275" y="439361"/>
                    <a:pt x="405920" y="430651"/>
                    <a:pt x="388143" y="431027"/>
                  </a:cubicBezTo>
                  <a:cubicBezTo>
                    <a:pt x="370366" y="431403"/>
                    <a:pt x="364430" y="422966"/>
                    <a:pt x="350539" y="416616"/>
                  </a:cubicBezTo>
                  <a:cubicBezTo>
                    <a:pt x="336648" y="410266"/>
                    <a:pt x="315598" y="393304"/>
                    <a:pt x="302419" y="390546"/>
                  </a:cubicBezTo>
                  <a:cubicBezTo>
                    <a:pt x="289240" y="387788"/>
                    <a:pt x="284163" y="392927"/>
                    <a:pt x="271463" y="400071"/>
                  </a:cubicBezTo>
                  <a:cubicBezTo>
                    <a:pt x="258763" y="407215"/>
                    <a:pt x="240903" y="422692"/>
                    <a:pt x="226219" y="433408"/>
                  </a:cubicBezTo>
                  <a:cubicBezTo>
                    <a:pt x="211535" y="444124"/>
                    <a:pt x="197644" y="462778"/>
                    <a:pt x="183357" y="464365"/>
                  </a:cubicBezTo>
                  <a:cubicBezTo>
                    <a:pt x="169070" y="465952"/>
                    <a:pt x="157560" y="449283"/>
                    <a:pt x="140494" y="442933"/>
                  </a:cubicBezTo>
                  <a:cubicBezTo>
                    <a:pt x="123428" y="436583"/>
                    <a:pt x="97235" y="423884"/>
                    <a:pt x="80963" y="426265"/>
                  </a:cubicBezTo>
                  <a:cubicBezTo>
                    <a:pt x="64691" y="428646"/>
                    <a:pt x="56357" y="443727"/>
                    <a:pt x="42863" y="457221"/>
                  </a:cubicBezTo>
                  <a:lnTo>
                    <a:pt x="0" y="507227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250" name="Freeform 249"/>
            <p:cNvSpPr/>
            <p:nvPr/>
          </p:nvSpPr>
          <p:spPr bwMode="auto">
            <a:xfrm>
              <a:off x="310949" y="4279991"/>
              <a:ext cx="2298502" cy="1219974"/>
            </a:xfrm>
            <a:custGeom>
              <a:avLst/>
              <a:gdLst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16838 w 3281519"/>
                <a:gd name="connsiteY97" fmla="*/ 1083469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02551 w 3281519"/>
                <a:gd name="connsiteY97" fmla="*/ 1095375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30956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11906 w 3276600"/>
                <a:gd name="connsiteY98" fmla="*/ 1135856 h 1728787"/>
                <a:gd name="connsiteX99" fmla="*/ 2381 w 3276600"/>
                <a:gd name="connsiteY99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28612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57856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67381"/>
                <a:gd name="connsiteY0" fmla="*/ 1164431 h 1728787"/>
                <a:gd name="connsiteX1" fmla="*/ 306 w 3267381"/>
                <a:gd name="connsiteY1" fmla="*/ 1728787 h 1728787"/>
                <a:gd name="connsiteX2" fmla="*/ 86031 w 3267381"/>
                <a:gd name="connsiteY2" fmla="*/ 1645444 h 1728787"/>
                <a:gd name="connsiteX3" fmla="*/ 166993 w 3267381"/>
                <a:gd name="connsiteY3" fmla="*/ 1590675 h 1728787"/>
                <a:gd name="connsiteX4" fmla="*/ 207475 w 3267381"/>
                <a:gd name="connsiteY4" fmla="*/ 1581150 h 1728787"/>
                <a:gd name="connsiteX5" fmla="*/ 286056 w 3267381"/>
                <a:gd name="connsiteY5" fmla="*/ 1578769 h 1728787"/>
                <a:gd name="connsiteX6" fmla="*/ 340825 w 3267381"/>
                <a:gd name="connsiteY6" fmla="*/ 1559719 h 1728787"/>
                <a:gd name="connsiteX7" fmla="*/ 402737 w 3267381"/>
                <a:gd name="connsiteY7" fmla="*/ 1507331 h 1728787"/>
                <a:gd name="connsiteX8" fmla="*/ 490843 w 3267381"/>
                <a:gd name="connsiteY8" fmla="*/ 1478756 h 1728787"/>
                <a:gd name="connsiteX9" fmla="*/ 576568 w 3267381"/>
                <a:gd name="connsiteY9" fmla="*/ 1473994 h 1728787"/>
                <a:gd name="connsiteX10" fmla="*/ 650387 w 3267381"/>
                <a:gd name="connsiteY10" fmla="*/ 1469231 h 1728787"/>
                <a:gd name="connsiteX11" fmla="*/ 736112 w 3267381"/>
                <a:gd name="connsiteY11" fmla="*/ 1443037 h 1728787"/>
                <a:gd name="connsiteX12" fmla="*/ 862318 w 3267381"/>
                <a:gd name="connsiteY12" fmla="*/ 1366837 h 1728787"/>
                <a:gd name="connsiteX13" fmla="*/ 1007575 w 3267381"/>
                <a:gd name="connsiteY13" fmla="*/ 1264444 h 1728787"/>
                <a:gd name="connsiteX14" fmla="*/ 1143306 w 3267381"/>
                <a:gd name="connsiteY14" fmla="*/ 1121569 h 1728787"/>
                <a:gd name="connsiteX15" fmla="*/ 1250462 w 3267381"/>
                <a:gd name="connsiteY15" fmla="*/ 1014412 h 1728787"/>
                <a:gd name="connsiteX16" fmla="*/ 1309993 w 3267381"/>
                <a:gd name="connsiteY16" fmla="*/ 959644 h 1728787"/>
                <a:gd name="connsiteX17" fmla="*/ 1367143 w 3267381"/>
                <a:gd name="connsiteY17" fmla="*/ 954881 h 1728787"/>
                <a:gd name="connsiteX18" fmla="*/ 1488587 w 3267381"/>
                <a:gd name="connsiteY18" fmla="*/ 1050131 h 1728787"/>
                <a:gd name="connsiteX19" fmla="*/ 1574312 w 3267381"/>
                <a:gd name="connsiteY19" fmla="*/ 1102519 h 1728787"/>
                <a:gd name="connsiteX20" fmla="*/ 1657656 w 3267381"/>
                <a:gd name="connsiteY20" fmla="*/ 1152525 h 1728787"/>
                <a:gd name="connsiteX21" fmla="*/ 1731475 w 3267381"/>
                <a:gd name="connsiteY21" fmla="*/ 1173956 h 1728787"/>
                <a:gd name="connsiteX22" fmla="*/ 1829106 w 3267381"/>
                <a:gd name="connsiteY22" fmla="*/ 1140619 h 1728787"/>
                <a:gd name="connsiteX23" fmla="*/ 1905306 w 3267381"/>
                <a:gd name="connsiteY23" fmla="*/ 1097756 h 1728787"/>
                <a:gd name="connsiteX24" fmla="*/ 2021987 w 3267381"/>
                <a:gd name="connsiteY24" fmla="*/ 1054894 h 1728787"/>
                <a:gd name="connsiteX25" fmla="*/ 2138668 w 3267381"/>
                <a:gd name="connsiteY25" fmla="*/ 1014412 h 1728787"/>
                <a:gd name="connsiteX26" fmla="*/ 2198200 w 3267381"/>
                <a:gd name="connsiteY26" fmla="*/ 997744 h 1728787"/>
                <a:gd name="connsiteX27" fmla="*/ 2291068 w 3267381"/>
                <a:gd name="connsiteY27" fmla="*/ 997744 h 1728787"/>
                <a:gd name="connsiteX28" fmla="*/ 2417275 w 3267381"/>
                <a:gd name="connsiteY28" fmla="*/ 1014412 h 1728787"/>
                <a:gd name="connsiteX29" fmla="*/ 2503000 w 3267381"/>
                <a:gd name="connsiteY29" fmla="*/ 992981 h 1728787"/>
                <a:gd name="connsiteX30" fmla="*/ 2576818 w 3267381"/>
                <a:gd name="connsiteY30" fmla="*/ 907256 h 1728787"/>
                <a:gd name="connsiteX31" fmla="*/ 2691118 w 3267381"/>
                <a:gd name="connsiteY31" fmla="*/ 802481 h 1728787"/>
                <a:gd name="connsiteX32" fmla="*/ 2738743 w 3267381"/>
                <a:gd name="connsiteY32" fmla="*/ 766762 h 1728787"/>
                <a:gd name="connsiteX33" fmla="*/ 2841137 w 3267381"/>
                <a:gd name="connsiteY33" fmla="*/ 778669 h 1728787"/>
                <a:gd name="connsiteX34" fmla="*/ 2929243 w 3267381"/>
                <a:gd name="connsiteY34" fmla="*/ 764381 h 1728787"/>
                <a:gd name="connsiteX35" fmla="*/ 3010206 w 3267381"/>
                <a:gd name="connsiteY35" fmla="*/ 695325 h 1728787"/>
                <a:gd name="connsiteX36" fmla="*/ 3103075 w 3267381"/>
                <a:gd name="connsiteY36" fmla="*/ 597694 h 1728787"/>
                <a:gd name="connsiteX37" fmla="*/ 3148318 w 3267381"/>
                <a:gd name="connsiteY37" fmla="*/ 531019 h 1728787"/>
                <a:gd name="connsiteX38" fmla="*/ 3212612 w 3267381"/>
                <a:gd name="connsiteY38" fmla="*/ 414337 h 1728787"/>
                <a:gd name="connsiteX39" fmla="*/ 3267381 w 3267381"/>
                <a:gd name="connsiteY39" fmla="*/ 357187 h 1728787"/>
                <a:gd name="connsiteX40" fmla="*/ 3257856 w 3267381"/>
                <a:gd name="connsiteY40" fmla="*/ 278606 h 1728787"/>
                <a:gd name="connsiteX41" fmla="*/ 3179275 w 3267381"/>
                <a:gd name="connsiteY41" fmla="*/ 271462 h 1728787"/>
                <a:gd name="connsiteX42" fmla="*/ 3143556 w 3267381"/>
                <a:gd name="connsiteY42" fmla="*/ 261937 h 1728787"/>
                <a:gd name="connsiteX43" fmla="*/ 3136412 w 3267381"/>
                <a:gd name="connsiteY43" fmla="*/ 238125 h 1728787"/>
                <a:gd name="connsiteX44" fmla="*/ 3122125 w 3267381"/>
                <a:gd name="connsiteY44" fmla="*/ 264319 h 1728787"/>
                <a:gd name="connsiteX45" fmla="*/ 3091168 w 3267381"/>
                <a:gd name="connsiteY45" fmla="*/ 221456 h 1728787"/>
                <a:gd name="connsiteX46" fmla="*/ 3074500 w 3267381"/>
                <a:gd name="connsiteY46" fmla="*/ 242887 h 1728787"/>
                <a:gd name="connsiteX47" fmla="*/ 3043543 w 3267381"/>
                <a:gd name="connsiteY47" fmla="*/ 152400 h 1728787"/>
                <a:gd name="connsiteX48" fmla="*/ 3024493 w 3267381"/>
                <a:gd name="connsiteY48" fmla="*/ 183356 h 1728787"/>
                <a:gd name="connsiteX49" fmla="*/ 3014968 w 3267381"/>
                <a:gd name="connsiteY49" fmla="*/ 171450 h 1728787"/>
                <a:gd name="connsiteX50" fmla="*/ 2984012 w 3267381"/>
                <a:gd name="connsiteY50" fmla="*/ 183356 h 1728787"/>
                <a:gd name="connsiteX51" fmla="*/ 2955437 w 3267381"/>
                <a:gd name="connsiteY51" fmla="*/ 173831 h 1728787"/>
                <a:gd name="connsiteX52" fmla="*/ 2938768 w 3267381"/>
                <a:gd name="connsiteY52" fmla="*/ 133350 h 1728787"/>
                <a:gd name="connsiteX53" fmla="*/ 2926862 w 3267381"/>
                <a:gd name="connsiteY53" fmla="*/ 85725 h 1728787"/>
                <a:gd name="connsiteX54" fmla="*/ 2919718 w 3267381"/>
                <a:gd name="connsiteY54" fmla="*/ 40481 h 1728787"/>
                <a:gd name="connsiteX55" fmla="*/ 2910193 w 3267381"/>
                <a:gd name="connsiteY55" fmla="*/ 0 h 1728787"/>
                <a:gd name="connsiteX56" fmla="*/ 2903050 w 3267381"/>
                <a:gd name="connsiteY56" fmla="*/ 7144 h 1728787"/>
                <a:gd name="connsiteX57" fmla="*/ 2886381 w 3267381"/>
                <a:gd name="connsiteY57" fmla="*/ 66675 h 1728787"/>
                <a:gd name="connsiteX58" fmla="*/ 2848281 w 3267381"/>
                <a:gd name="connsiteY58" fmla="*/ 145256 h 1728787"/>
                <a:gd name="connsiteX59" fmla="*/ 2807800 w 3267381"/>
                <a:gd name="connsiteY59" fmla="*/ 223837 h 1728787"/>
                <a:gd name="connsiteX60" fmla="*/ 2769700 w 3267381"/>
                <a:gd name="connsiteY60" fmla="*/ 288131 h 1728787"/>
                <a:gd name="connsiteX61" fmla="*/ 2726837 w 3267381"/>
                <a:gd name="connsiteY61" fmla="*/ 321469 h 1728787"/>
                <a:gd name="connsiteX62" fmla="*/ 2703025 w 3267381"/>
                <a:gd name="connsiteY62" fmla="*/ 307181 h 1728787"/>
                <a:gd name="connsiteX63" fmla="*/ 2674450 w 3267381"/>
                <a:gd name="connsiteY63" fmla="*/ 288131 h 1728787"/>
                <a:gd name="connsiteX64" fmla="*/ 2641112 w 3267381"/>
                <a:gd name="connsiteY64" fmla="*/ 328612 h 1728787"/>
                <a:gd name="connsiteX65" fmla="*/ 2598250 w 3267381"/>
                <a:gd name="connsiteY65" fmla="*/ 400050 h 1728787"/>
                <a:gd name="connsiteX66" fmla="*/ 2512525 w 3267381"/>
                <a:gd name="connsiteY66" fmla="*/ 483394 h 1728787"/>
                <a:gd name="connsiteX67" fmla="*/ 2436325 w 3267381"/>
                <a:gd name="connsiteY67" fmla="*/ 535781 h 1728787"/>
                <a:gd name="connsiteX68" fmla="*/ 2367268 w 3267381"/>
                <a:gd name="connsiteY68" fmla="*/ 573881 h 1728787"/>
                <a:gd name="connsiteX69" fmla="*/ 2286306 w 3267381"/>
                <a:gd name="connsiteY69" fmla="*/ 600075 h 1728787"/>
                <a:gd name="connsiteX70" fmla="*/ 2188675 w 3267381"/>
                <a:gd name="connsiteY70" fmla="*/ 609600 h 1728787"/>
                <a:gd name="connsiteX71" fmla="*/ 2114856 w 3267381"/>
                <a:gd name="connsiteY71" fmla="*/ 583406 h 1728787"/>
                <a:gd name="connsiteX72" fmla="*/ 2045800 w 3267381"/>
                <a:gd name="connsiteY72" fmla="*/ 557212 h 1728787"/>
                <a:gd name="connsiteX73" fmla="*/ 1962456 w 3267381"/>
                <a:gd name="connsiteY73" fmla="*/ 614362 h 1728787"/>
                <a:gd name="connsiteX74" fmla="*/ 1881493 w 3267381"/>
                <a:gd name="connsiteY74" fmla="*/ 664369 h 1728787"/>
                <a:gd name="connsiteX75" fmla="*/ 1802912 w 3267381"/>
                <a:gd name="connsiteY75" fmla="*/ 692944 h 1728787"/>
                <a:gd name="connsiteX76" fmla="*/ 1717187 w 3267381"/>
                <a:gd name="connsiteY76" fmla="*/ 692944 h 1728787"/>
                <a:gd name="connsiteX77" fmla="*/ 1640987 w 3267381"/>
                <a:gd name="connsiteY77" fmla="*/ 671512 h 1728787"/>
                <a:gd name="connsiteX78" fmla="*/ 1531450 w 3267381"/>
                <a:gd name="connsiteY78" fmla="*/ 623887 h 1728787"/>
                <a:gd name="connsiteX79" fmla="*/ 1460012 w 3267381"/>
                <a:gd name="connsiteY79" fmla="*/ 571500 h 1728787"/>
                <a:gd name="connsiteX80" fmla="*/ 1405243 w 3267381"/>
                <a:gd name="connsiteY80" fmla="*/ 519112 h 1728787"/>
                <a:gd name="connsiteX81" fmla="*/ 1357618 w 3267381"/>
                <a:gd name="connsiteY81" fmla="*/ 476250 h 1728787"/>
                <a:gd name="connsiteX82" fmla="*/ 1264750 w 3267381"/>
                <a:gd name="connsiteY82" fmla="*/ 478631 h 1728787"/>
                <a:gd name="connsiteX83" fmla="*/ 1221887 w 3267381"/>
                <a:gd name="connsiteY83" fmla="*/ 521494 h 1728787"/>
                <a:gd name="connsiteX84" fmla="*/ 1157594 w 3267381"/>
                <a:gd name="connsiteY84" fmla="*/ 588168 h 1728787"/>
                <a:gd name="connsiteX85" fmla="*/ 1074250 w 3267381"/>
                <a:gd name="connsiteY85" fmla="*/ 676275 h 1728787"/>
                <a:gd name="connsiteX86" fmla="*/ 945662 w 3267381"/>
                <a:gd name="connsiteY86" fmla="*/ 778669 h 1728787"/>
                <a:gd name="connsiteX87" fmla="*/ 843268 w 3267381"/>
                <a:gd name="connsiteY87" fmla="*/ 835819 h 1728787"/>
                <a:gd name="connsiteX88" fmla="*/ 762306 w 3267381"/>
                <a:gd name="connsiteY88" fmla="*/ 869156 h 1728787"/>
                <a:gd name="connsiteX89" fmla="*/ 674200 w 3267381"/>
                <a:gd name="connsiteY89" fmla="*/ 892969 h 1728787"/>
                <a:gd name="connsiteX90" fmla="*/ 602762 w 3267381"/>
                <a:gd name="connsiteY90" fmla="*/ 952500 h 1728787"/>
                <a:gd name="connsiteX91" fmla="*/ 550375 w 3267381"/>
                <a:gd name="connsiteY91" fmla="*/ 992981 h 1728787"/>
                <a:gd name="connsiteX92" fmla="*/ 483700 w 3267381"/>
                <a:gd name="connsiteY92" fmla="*/ 1012031 h 1728787"/>
                <a:gd name="connsiteX93" fmla="*/ 376543 w 3267381"/>
                <a:gd name="connsiteY93" fmla="*/ 1019175 h 1728787"/>
                <a:gd name="connsiteX94" fmla="*/ 288437 w 3267381"/>
                <a:gd name="connsiteY94" fmla="*/ 1052512 h 1728787"/>
                <a:gd name="connsiteX95" fmla="*/ 233668 w 3267381"/>
                <a:gd name="connsiteY95" fmla="*/ 1066800 h 1728787"/>
                <a:gd name="connsiteX96" fmla="*/ 147943 w 3267381"/>
                <a:gd name="connsiteY96" fmla="*/ 1078706 h 1728787"/>
                <a:gd name="connsiteX97" fmla="*/ 97938 w 3267381"/>
                <a:gd name="connsiteY97" fmla="*/ 1095375 h 1728787"/>
                <a:gd name="connsiteX98" fmla="*/ 12212 w 3267381"/>
                <a:gd name="connsiteY98" fmla="*/ 1135856 h 1728787"/>
                <a:gd name="connsiteX99" fmla="*/ 306 w 3267381"/>
                <a:gd name="connsiteY99" fmla="*/ 1143000 h 1728787"/>
                <a:gd name="connsiteX100" fmla="*/ 2687 w 3267381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41137 w 3265000"/>
                <a:gd name="connsiteY33" fmla="*/ 7786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0231 w 3265000"/>
                <a:gd name="connsiteY38" fmla="*/ 354806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31624 w 3257856"/>
                <a:gd name="connsiteY34" fmla="*/ 740569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04887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2768 w 3257856"/>
                <a:gd name="connsiteY10" fmla="*/ 1428750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26600 w 3257856"/>
                <a:gd name="connsiteY88" fmla="*/ 821532 h 1728787"/>
                <a:gd name="connsiteX89" fmla="*/ 757543 w 3257856"/>
                <a:gd name="connsiteY89" fmla="*/ 852487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703025 w 3257856"/>
                <a:gd name="connsiteY60" fmla="*/ 307181 h 1728787"/>
                <a:gd name="connsiteX61" fmla="*/ 2674450 w 3257856"/>
                <a:gd name="connsiteY61" fmla="*/ 288131 h 1728787"/>
                <a:gd name="connsiteX62" fmla="*/ 2641112 w 3257856"/>
                <a:gd name="connsiteY62" fmla="*/ 328612 h 1728787"/>
                <a:gd name="connsiteX63" fmla="*/ 2598250 w 3257856"/>
                <a:gd name="connsiteY63" fmla="*/ 400050 h 1728787"/>
                <a:gd name="connsiteX64" fmla="*/ 2512525 w 3257856"/>
                <a:gd name="connsiteY64" fmla="*/ 483394 h 1728787"/>
                <a:gd name="connsiteX65" fmla="*/ 2436325 w 3257856"/>
                <a:gd name="connsiteY65" fmla="*/ 535781 h 1728787"/>
                <a:gd name="connsiteX66" fmla="*/ 2367268 w 3257856"/>
                <a:gd name="connsiteY66" fmla="*/ 573881 h 1728787"/>
                <a:gd name="connsiteX67" fmla="*/ 2286306 w 3257856"/>
                <a:gd name="connsiteY67" fmla="*/ 600075 h 1728787"/>
                <a:gd name="connsiteX68" fmla="*/ 2188675 w 3257856"/>
                <a:gd name="connsiteY68" fmla="*/ 609600 h 1728787"/>
                <a:gd name="connsiteX69" fmla="*/ 2114856 w 3257856"/>
                <a:gd name="connsiteY69" fmla="*/ 583406 h 1728787"/>
                <a:gd name="connsiteX70" fmla="*/ 2045800 w 3257856"/>
                <a:gd name="connsiteY70" fmla="*/ 557212 h 1728787"/>
                <a:gd name="connsiteX71" fmla="*/ 1962456 w 3257856"/>
                <a:gd name="connsiteY71" fmla="*/ 614362 h 1728787"/>
                <a:gd name="connsiteX72" fmla="*/ 1881493 w 3257856"/>
                <a:gd name="connsiteY72" fmla="*/ 664369 h 1728787"/>
                <a:gd name="connsiteX73" fmla="*/ 1802912 w 3257856"/>
                <a:gd name="connsiteY73" fmla="*/ 692944 h 1728787"/>
                <a:gd name="connsiteX74" fmla="*/ 1717187 w 3257856"/>
                <a:gd name="connsiteY74" fmla="*/ 692944 h 1728787"/>
                <a:gd name="connsiteX75" fmla="*/ 1640987 w 3257856"/>
                <a:gd name="connsiteY75" fmla="*/ 671512 h 1728787"/>
                <a:gd name="connsiteX76" fmla="*/ 1531450 w 3257856"/>
                <a:gd name="connsiteY76" fmla="*/ 623887 h 1728787"/>
                <a:gd name="connsiteX77" fmla="*/ 1460012 w 3257856"/>
                <a:gd name="connsiteY77" fmla="*/ 571500 h 1728787"/>
                <a:gd name="connsiteX78" fmla="*/ 1405243 w 3257856"/>
                <a:gd name="connsiteY78" fmla="*/ 519112 h 1728787"/>
                <a:gd name="connsiteX79" fmla="*/ 1357618 w 3257856"/>
                <a:gd name="connsiteY79" fmla="*/ 476250 h 1728787"/>
                <a:gd name="connsiteX80" fmla="*/ 1264750 w 3257856"/>
                <a:gd name="connsiteY80" fmla="*/ 478631 h 1728787"/>
                <a:gd name="connsiteX81" fmla="*/ 1221887 w 3257856"/>
                <a:gd name="connsiteY81" fmla="*/ 521494 h 1728787"/>
                <a:gd name="connsiteX82" fmla="*/ 1157594 w 3257856"/>
                <a:gd name="connsiteY82" fmla="*/ 588168 h 1728787"/>
                <a:gd name="connsiteX83" fmla="*/ 1074250 w 3257856"/>
                <a:gd name="connsiteY83" fmla="*/ 676275 h 1728787"/>
                <a:gd name="connsiteX84" fmla="*/ 945662 w 3257856"/>
                <a:gd name="connsiteY84" fmla="*/ 778669 h 1728787"/>
                <a:gd name="connsiteX85" fmla="*/ 826600 w 3257856"/>
                <a:gd name="connsiteY85" fmla="*/ 821532 h 1728787"/>
                <a:gd name="connsiteX86" fmla="*/ 757543 w 3257856"/>
                <a:gd name="connsiteY86" fmla="*/ 852487 h 1728787"/>
                <a:gd name="connsiteX87" fmla="*/ 674200 w 3257856"/>
                <a:gd name="connsiteY87" fmla="*/ 892969 h 1728787"/>
                <a:gd name="connsiteX88" fmla="*/ 602762 w 3257856"/>
                <a:gd name="connsiteY88" fmla="*/ 952500 h 1728787"/>
                <a:gd name="connsiteX89" fmla="*/ 550375 w 3257856"/>
                <a:gd name="connsiteY89" fmla="*/ 992981 h 1728787"/>
                <a:gd name="connsiteX90" fmla="*/ 483700 w 3257856"/>
                <a:gd name="connsiteY90" fmla="*/ 1012031 h 1728787"/>
                <a:gd name="connsiteX91" fmla="*/ 376543 w 3257856"/>
                <a:gd name="connsiteY91" fmla="*/ 1019175 h 1728787"/>
                <a:gd name="connsiteX92" fmla="*/ 288437 w 3257856"/>
                <a:gd name="connsiteY92" fmla="*/ 1052512 h 1728787"/>
                <a:gd name="connsiteX93" fmla="*/ 233668 w 3257856"/>
                <a:gd name="connsiteY93" fmla="*/ 1066800 h 1728787"/>
                <a:gd name="connsiteX94" fmla="*/ 147943 w 3257856"/>
                <a:gd name="connsiteY94" fmla="*/ 1078706 h 1728787"/>
                <a:gd name="connsiteX95" fmla="*/ 97938 w 3257856"/>
                <a:gd name="connsiteY95" fmla="*/ 1095375 h 1728787"/>
                <a:gd name="connsiteX96" fmla="*/ 12212 w 3257856"/>
                <a:gd name="connsiteY96" fmla="*/ 1135856 h 1728787"/>
                <a:gd name="connsiteX97" fmla="*/ 306 w 3257856"/>
                <a:gd name="connsiteY97" fmla="*/ 1143000 h 1728787"/>
                <a:gd name="connsiteX98" fmla="*/ 2687 w 3257856"/>
                <a:gd name="connsiteY98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03523 w 3257856"/>
                <a:gd name="connsiteY29" fmla="*/ 79372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257856" h="1728787">
                  <a:moveTo>
                    <a:pt x="2687" y="1164431"/>
                  </a:moveTo>
                  <a:cubicBezTo>
                    <a:pt x="1893" y="1352550"/>
                    <a:pt x="8244" y="1540668"/>
                    <a:pt x="7450" y="1728787"/>
                  </a:cubicBezTo>
                  <a:lnTo>
                    <a:pt x="86031" y="1645444"/>
                  </a:lnTo>
                  <a:lnTo>
                    <a:pt x="166993" y="1590675"/>
                  </a:lnTo>
                  <a:lnTo>
                    <a:pt x="207475" y="1581150"/>
                  </a:lnTo>
                  <a:lnTo>
                    <a:pt x="288437" y="1576388"/>
                  </a:lnTo>
                  <a:lnTo>
                    <a:pt x="340825" y="1559719"/>
                  </a:lnTo>
                  <a:lnTo>
                    <a:pt x="405118" y="1514475"/>
                  </a:lnTo>
                  <a:lnTo>
                    <a:pt x="493224" y="1485900"/>
                  </a:lnTo>
                  <a:cubicBezTo>
                    <a:pt x="534499" y="1471613"/>
                    <a:pt x="599587" y="1461691"/>
                    <a:pt x="638481" y="1447800"/>
                  </a:cubicBezTo>
                  <a:lnTo>
                    <a:pt x="726588" y="1402557"/>
                  </a:lnTo>
                  <a:lnTo>
                    <a:pt x="850412" y="1326355"/>
                  </a:lnTo>
                  <a:lnTo>
                    <a:pt x="998051" y="1221582"/>
                  </a:lnTo>
                  <a:lnTo>
                    <a:pt x="1148069" y="1112044"/>
                  </a:lnTo>
                  <a:lnTo>
                    <a:pt x="1271894" y="1035843"/>
                  </a:lnTo>
                  <a:lnTo>
                    <a:pt x="1331425" y="1002507"/>
                  </a:lnTo>
                  <a:cubicBezTo>
                    <a:pt x="1350872" y="992585"/>
                    <a:pt x="1379049" y="987425"/>
                    <a:pt x="1405243" y="995362"/>
                  </a:cubicBezTo>
                  <a:cubicBezTo>
                    <a:pt x="1431437" y="1003299"/>
                    <a:pt x="1454059" y="1025525"/>
                    <a:pt x="1488587" y="1050131"/>
                  </a:cubicBezTo>
                  <a:lnTo>
                    <a:pt x="1574312" y="1102519"/>
                  </a:lnTo>
                  <a:lnTo>
                    <a:pt x="1657656" y="1152525"/>
                  </a:lnTo>
                  <a:lnTo>
                    <a:pt x="1741000" y="1178718"/>
                  </a:lnTo>
                  <a:lnTo>
                    <a:pt x="1829106" y="1140619"/>
                  </a:lnTo>
                  <a:lnTo>
                    <a:pt x="1910069" y="1104899"/>
                  </a:lnTo>
                  <a:lnTo>
                    <a:pt x="2026873" y="1026967"/>
                  </a:lnTo>
                  <a:cubicBezTo>
                    <a:pt x="2064973" y="1015060"/>
                    <a:pt x="2080529" y="990631"/>
                    <a:pt x="2118629" y="978724"/>
                  </a:cubicBezTo>
                  <a:cubicBezTo>
                    <a:pt x="2147601" y="969199"/>
                    <a:pt x="2161944" y="961638"/>
                    <a:pt x="2190684" y="964808"/>
                  </a:cubicBezTo>
                  <a:cubicBezTo>
                    <a:pt x="2219424" y="967978"/>
                    <a:pt x="2254556" y="996157"/>
                    <a:pt x="2291068" y="997744"/>
                  </a:cubicBezTo>
                  <a:lnTo>
                    <a:pt x="2429805" y="981841"/>
                  </a:lnTo>
                  <a:cubicBezTo>
                    <a:pt x="2465127" y="981047"/>
                    <a:pt x="2497061" y="940818"/>
                    <a:pt x="2545604" y="910300"/>
                  </a:cubicBezTo>
                  <a:cubicBezTo>
                    <a:pt x="2594147" y="879782"/>
                    <a:pt x="2679040" y="826997"/>
                    <a:pt x="2721066" y="798732"/>
                  </a:cubicBezTo>
                  <a:cubicBezTo>
                    <a:pt x="2763092" y="770467"/>
                    <a:pt x="2771444" y="760428"/>
                    <a:pt x="2797763" y="740712"/>
                  </a:cubicBezTo>
                  <a:cubicBezTo>
                    <a:pt x="2824082" y="720996"/>
                    <a:pt x="2851551" y="697355"/>
                    <a:pt x="2878977" y="680438"/>
                  </a:cubicBezTo>
                  <a:cubicBezTo>
                    <a:pt x="2906403" y="663521"/>
                    <a:pt x="2930917" y="653790"/>
                    <a:pt x="2962320" y="639211"/>
                  </a:cubicBezTo>
                  <a:cubicBezTo>
                    <a:pt x="2993723" y="624632"/>
                    <a:pt x="3041160" y="610204"/>
                    <a:pt x="3067397" y="592966"/>
                  </a:cubicBezTo>
                  <a:cubicBezTo>
                    <a:pt x="3093634" y="575728"/>
                    <a:pt x="3103082" y="557615"/>
                    <a:pt x="3119744" y="535781"/>
                  </a:cubicBezTo>
                  <a:cubicBezTo>
                    <a:pt x="3136406" y="513947"/>
                    <a:pt x="3149112" y="495301"/>
                    <a:pt x="3167368" y="461963"/>
                  </a:cubicBezTo>
                  <a:lnTo>
                    <a:pt x="3222137" y="361949"/>
                  </a:lnTo>
                  <a:lnTo>
                    <a:pt x="3255475" y="288131"/>
                  </a:lnTo>
                  <a:lnTo>
                    <a:pt x="3257856" y="278606"/>
                  </a:lnTo>
                  <a:cubicBezTo>
                    <a:pt x="3245156" y="275828"/>
                    <a:pt x="3198325" y="274240"/>
                    <a:pt x="3179275" y="271462"/>
                  </a:cubicBezTo>
                  <a:cubicBezTo>
                    <a:pt x="3160225" y="268684"/>
                    <a:pt x="3150700" y="267493"/>
                    <a:pt x="3143556" y="261937"/>
                  </a:cubicBezTo>
                  <a:cubicBezTo>
                    <a:pt x="3136412" y="256381"/>
                    <a:pt x="3139984" y="237728"/>
                    <a:pt x="3136412" y="238125"/>
                  </a:cubicBezTo>
                  <a:cubicBezTo>
                    <a:pt x="3132840" y="238522"/>
                    <a:pt x="3129666" y="267097"/>
                    <a:pt x="3122125" y="264319"/>
                  </a:cubicBezTo>
                  <a:cubicBezTo>
                    <a:pt x="3114584" y="261541"/>
                    <a:pt x="3099105" y="225028"/>
                    <a:pt x="3091168" y="221456"/>
                  </a:cubicBezTo>
                  <a:cubicBezTo>
                    <a:pt x="3083231" y="217884"/>
                    <a:pt x="3082437" y="254396"/>
                    <a:pt x="3074500" y="242887"/>
                  </a:cubicBezTo>
                  <a:cubicBezTo>
                    <a:pt x="3066563" y="231378"/>
                    <a:pt x="3051878" y="162322"/>
                    <a:pt x="3043543" y="152400"/>
                  </a:cubicBezTo>
                  <a:cubicBezTo>
                    <a:pt x="3035209" y="142478"/>
                    <a:pt x="3029255" y="180181"/>
                    <a:pt x="3024493" y="183356"/>
                  </a:cubicBezTo>
                  <a:lnTo>
                    <a:pt x="3014968" y="171450"/>
                  </a:lnTo>
                  <a:lnTo>
                    <a:pt x="2984012" y="183356"/>
                  </a:lnTo>
                  <a:lnTo>
                    <a:pt x="2955437" y="173831"/>
                  </a:lnTo>
                  <a:lnTo>
                    <a:pt x="2938768" y="133350"/>
                  </a:lnTo>
                  <a:lnTo>
                    <a:pt x="2926862" y="85725"/>
                  </a:lnTo>
                  <a:lnTo>
                    <a:pt x="2919718" y="40481"/>
                  </a:lnTo>
                  <a:lnTo>
                    <a:pt x="2910193" y="0"/>
                  </a:lnTo>
                  <a:lnTo>
                    <a:pt x="2903050" y="7144"/>
                  </a:lnTo>
                  <a:lnTo>
                    <a:pt x="2886381" y="66675"/>
                  </a:lnTo>
                  <a:lnTo>
                    <a:pt x="2848281" y="145256"/>
                  </a:lnTo>
                  <a:cubicBezTo>
                    <a:pt x="2835184" y="171450"/>
                    <a:pt x="2820897" y="200024"/>
                    <a:pt x="2807800" y="223837"/>
                  </a:cubicBezTo>
                  <a:cubicBezTo>
                    <a:pt x="2794703" y="247650"/>
                    <a:pt x="2783194" y="271859"/>
                    <a:pt x="2769700" y="288131"/>
                  </a:cubicBezTo>
                  <a:cubicBezTo>
                    <a:pt x="2756206" y="304403"/>
                    <a:pt x="2742712" y="321469"/>
                    <a:pt x="2726837" y="321469"/>
                  </a:cubicBezTo>
                  <a:cubicBezTo>
                    <a:pt x="2710962" y="321469"/>
                    <a:pt x="2688737" y="286941"/>
                    <a:pt x="2674450" y="288131"/>
                  </a:cubicBezTo>
                  <a:cubicBezTo>
                    <a:pt x="2664131" y="291703"/>
                    <a:pt x="2653812" y="309959"/>
                    <a:pt x="2641112" y="328612"/>
                  </a:cubicBezTo>
                  <a:lnTo>
                    <a:pt x="2598250" y="400050"/>
                  </a:lnTo>
                  <a:lnTo>
                    <a:pt x="2512525" y="483394"/>
                  </a:lnTo>
                  <a:lnTo>
                    <a:pt x="2436325" y="535781"/>
                  </a:lnTo>
                  <a:lnTo>
                    <a:pt x="2367268" y="573881"/>
                  </a:lnTo>
                  <a:lnTo>
                    <a:pt x="2286306" y="600075"/>
                  </a:lnTo>
                  <a:lnTo>
                    <a:pt x="2188675" y="609600"/>
                  </a:lnTo>
                  <a:lnTo>
                    <a:pt x="2114856" y="583406"/>
                  </a:lnTo>
                  <a:cubicBezTo>
                    <a:pt x="2091044" y="574675"/>
                    <a:pt x="2071200" y="552053"/>
                    <a:pt x="2045800" y="557212"/>
                  </a:cubicBezTo>
                  <a:cubicBezTo>
                    <a:pt x="2020400" y="562371"/>
                    <a:pt x="1989841" y="596503"/>
                    <a:pt x="1962456" y="614362"/>
                  </a:cubicBezTo>
                  <a:lnTo>
                    <a:pt x="1881493" y="664369"/>
                  </a:lnTo>
                  <a:lnTo>
                    <a:pt x="1802912" y="692944"/>
                  </a:lnTo>
                  <a:cubicBezTo>
                    <a:pt x="1775528" y="697707"/>
                    <a:pt x="1744175" y="696516"/>
                    <a:pt x="1717187" y="692944"/>
                  </a:cubicBezTo>
                  <a:cubicBezTo>
                    <a:pt x="1690200" y="689372"/>
                    <a:pt x="1671943" y="683022"/>
                    <a:pt x="1640987" y="671512"/>
                  </a:cubicBezTo>
                  <a:lnTo>
                    <a:pt x="1531450" y="623887"/>
                  </a:lnTo>
                  <a:lnTo>
                    <a:pt x="1460012" y="571500"/>
                  </a:lnTo>
                  <a:lnTo>
                    <a:pt x="1405243" y="519112"/>
                  </a:lnTo>
                  <a:cubicBezTo>
                    <a:pt x="1388177" y="503237"/>
                    <a:pt x="1381033" y="482997"/>
                    <a:pt x="1357618" y="476250"/>
                  </a:cubicBezTo>
                  <a:cubicBezTo>
                    <a:pt x="1334203" y="469503"/>
                    <a:pt x="1287372" y="471090"/>
                    <a:pt x="1264750" y="478631"/>
                  </a:cubicBezTo>
                  <a:cubicBezTo>
                    <a:pt x="1242128" y="486172"/>
                    <a:pt x="1238556" y="500856"/>
                    <a:pt x="1221887" y="521494"/>
                  </a:cubicBezTo>
                  <a:lnTo>
                    <a:pt x="1157594" y="588168"/>
                  </a:lnTo>
                  <a:cubicBezTo>
                    <a:pt x="1129813" y="617537"/>
                    <a:pt x="1109572" y="644525"/>
                    <a:pt x="1074250" y="676275"/>
                  </a:cubicBezTo>
                  <a:cubicBezTo>
                    <a:pt x="1038928" y="708025"/>
                    <a:pt x="988525" y="744538"/>
                    <a:pt x="945662" y="778669"/>
                  </a:cubicBezTo>
                  <a:lnTo>
                    <a:pt x="826600" y="821532"/>
                  </a:lnTo>
                  <a:lnTo>
                    <a:pt x="757543" y="852487"/>
                  </a:lnTo>
                  <a:cubicBezTo>
                    <a:pt x="729365" y="862012"/>
                    <a:pt x="699997" y="876300"/>
                    <a:pt x="674200" y="892969"/>
                  </a:cubicBezTo>
                  <a:cubicBezTo>
                    <a:pt x="648403" y="909638"/>
                    <a:pt x="623399" y="935831"/>
                    <a:pt x="602762" y="952500"/>
                  </a:cubicBezTo>
                  <a:lnTo>
                    <a:pt x="550375" y="992981"/>
                  </a:lnTo>
                  <a:lnTo>
                    <a:pt x="483700" y="1012031"/>
                  </a:lnTo>
                  <a:lnTo>
                    <a:pt x="376543" y="1019175"/>
                  </a:lnTo>
                  <a:lnTo>
                    <a:pt x="288437" y="1052512"/>
                  </a:lnTo>
                  <a:lnTo>
                    <a:pt x="233668" y="1066800"/>
                  </a:lnTo>
                  <a:lnTo>
                    <a:pt x="147943" y="1078706"/>
                  </a:lnTo>
                  <a:cubicBezTo>
                    <a:pt x="127703" y="1081484"/>
                    <a:pt x="120560" y="1085850"/>
                    <a:pt x="97938" y="1095375"/>
                  </a:cubicBezTo>
                  <a:cubicBezTo>
                    <a:pt x="75316" y="1104900"/>
                    <a:pt x="27293" y="1127919"/>
                    <a:pt x="12212" y="1135856"/>
                  </a:cubicBezTo>
                  <a:cubicBezTo>
                    <a:pt x="-2869" y="1143794"/>
                    <a:pt x="1893" y="1138238"/>
                    <a:pt x="306" y="1143000"/>
                  </a:cubicBezTo>
                  <a:cubicBezTo>
                    <a:pt x="-1281" y="1147762"/>
                    <a:pt x="3878" y="1066800"/>
                    <a:pt x="2687" y="1164431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252" name="Freeform 251"/>
            <p:cNvSpPr/>
            <p:nvPr/>
          </p:nvSpPr>
          <p:spPr bwMode="auto">
            <a:xfrm>
              <a:off x="2608271" y="4449727"/>
              <a:ext cx="83690" cy="100191"/>
            </a:xfrm>
            <a:custGeom>
              <a:avLst/>
              <a:gdLst>
                <a:gd name="connsiteX0" fmla="*/ 16668 w 119062"/>
                <a:gd name="connsiteY0" fmla="*/ 142875 h 142875"/>
                <a:gd name="connsiteX1" fmla="*/ 0 w 119062"/>
                <a:gd name="connsiteY1" fmla="*/ 40481 h 142875"/>
                <a:gd name="connsiteX2" fmla="*/ 57150 w 119062"/>
                <a:gd name="connsiteY2" fmla="*/ 38100 h 142875"/>
                <a:gd name="connsiteX3" fmla="*/ 71437 w 119062"/>
                <a:gd name="connsiteY3" fmla="*/ 19050 h 142875"/>
                <a:gd name="connsiteX4" fmla="*/ 119062 w 119062"/>
                <a:gd name="connsiteY4" fmla="*/ 0 h 142875"/>
                <a:gd name="connsiteX5" fmla="*/ 47625 w 119062"/>
                <a:gd name="connsiteY5" fmla="*/ 66675 h 142875"/>
                <a:gd name="connsiteX6" fmla="*/ 16668 w 119062"/>
                <a:gd name="connsiteY6" fmla="*/ 142875 h 142875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34"/>
                <a:gd name="connsiteX1" fmla="*/ 0 w 119062"/>
                <a:gd name="connsiteY1" fmla="*/ 40481 h 143134"/>
                <a:gd name="connsiteX2" fmla="*/ 57150 w 119062"/>
                <a:gd name="connsiteY2" fmla="*/ 38100 h 143134"/>
                <a:gd name="connsiteX3" fmla="*/ 71437 w 119062"/>
                <a:gd name="connsiteY3" fmla="*/ 19050 h 143134"/>
                <a:gd name="connsiteX4" fmla="*/ 119062 w 119062"/>
                <a:gd name="connsiteY4" fmla="*/ 0 h 143134"/>
                <a:gd name="connsiteX5" fmla="*/ 70170 w 119062"/>
                <a:gd name="connsiteY5" fmla="*/ 71684 h 143134"/>
                <a:gd name="connsiteX6" fmla="*/ 16668 w 119062"/>
                <a:gd name="connsiteY6" fmla="*/ 142875 h 14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62" h="143134">
                  <a:moveTo>
                    <a:pt x="16668" y="142875"/>
                  </a:moveTo>
                  <a:lnTo>
                    <a:pt x="0" y="40481"/>
                  </a:lnTo>
                  <a:cubicBezTo>
                    <a:pt x="6747" y="23019"/>
                    <a:pt x="45244" y="41672"/>
                    <a:pt x="57150" y="38100"/>
                  </a:cubicBezTo>
                  <a:cubicBezTo>
                    <a:pt x="69056" y="34528"/>
                    <a:pt x="61118" y="25400"/>
                    <a:pt x="71437" y="19050"/>
                  </a:cubicBezTo>
                  <a:lnTo>
                    <a:pt x="119062" y="0"/>
                  </a:lnTo>
                  <a:cubicBezTo>
                    <a:pt x="115093" y="7937"/>
                    <a:pt x="87236" y="47872"/>
                    <a:pt x="70170" y="71684"/>
                  </a:cubicBezTo>
                  <a:cubicBezTo>
                    <a:pt x="53104" y="95496"/>
                    <a:pt x="24605" y="147241"/>
                    <a:pt x="16668" y="142875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53" name="Freeform 252"/>
            <p:cNvSpPr/>
            <p:nvPr/>
          </p:nvSpPr>
          <p:spPr bwMode="auto">
            <a:xfrm>
              <a:off x="314485" y="4486268"/>
              <a:ext cx="2379833" cy="1113888"/>
            </a:xfrm>
            <a:custGeom>
              <a:avLst/>
              <a:gdLst>
                <a:gd name="connsiteX0" fmla="*/ 2382 w 3376613"/>
                <a:gd name="connsiteY0" fmla="*/ 1435893 h 1578768"/>
                <a:gd name="connsiteX1" fmla="*/ 0 w 3376613"/>
                <a:gd name="connsiteY1" fmla="*/ 1578768 h 1578768"/>
                <a:gd name="connsiteX2" fmla="*/ 876300 w 3376613"/>
                <a:gd name="connsiteY2" fmla="*/ 1569243 h 1578768"/>
                <a:gd name="connsiteX3" fmla="*/ 1016794 w 3376613"/>
                <a:gd name="connsiteY3" fmla="*/ 1423987 h 1578768"/>
                <a:gd name="connsiteX4" fmla="*/ 1081088 w 3376613"/>
                <a:gd name="connsiteY4" fmla="*/ 1352550 h 1578768"/>
                <a:gd name="connsiteX5" fmla="*/ 1171575 w 3376613"/>
                <a:gd name="connsiteY5" fmla="*/ 1266825 h 1578768"/>
                <a:gd name="connsiteX6" fmla="*/ 1262063 w 3376613"/>
                <a:gd name="connsiteY6" fmla="*/ 1200150 h 1578768"/>
                <a:gd name="connsiteX7" fmla="*/ 1385888 w 3376613"/>
                <a:gd name="connsiteY7" fmla="*/ 1181100 h 1578768"/>
                <a:gd name="connsiteX8" fmla="*/ 1504950 w 3376613"/>
                <a:gd name="connsiteY8" fmla="*/ 1195387 h 1578768"/>
                <a:gd name="connsiteX9" fmla="*/ 1609725 w 3376613"/>
                <a:gd name="connsiteY9" fmla="*/ 1238250 h 1578768"/>
                <a:gd name="connsiteX10" fmla="*/ 1804988 w 3376613"/>
                <a:gd name="connsiteY10" fmla="*/ 1264443 h 1578768"/>
                <a:gd name="connsiteX11" fmla="*/ 1990725 w 3376613"/>
                <a:gd name="connsiteY11" fmla="*/ 1245393 h 1578768"/>
                <a:gd name="connsiteX12" fmla="*/ 2133600 w 3376613"/>
                <a:gd name="connsiteY12" fmla="*/ 1223962 h 1578768"/>
                <a:gd name="connsiteX13" fmla="*/ 2214563 w 3376613"/>
                <a:gd name="connsiteY13" fmla="*/ 1197768 h 1578768"/>
                <a:gd name="connsiteX14" fmla="*/ 2359819 w 3376613"/>
                <a:gd name="connsiteY14" fmla="*/ 1159668 h 1578768"/>
                <a:gd name="connsiteX15" fmla="*/ 2564607 w 3376613"/>
                <a:gd name="connsiteY15" fmla="*/ 1076325 h 1578768"/>
                <a:gd name="connsiteX16" fmla="*/ 2743200 w 3376613"/>
                <a:gd name="connsiteY16" fmla="*/ 1016793 h 1578768"/>
                <a:gd name="connsiteX17" fmla="*/ 2878932 w 3376613"/>
                <a:gd name="connsiteY17" fmla="*/ 950118 h 1578768"/>
                <a:gd name="connsiteX18" fmla="*/ 2993232 w 3376613"/>
                <a:gd name="connsiteY18" fmla="*/ 864393 h 1578768"/>
                <a:gd name="connsiteX19" fmla="*/ 3105150 w 3376613"/>
                <a:gd name="connsiteY19" fmla="*/ 759618 h 1578768"/>
                <a:gd name="connsiteX20" fmla="*/ 3214688 w 3376613"/>
                <a:gd name="connsiteY20" fmla="*/ 692943 h 1578768"/>
                <a:gd name="connsiteX21" fmla="*/ 3286125 w 3376613"/>
                <a:gd name="connsiteY21" fmla="*/ 626268 h 1578768"/>
                <a:gd name="connsiteX22" fmla="*/ 3343275 w 3376613"/>
                <a:gd name="connsiteY22" fmla="*/ 566737 h 1578768"/>
                <a:gd name="connsiteX23" fmla="*/ 3376613 w 3376613"/>
                <a:gd name="connsiteY23" fmla="*/ 526256 h 1578768"/>
                <a:gd name="connsiteX24" fmla="*/ 3333750 w 3376613"/>
                <a:gd name="connsiteY24" fmla="*/ 376237 h 1578768"/>
                <a:gd name="connsiteX25" fmla="*/ 3290888 w 3376613"/>
                <a:gd name="connsiteY25" fmla="*/ 188118 h 1578768"/>
                <a:gd name="connsiteX26" fmla="*/ 3274219 w 3376613"/>
                <a:gd name="connsiteY26" fmla="*/ 107156 h 1578768"/>
                <a:gd name="connsiteX27" fmla="*/ 3250407 w 3376613"/>
                <a:gd name="connsiteY27" fmla="*/ 0 h 1578768"/>
                <a:gd name="connsiteX28" fmla="*/ 3209925 w 3376613"/>
                <a:gd name="connsiteY28" fmla="*/ 71437 h 1578768"/>
                <a:gd name="connsiteX29" fmla="*/ 3155157 w 3376613"/>
                <a:gd name="connsiteY29" fmla="*/ 173831 h 1578768"/>
                <a:gd name="connsiteX30" fmla="*/ 3088482 w 3376613"/>
                <a:gd name="connsiteY30" fmla="*/ 280987 h 1578768"/>
                <a:gd name="connsiteX31" fmla="*/ 3021807 w 3376613"/>
                <a:gd name="connsiteY31" fmla="*/ 361950 h 1578768"/>
                <a:gd name="connsiteX32" fmla="*/ 2926557 w 3376613"/>
                <a:gd name="connsiteY32" fmla="*/ 416718 h 1578768"/>
                <a:gd name="connsiteX33" fmla="*/ 2826544 w 3376613"/>
                <a:gd name="connsiteY33" fmla="*/ 447675 h 1578768"/>
                <a:gd name="connsiteX34" fmla="*/ 2752725 w 3376613"/>
                <a:gd name="connsiteY34" fmla="*/ 485775 h 1578768"/>
                <a:gd name="connsiteX35" fmla="*/ 2647950 w 3376613"/>
                <a:gd name="connsiteY35" fmla="*/ 583406 h 1578768"/>
                <a:gd name="connsiteX36" fmla="*/ 2555082 w 3376613"/>
                <a:gd name="connsiteY36" fmla="*/ 664368 h 1578768"/>
                <a:gd name="connsiteX37" fmla="*/ 2450307 w 3376613"/>
                <a:gd name="connsiteY37" fmla="*/ 721518 h 1578768"/>
                <a:gd name="connsiteX38" fmla="*/ 2338388 w 3376613"/>
                <a:gd name="connsiteY38" fmla="*/ 709612 h 1578768"/>
                <a:gd name="connsiteX39" fmla="*/ 2235994 w 3376613"/>
                <a:gd name="connsiteY39" fmla="*/ 702468 h 1578768"/>
                <a:gd name="connsiteX40" fmla="*/ 2159794 w 3376613"/>
                <a:gd name="connsiteY40" fmla="*/ 714375 h 1578768"/>
                <a:gd name="connsiteX41" fmla="*/ 2057400 w 3376613"/>
                <a:gd name="connsiteY41" fmla="*/ 750093 h 1578768"/>
                <a:gd name="connsiteX42" fmla="*/ 1916907 w 3376613"/>
                <a:gd name="connsiteY42" fmla="*/ 802481 h 1578768"/>
                <a:gd name="connsiteX43" fmla="*/ 1785938 w 3376613"/>
                <a:gd name="connsiteY43" fmla="*/ 866775 h 1578768"/>
                <a:gd name="connsiteX44" fmla="*/ 1704975 w 3376613"/>
                <a:gd name="connsiteY44" fmla="*/ 878681 h 1578768"/>
                <a:gd name="connsiteX45" fmla="*/ 1619250 w 3376613"/>
                <a:gd name="connsiteY45" fmla="*/ 842962 h 1578768"/>
                <a:gd name="connsiteX46" fmla="*/ 1488282 w 3376613"/>
                <a:gd name="connsiteY46" fmla="*/ 764381 h 1578768"/>
                <a:gd name="connsiteX47" fmla="*/ 1388269 w 3376613"/>
                <a:gd name="connsiteY47" fmla="*/ 695325 h 1578768"/>
                <a:gd name="connsiteX48" fmla="*/ 1347788 w 3376613"/>
                <a:gd name="connsiteY48" fmla="*/ 654843 h 1578768"/>
                <a:gd name="connsiteX49" fmla="*/ 1302544 w 3376613"/>
                <a:gd name="connsiteY49" fmla="*/ 678656 h 1578768"/>
                <a:gd name="connsiteX50" fmla="*/ 1173957 w 3376613"/>
                <a:gd name="connsiteY50" fmla="*/ 797718 h 1578768"/>
                <a:gd name="connsiteX51" fmla="*/ 1066800 w 3376613"/>
                <a:gd name="connsiteY51" fmla="*/ 909637 h 1578768"/>
                <a:gd name="connsiteX52" fmla="*/ 938213 w 3376613"/>
                <a:gd name="connsiteY52" fmla="*/ 1026318 h 1578768"/>
                <a:gd name="connsiteX53" fmla="*/ 807244 w 3376613"/>
                <a:gd name="connsiteY53" fmla="*/ 1112043 h 1578768"/>
                <a:gd name="connsiteX54" fmla="*/ 728663 w 3376613"/>
                <a:gd name="connsiteY54" fmla="*/ 1159668 h 1578768"/>
                <a:gd name="connsiteX55" fmla="*/ 635794 w 3376613"/>
                <a:gd name="connsiteY55" fmla="*/ 1176337 h 1578768"/>
                <a:gd name="connsiteX56" fmla="*/ 504825 w 3376613"/>
                <a:gd name="connsiteY56" fmla="*/ 1185862 h 1578768"/>
                <a:gd name="connsiteX57" fmla="*/ 419100 w 3376613"/>
                <a:gd name="connsiteY57" fmla="*/ 1209675 h 1578768"/>
                <a:gd name="connsiteX58" fmla="*/ 347663 w 3376613"/>
                <a:gd name="connsiteY58" fmla="*/ 1254918 h 1578768"/>
                <a:gd name="connsiteX59" fmla="*/ 280988 w 3376613"/>
                <a:gd name="connsiteY59" fmla="*/ 1295400 h 1578768"/>
                <a:gd name="connsiteX60" fmla="*/ 176213 w 3376613"/>
                <a:gd name="connsiteY60" fmla="*/ 1300162 h 1578768"/>
                <a:gd name="connsiteX61" fmla="*/ 100013 w 3376613"/>
                <a:gd name="connsiteY61" fmla="*/ 1343025 h 1578768"/>
                <a:gd name="connsiteX62" fmla="*/ 2382 w 3376613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176213 w 3371851"/>
                <a:gd name="connsiteY60" fmla="*/ 1300162 h 1578768"/>
                <a:gd name="connsiteX61" fmla="*/ 100013 w 3371851"/>
                <a:gd name="connsiteY61" fmla="*/ 1343025 h 1578768"/>
                <a:gd name="connsiteX62" fmla="*/ 2382 w 3371851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30982 w 3371851"/>
                <a:gd name="connsiteY60" fmla="*/ 1297781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3194 w 3371851"/>
                <a:gd name="connsiteY35" fmla="*/ 545306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90513 w 3371851"/>
                <a:gd name="connsiteY59" fmla="*/ 1328738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3370 w 3371851"/>
                <a:gd name="connsiteY60" fmla="*/ 1288257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64294 w 3371851"/>
                <a:gd name="connsiteY63" fmla="*/ 1376362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47725 w 3371851"/>
                <a:gd name="connsiteY3" fmla="*/ 1535906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00113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888207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16769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4019 w 3371851"/>
                <a:gd name="connsiteY11" fmla="*/ 1254918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3371851" h="1578768">
                  <a:moveTo>
                    <a:pt x="2382" y="1435893"/>
                  </a:moveTo>
                  <a:lnTo>
                    <a:pt x="0" y="1578768"/>
                  </a:lnTo>
                  <a:lnTo>
                    <a:pt x="762001" y="1576387"/>
                  </a:lnTo>
                  <a:cubicBezTo>
                    <a:pt x="790179" y="1563687"/>
                    <a:pt x="863204" y="1521618"/>
                    <a:pt x="888207" y="1500187"/>
                  </a:cubicBezTo>
                  <a:cubicBezTo>
                    <a:pt x="913210" y="1478756"/>
                    <a:pt x="934640" y="1462880"/>
                    <a:pt x="966787" y="1438274"/>
                  </a:cubicBezTo>
                  <a:cubicBezTo>
                    <a:pt x="998934" y="1413668"/>
                    <a:pt x="1046957" y="1381125"/>
                    <a:pt x="1081088" y="1352550"/>
                  </a:cubicBezTo>
                  <a:lnTo>
                    <a:pt x="1171575" y="1266825"/>
                  </a:lnTo>
                  <a:cubicBezTo>
                    <a:pt x="1201738" y="1241425"/>
                    <a:pt x="1226344" y="1214437"/>
                    <a:pt x="1262063" y="1200150"/>
                  </a:cubicBezTo>
                  <a:cubicBezTo>
                    <a:pt x="1297782" y="1185863"/>
                    <a:pt x="1345407" y="1181894"/>
                    <a:pt x="1385888" y="1181100"/>
                  </a:cubicBezTo>
                  <a:lnTo>
                    <a:pt x="1504950" y="1195387"/>
                  </a:lnTo>
                  <a:cubicBezTo>
                    <a:pt x="1542256" y="1204912"/>
                    <a:pt x="1581150" y="1226741"/>
                    <a:pt x="1609725" y="1238250"/>
                  </a:cubicBezTo>
                  <a:cubicBezTo>
                    <a:pt x="1638300" y="1249759"/>
                    <a:pt x="1643856" y="1260078"/>
                    <a:pt x="1676400" y="1264443"/>
                  </a:cubicBezTo>
                  <a:cubicBezTo>
                    <a:pt x="1708944" y="1268808"/>
                    <a:pt x="1750616" y="1269999"/>
                    <a:pt x="1804988" y="1264443"/>
                  </a:cubicBezTo>
                  <a:cubicBezTo>
                    <a:pt x="1859360" y="1258887"/>
                    <a:pt x="1936751" y="1242218"/>
                    <a:pt x="2002632" y="1231105"/>
                  </a:cubicBezTo>
                  <a:lnTo>
                    <a:pt x="2138362" y="1202531"/>
                  </a:lnTo>
                  <a:cubicBezTo>
                    <a:pt x="2175668" y="1194593"/>
                    <a:pt x="2177256" y="1193005"/>
                    <a:pt x="2226469" y="1181099"/>
                  </a:cubicBezTo>
                  <a:cubicBezTo>
                    <a:pt x="2275682" y="1169193"/>
                    <a:pt x="2375297" y="1151334"/>
                    <a:pt x="2433638" y="1131093"/>
                  </a:cubicBezTo>
                  <a:lnTo>
                    <a:pt x="2564607" y="1076325"/>
                  </a:lnTo>
                  <a:lnTo>
                    <a:pt x="2743200" y="1016793"/>
                  </a:lnTo>
                  <a:lnTo>
                    <a:pt x="2878932" y="950118"/>
                  </a:lnTo>
                  <a:lnTo>
                    <a:pt x="2993232" y="864393"/>
                  </a:lnTo>
                  <a:cubicBezTo>
                    <a:pt x="3030935" y="832643"/>
                    <a:pt x="3075385" y="797718"/>
                    <a:pt x="3112294" y="769143"/>
                  </a:cubicBezTo>
                  <a:cubicBezTo>
                    <a:pt x="3149203" y="740568"/>
                    <a:pt x="3184526" y="715168"/>
                    <a:pt x="3214688" y="692943"/>
                  </a:cubicBezTo>
                  <a:lnTo>
                    <a:pt x="3286125" y="626268"/>
                  </a:lnTo>
                  <a:lnTo>
                    <a:pt x="3343275" y="566737"/>
                  </a:lnTo>
                  <a:lnTo>
                    <a:pt x="3371851" y="538162"/>
                  </a:lnTo>
                  <a:lnTo>
                    <a:pt x="3333750" y="376237"/>
                  </a:lnTo>
                  <a:lnTo>
                    <a:pt x="3290888" y="188118"/>
                  </a:lnTo>
                  <a:lnTo>
                    <a:pt x="3274219" y="107156"/>
                  </a:lnTo>
                  <a:lnTo>
                    <a:pt x="3250407" y="0"/>
                  </a:lnTo>
                  <a:lnTo>
                    <a:pt x="3209925" y="71437"/>
                  </a:lnTo>
                  <a:lnTo>
                    <a:pt x="3155157" y="173831"/>
                  </a:lnTo>
                  <a:lnTo>
                    <a:pt x="3078463" y="278482"/>
                  </a:lnTo>
                  <a:cubicBezTo>
                    <a:pt x="3053377" y="303653"/>
                    <a:pt x="3031631" y="312679"/>
                    <a:pt x="3004643" y="324859"/>
                  </a:cubicBezTo>
                  <a:cubicBezTo>
                    <a:pt x="2977655" y="337039"/>
                    <a:pt x="2950708" y="342079"/>
                    <a:pt x="2916536" y="351563"/>
                  </a:cubicBezTo>
                  <a:lnTo>
                    <a:pt x="2834061" y="402567"/>
                  </a:lnTo>
                  <a:cubicBezTo>
                    <a:pt x="2799889" y="412051"/>
                    <a:pt x="2783280" y="445174"/>
                    <a:pt x="2762746" y="470738"/>
                  </a:cubicBezTo>
                  <a:lnTo>
                    <a:pt x="2683297" y="528388"/>
                  </a:lnTo>
                  <a:cubicBezTo>
                    <a:pt x="2671491" y="544279"/>
                    <a:pt x="2644655" y="545135"/>
                    <a:pt x="2632849" y="561026"/>
                  </a:cubicBezTo>
                  <a:lnTo>
                    <a:pt x="2530030" y="616754"/>
                  </a:lnTo>
                  <a:cubicBezTo>
                    <a:pt x="2497090" y="639773"/>
                    <a:pt x="2482665" y="663861"/>
                    <a:pt x="2450307" y="676414"/>
                  </a:cubicBezTo>
                  <a:cubicBezTo>
                    <a:pt x="2417949" y="688967"/>
                    <a:pt x="2369179" y="692779"/>
                    <a:pt x="2335883" y="692070"/>
                  </a:cubicBezTo>
                  <a:lnTo>
                    <a:pt x="2235995" y="689942"/>
                  </a:lnTo>
                  <a:cubicBezTo>
                    <a:pt x="2202699" y="689233"/>
                    <a:pt x="2198745" y="658006"/>
                    <a:pt x="2169814" y="661769"/>
                  </a:cubicBezTo>
                  <a:cubicBezTo>
                    <a:pt x="2140883" y="665532"/>
                    <a:pt x="2110910" y="682530"/>
                    <a:pt x="2062409" y="712518"/>
                  </a:cubicBezTo>
                  <a:lnTo>
                    <a:pt x="1916907" y="802481"/>
                  </a:lnTo>
                  <a:lnTo>
                    <a:pt x="1785938" y="859631"/>
                  </a:lnTo>
                  <a:cubicBezTo>
                    <a:pt x="1750616" y="872331"/>
                    <a:pt x="1735138" y="869157"/>
                    <a:pt x="1707357" y="862013"/>
                  </a:cubicBezTo>
                  <a:cubicBezTo>
                    <a:pt x="1679576" y="854869"/>
                    <a:pt x="1655366" y="835819"/>
                    <a:pt x="1619250" y="816769"/>
                  </a:cubicBezTo>
                  <a:lnTo>
                    <a:pt x="1507332" y="747713"/>
                  </a:lnTo>
                  <a:cubicBezTo>
                    <a:pt x="1468438" y="725885"/>
                    <a:pt x="1419226" y="702865"/>
                    <a:pt x="1385888" y="697706"/>
                  </a:cubicBezTo>
                  <a:cubicBezTo>
                    <a:pt x="1352550" y="692547"/>
                    <a:pt x="1342628" y="700087"/>
                    <a:pt x="1307306" y="716756"/>
                  </a:cubicBezTo>
                  <a:cubicBezTo>
                    <a:pt x="1271984" y="733425"/>
                    <a:pt x="1218407" y="770731"/>
                    <a:pt x="1173957" y="797718"/>
                  </a:cubicBezTo>
                  <a:lnTo>
                    <a:pt x="1057275" y="869155"/>
                  </a:lnTo>
                  <a:lnTo>
                    <a:pt x="931069" y="954881"/>
                  </a:lnTo>
                  <a:lnTo>
                    <a:pt x="802481" y="1054893"/>
                  </a:lnTo>
                  <a:lnTo>
                    <a:pt x="723900" y="1097756"/>
                  </a:lnTo>
                  <a:lnTo>
                    <a:pt x="616744" y="1152525"/>
                  </a:lnTo>
                  <a:lnTo>
                    <a:pt x="504825" y="1185862"/>
                  </a:lnTo>
                  <a:lnTo>
                    <a:pt x="419100" y="1209675"/>
                  </a:lnTo>
                  <a:lnTo>
                    <a:pt x="347663" y="1254918"/>
                  </a:lnTo>
                  <a:cubicBezTo>
                    <a:pt x="325041" y="1268015"/>
                    <a:pt x="298451" y="1271588"/>
                    <a:pt x="278607" y="1276351"/>
                  </a:cubicBezTo>
                  <a:cubicBezTo>
                    <a:pt x="258763" y="1281114"/>
                    <a:pt x="246460" y="1281510"/>
                    <a:pt x="228601" y="1283494"/>
                  </a:cubicBezTo>
                  <a:cubicBezTo>
                    <a:pt x="210742" y="1285478"/>
                    <a:pt x="192882" y="1278334"/>
                    <a:pt x="171451" y="1288256"/>
                  </a:cubicBezTo>
                  <a:lnTo>
                    <a:pt x="114300" y="1323975"/>
                  </a:lnTo>
                  <a:lnTo>
                    <a:pt x="54769" y="1373981"/>
                  </a:lnTo>
                  <a:lnTo>
                    <a:pt x="2382" y="1435893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55" name="Freeform 254"/>
            <p:cNvSpPr/>
            <p:nvPr/>
          </p:nvSpPr>
          <p:spPr bwMode="auto">
            <a:xfrm>
              <a:off x="318021" y="4396685"/>
              <a:ext cx="825104" cy="503312"/>
            </a:xfrm>
            <a:custGeom>
              <a:avLst/>
              <a:gdLst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1456 w 1169194"/>
                <a:gd name="connsiteY5" fmla="*/ 638175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6631 w 1169194"/>
                <a:gd name="connsiteY36" fmla="*/ 382763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169194" h="711994">
                  <a:moveTo>
                    <a:pt x="7144" y="650082"/>
                  </a:moveTo>
                  <a:lnTo>
                    <a:pt x="0" y="711994"/>
                  </a:lnTo>
                  <a:lnTo>
                    <a:pt x="57150" y="666750"/>
                  </a:lnTo>
                  <a:lnTo>
                    <a:pt x="116681" y="635794"/>
                  </a:lnTo>
                  <a:lnTo>
                    <a:pt x="154781" y="631032"/>
                  </a:lnTo>
                  <a:cubicBezTo>
                    <a:pt x="169862" y="634207"/>
                    <a:pt x="207168" y="657225"/>
                    <a:pt x="223837" y="654844"/>
                  </a:cubicBezTo>
                  <a:cubicBezTo>
                    <a:pt x="240506" y="652463"/>
                    <a:pt x="238522" y="627063"/>
                    <a:pt x="254794" y="616744"/>
                  </a:cubicBezTo>
                  <a:lnTo>
                    <a:pt x="304800" y="592932"/>
                  </a:lnTo>
                  <a:lnTo>
                    <a:pt x="342900" y="592932"/>
                  </a:lnTo>
                  <a:lnTo>
                    <a:pt x="402431" y="609600"/>
                  </a:lnTo>
                  <a:cubicBezTo>
                    <a:pt x="423965" y="609997"/>
                    <a:pt x="454248" y="601663"/>
                    <a:pt x="472107" y="595313"/>
                  </a:cubicBezTo>
                  <a:cubicBezTo>
                    <a:pt x="489966" y="588963"/>
                    <a:pt x="495403" y="584994"/>
                    <a:pt x="509587" y="571500"/>
                  </a:cubicBezTo>
                  <a:lnTo>
                    <a:pt x="557212" y="514350"/>
                  </a:lnTo>
                  <a:lnTo>
                    <a:pt x="595312" y="469107"/>
                  </a:lnTo>
                  <a:lnTo>
                    <a:pt x="619125" y="454819"/>
                  </a:lnTo>
                  <a:lnTo>
                    <a:pt x="657225" y="435769"/>
                  </a:lnTo>
                  <a:lnTo>
                    <a:pt x="722262" y="418233"/>
                  </a:lnTo>
                  <a:cubicBezTo>
                    <a:pt x="741709" y="419424"/>
                    <a:pt x="758155" y="439593"/>
                    <a:pt x="773906" y="442913"/>
                  </a:cubicBezTo>
                  <a:cubicBezTo>
                    <a:pt x="789657" y="446233"/>
                    <a:pt x="800894" y="439341"/>
                    <a:pt x="816769" y="438150"/>
                  </a:cubicBezTo>
                  <a:cubicBezTo>
                    <a:pt x="832644" y="436959"/>
                    <a:pt x="854472" y="439341"/>
                    <a:pt x="869156" y="435769"/>
                  </a:cubicBezTo>
                  <a:cubicBezTo>
                    <a:pt x="883840" y="432197"/>
                    <a:pt x="890191" y="426641"/>
                    <a:pt x="904875" y="416719"/>
                  </a:cubicBezTo>
                  <a:cubicBezTo>
                    <a:pt x="919559" y="406797"/>
                    <a:pt x="940176" y="392448"/>
                    <a:pt x="957262" y="376238"/>
                  </a:cubicBezTo>
                  <a:lnTo>
                    <a:pt x="1007392" y="319459"/>
                  </a:lnTo>
                  <a:lnTo>
                    <a:pt x="1042987" y="242888"/>
                  </a:lnTo>
                  <a:lnTo>
                    <a:pt x="1098127" y="161925"/>
                  </a:lnTo>
                  <a:lnTo>
                    <a:pt x="1119187" y="97632"/>
                  </a:lnTo>
                  <a:lnTo>
                    <a:pt x="1154906" y="28575"/>
                  </a:lnTo>
                  <a:lnTo>
                    <a:pt x="1169194" y="0"/>
                  </a:lnTo>
                  <a:lnTo>
                    <a:pt x="1126331" y="2382"/>
                  </a:lnTo>
                  <a:lnTo>
                    <a:pt x="1078706" y="92869"/>
                  </a:lnTo>
                  <a:lnTo>
                    <a:pt x="1031081" y="180975"/>
                  </a:lnTo>
                  <a:lnTo>
                    <a:pt x="988219" y="257175"/>
                  </a:lnTo>
                  <a:lnTo>
                    <a:pt x="933450" y="330994"/>
                  </a:lnTo>
                  <a:lnTo>
                    <a:pt x="885825" y="381000"/>
                  </a:lnTo>
                  <a:lnTo>
                    <a:pt x="850106" y="397669"/>
                  </a:lnTo>
                  <a:cubicBezTo>
                    <a:pt x="835819" y="400844"/>
                    <a:pt x="820258" y="404622"/>
                    <a:pt x="800100" y="400050"/>
                  </a:cubicBezTo>
                  <a:cubicBezTo>
                    <a:pt x="779942" y="395478"/>
                    <a:pt x="754954" y="371826"/>
                    <a:pt x="729157" y="370239"/>
                  </a:cubicBezTo>
                  <a:cubicBezTo>
                    <a:pt x="703360" y="368652"/>
                    <a:pt x="669214" y="381985"/>
                    <a:pt x="645319" y="390525"/>
                  </a:cubicBezTo>
                  <a:lnTo>
                    <a:pt x="585787" y="421482"/>
                  </a:lnTo>
                  <a:cubicBezTo>
                    <a:pt x="565943" y="431801"/>
                    <a:pt x="558006" y="450454"/>
                    <a:pt x="545306" y="464344"/>
                  </a:cubicBezTo>
                  <a:lnTo>
                    <a:pt x="509587" y="504825"/>
                  </a:lnTo>
                  <a:lnTo>
                    <a:pt x="471487" y="542925"/>
                  </a:lnTo>
                  <a:lnTo>
                    <a:pt x="409575" y="557213"/>
                  </a:lnTo>
                  <a:lnTo>
                    <a:pt x="361950" y="547688"/>
                  </a:lnTo>
                  <a:lnTo>
                    <a:pt x="335756" y="531019"/>
                  </a:lnTo>
                  <a:cubicBezTo>
                    <a:pt x="324247" y="528638"/>
                    <a:pt x="310356" y="526256"/>
                    <a:pt x="292894" y="533400"/>
                  </a:cubicBezTo>
                  <a:cubicBezTo>
                    <a:pt x="275432" y="540544"/>
                    <a:pt x="248046" y="563166"/>
                    <a:pt x="230981" y="573882"/>
                  </a:cubicBezTo>
                  <a:cubicBezTo>
                    <a:pt x="213916" y="584598"/>
                    <a:pt x="202406" y="596107"/>
                    <a:pt x="190500" y="597694"/>
                  </a:cubicBezTo>
                  <a:cubicBezTo>
                    <a:pt x="178594" y="599281"/>
                    <a:pt x="173038" y="587376"/>
                    <a:pt x="159544" y="583407"/>
                  </a:cubicBezTo>
                  <a:cubicBezTo>
                    <a:pt x="146050" y="579438"/>
                    <a:pt x="123031" y="571898"/>
                    <a:pt x="109537" y="573882"/>
                  </a:cubicBezTo>
                  <a:cubicBezTo>
                    <a:pt x="96043" y="575866"/>
                    <a:pt x="95646" y="582613"/>
                    <a:pt x="78581" y="595313"/>
                  </a:cubicBezTo>
                  <a:lnTo>
                    <a:pt x="7144" y="650082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2" name="Freeform 261"/>
            <p:cNvSpPr/>
            <p:nvPr/>
          </p:nvSpPr>
          <p:spPr bwMode="auto">
            <a:xfrm>
              <a:off x="314485" y="4396685"/>
              <a:ext cx="1814048" cy="599968"/>
            </a:xfrm>
            <a:custGeom>
              <a:avLst/>
              <a:gdLst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19075 w 2564607"/>
                <a:gd name="connsiteY5" fmla="*/ 657225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97782 w 2564607"/>
                <a:gd name="connsiteY73" fmla="*/ 164307 h 848750"/>
                <a:gd name="connsiteX74" fmla="*/ 1264444 w 2564607"/>
                <a:gd name="connsiteY74" fmla="*/ 121444 h 848750"/>
                <a:gd name="connsiteX75" fmla="*/ 1231107 w 2564607"/>
                <a:gd name="connsiteY75" fmla="*/ 92869 h 848750"/>
                <a:gd name="connsiteX76" fmla="*/ 1178719 w 2564607"/>
                <a:gd name="connsiteY76" fmla="*/ 133350 h 848750"/>
                <a:gd name="connsiteX77" fmla="*/ 1135857 w 2564607"/>
                <a:gd name="connsiteY77" fmla="*/ 242888 h 848750"/>
                <a:gd name="connsiteX78" fmla="*/ 1085850 w 2564607"/>
                <a:gd name="connsiteY78" fmla="*/ 335757 h 848750"/>
                <a:gd name="connsiteX79" fmla="*/ 1014413 w 2564607"/>
                <a:gd name="connsiteY79" fmla="*/ 428625 h 848750"/>
                <a:gd name="connsiteX80" fmla="*/ 957263 w 2564607"/>
                <a:gd name="connsiteY80" fmla="*/ 481013 h 848750"/>
                <a:gd name="connsiteX81" fmla="*/ 878682 w 2564607"/>
                <a:gd name="connsiteY81" fmla="*/ 523875 h 848750"/>
                <a:gd name="connsiteX82" fmla="*/ 771525 w 2564607"/>
                <a:gd name="connsiteY82" fmla="*/ 531019 h 848750"/>
                <a:gd name="connsiteX83" fmla="*/ 700088 w 2564607"/>
                <a:gd name="connsiteY83" fmla="*/ 531019 h 848750"/>
                <a:gd name="connsiteX84" fmla="*/ 631032 w 2564607"/>
                <a:gd name="connsiteY84" fmla="*/ 569119 h 848750"/>
                <a:gd name="connsiteX85" fmla="*/ 561975 w 2564607"/>
                <a:gd name="connsiteY85" fmla="*/ 652463 h 848750"/>
                <a:gd name="connsiteX86" fmla="*/ 500063 w 2564607"/>
                <a:gd name="connsiteY86" fmla="*/ 711994 h 848750"/>
                <a:gd name="connsiteX87" fmla="*/ 442913 w 2564607"/>
                <a:gd name="connsiteY87" fmla="*/ 721519 h 848750"/>
                <a:gd name="connsiteX88" fmla="*/ 359569 w 2564607"/>
                <a:gd name="connsiteY88" fmla="*/ 721519 h 848750"/>
                <a:gd name="connsiteX89" fmla="*/ 302419 w 2564607"/>
                <a:gd name="connsiteY89" fmla="*/ 728663 h 848750"/>
                <a:gd name="connsiteX90" fmla="*/ 254794 w 2564607"/>
                <a:gd name="connsiteY90" fmla="*/ 771525 h 848750"/>
                <a:gd name="connsiteX91" fmla="*/ 185738 w 2564607"/>
                <a:gd name="connsiteY91" fmla="*/ 771525 h 848750"/>
                <a:gd name="connsiteX92" fmla="*/ 121444 w 2564607"/>
                <a:gd name="connsiteY92" fmla="*/ 766763 h 848750"/>
                <a:gd name="connsiteX93" fmla="*/ 76200 w 2564607"/>
                <a:gd name="connsiteY93" fmla="*/ 773907 h 848750"/>
                <a:gd name="connsiteX94" fmla="*/ 0 w 2564607"/>
                <a:gd name="connsiteY94" fmla="*/ 847725 h 848750"/>
                <a:gd name="connsiteX95" fmla="*/ 4763 w 2564607"/>
                <a:gd name="connsiteY95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07219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71525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531192 w 2564607"/>
                <a:gd name="connsiteY52" fmla="*/ 91415 h 848892"/>
                <a:gd name="connsiteX53" fmla="*/ 2478882 w 2564607"/>
                <a:gd name="connsiteY53" fmla="*/ 154782 h 848892"/>
                <a:gd name="connsiteX54" fmla="*/ 2378869 w 2564607"/>
                <a:gd name="connsiteY54" fmla="*/ 235744 h 848892"/>
                <a:gd name="connsiteX55" fmla="*/ 2347913 w 2564607"/>
                <a:gd name="connsiteY55" fmla="*/ 269082 h 848892"/>
                <a:gd name="connsiteX56" fmla="*/ 2314575 w 2564607"/>
                <a:gd name="connsiteY56" fmla="*/ 288132 h 848892"/>
                <a:gd name="connsiteX57" fmla="*/ 2193132 w 2564607"/>
                <a:gd name="connsiteY57" fmla="*/ 300038 h 848892"/>
                <a:gd name="connsiteX58" fmla="*/ 2102644 w 2564607"/>
                <a:gd name="connsiteY58" fmla="*/ 269082 h 848892"/>
                <a:gd name="connsiteX59" fmla="*/ 2045494 w 2564607"/>
                <a:gd name="connsiteY59" fmla="*/ 238125 h 848892"/>
                <a:gd name="connsiteX60" fmla="*/ 2024063 w 2564607"/>
                <a:gd name="connsiteY60" fmla="*/ 211932 h 848892"/>
                <a:gd name="connsiteX61" fmla="*/ 1969294 w 2564607"/>
                <a:gd name="connsiteY61" fmla="*/ 264319 h 848892"/>
                <a:gd name="connsiteX62" fmla="*/ 1916907 w 2564607"/>
                <a:gd name="connsiteY62" fmla="*/ 302419 h 848892"/>
                <a:gd name="connsiteX63" fmla="*/ 1845469 w 2564607"/>
                <a:gd name="connsiteY63" fmla="*/ 357188 h 848892"/>
                <a:gd name="connsiteX64" fmla="*/ 1757363 w 2564607"/>
                <a:gd name="connsiteY64" fmla="*/ 388144 h 848892"/>
                <a:gd name="connsiteX65" fmla="*/ 1683544 w 2564607"/>
                <a:gd name="connsiteY65" fmla="*/ 388144 h 848892"/>
                <a:gd name="connsiteX66" fmla="*/ 1619250 w 2564607"/>
                <a:gd name="connsiteY66" fmla="*/ 371475 h 848892"/>
                <a:gd name="connsiteX67" fmla="*/ 1550194 w 2564607"/>
                <a:gd name="connsiteY67" fmla="*/ 300038 h 848892"/>
                <a:gd name="connsiteX68" fmla="*/ 1504950 w 2564607"/>
                <a:gd name="connsiteY68" fmla="*/ 238125 h 848892"/>
                <a:gd name="connsiteX69" fmla="*/ 1454944 w 2564607"/>
                <a:gd name="connsiteY69" fmla="*/ 180975 h 848892"/>
                <a:gd name="connsiteX70" fmla="*/ 1421607 w 2564607"/>
                <a:gd name="connsiteY70" fmla="*/ 140494 h 848892"/>
                <a:gd name="connsiteX71" fmla="*/ 1400175 w 2564607"/>
                <a:gd name="connsiteY71" fmla="*/ 109538 h 848892"/>
                <a:gd name="connsiteX72" fmla="*/ 1364457 w 2564607"/>
                <a:gd name="connsiteY72" fmla="*/ 123825 h 848892"/>
                <a:gd name="connsiteX73" fmla="*/ 1331118 w 2564607"/>
                <a:gd name="connsiteY73" fmla="*/ 147639 h 848892"/>
                <a:gd name="connsiteX74" fmla="*/ 1264444 w 2564607"/>
                <a:gd name="connsiteY74" fmla="*/ 121444 h 848892"/>
                <a:gd name="connsiteX75" fmla="*/ 1231107 w 2564607"/>
                <a:gd name="connsiteY75" fmla="*/ 92869 h 848892"/>
                <a:gd name="connsiteX76" fmla="*/ 1178719 w 2564607"/>
                <a:gd name="connsiteY76" fmla="*/ 133350 h 848892"/>
                <a:gd name="connsiteX77" fmla="*/ 1135857 w 2564607"/>
                <a:gd name="connsiteY77" fmla="*/ 242888 h 848892"/>
                <a:gd name="connsiteX78" fmla="*/ 1085850 w 2564607"/>
                <a:gd name="connsiteY78" fmla="*/ 335757 h 848892"/>
                <a:gd name="connsiteX79" fmla="*/ 1014413 w 2564607"/>
                <a:gd name="connsiteY79" fmla="*/ 428625 h 848892"/>
                <a:gd name="connsiteX80" fmla="*/ 957263 w 2564607"/>
                <a:gd name="connsiteY80" fmla="*/ 481013 h 848892"/>
                <a:gd name="connsiteX81" fmla="*/ 878682 w 2564607"/>
                <a:gd name="connsiteY81" fmla="*/ 523875 h 848892"/>
                <a:gd name="connsiteX82" fmla="*/ 771525 w 2564607"/>
                <a:gd name="connsiteY82" fmla="*/ 531019 h 848892"/>
                <a:gd name="connsiteX83" fmla="*/ 700088 w 2564607"/>
                <a:gd name="connsiteY83" fmla="*/ 531019 h 848892"/>
                <a:gd name="connsiteX84" fmla="*/ 631032 w 2564607"/>
                <a:gd name="connsiteY84" fmla="*/ 569119 h 848892"/>
                <a:gd name="connsiteX85" fmla="*/ 561975 w 2564607"/>
                <a:gd name="connsiteY85" fmla="*/ 652463 h 848892"/>
                <a:gd name="connsiteX86" fmla="*/ 500063 w 2564607"/>
                <a:gd name="connsiteY86" fmla="*/ 711994 h 848892"/>
                <a:gd name="connsiteX87" fmla="*/ 442913 w 2564607"/>
                <a:gd name="connsiteY87" fmla="*/ 721519 h 848892"/>
                <a:gd name="connsiteX88" fmla="*/ 359569 w 2564607"/>
                <a:gd name="connsiteY88" fmla="*/ 721519 h 848892"/>
                <a:gd name="connsiteX89" fmla="*/ 302419 w 2564607"/>
                <a:gd name="connsiteY89" fmla="*/ 728663 h 848892"/>
                <a:gd name="connsiteX90" fmla="*/ 254794 w 2564607"/>
                <a:gd name="connsiteY90" fmla="*/ 762000 h 848892"/>
                <a:gd name="connsiteX91" fmla="*/ 185738 w 2564607"/>
                <a:gd name="connsiteY91" fmla="*/ 771525 h 848892"/>
                <a:gd name="connsiteX92" fmla="*/ 121444 w 2564607"/>
                <a:gd name="connsiteY92" fmla="*/ 766763 h 848892"/>
                <a:gd name="connsiteX93" fmla="*/ 78581 w 2564607"/>
                <a:gd name="connsiteY93" fmla="*/ 783432 h 848892"/>
                <a:gd name="connsiteX94" fmla="*/ 0 w 2564607"/>
                <a:gd name="connsiteY94" fmla="*/ 847725 h 848892"/>
                <a:gd name="connsiteX95" fmla="*/ 4763 w 2564607"/>
                <a:gd name="connsiteY95" fmla="*/ 711994 h 848892"/>
                <a:gd name="connsiteX0" fmla="*/ 4763 w 2571290"/>
                <a:gd name="connsiteY0" fmla="*/ 711994 h 848892"/>
                <a:gd name="connsiteX1" fmla="*/ 69057 w 2571290"/>
                <a:gd name="connsiteY1" fmla="*/ 661988 h 848892"/>
                <a:gd name="connsiteX2" fmla="*/ 114300 w 2571290"/>
                <a:gd name="connsiteY2" fmla="*/ 640557 h 848892"/>
                <a:gd name="connsiteX3" fmla="*/ 142875 w 2571290"/>
                <a:gd name="connsiteY3" fmla="*/ 628650 h 848892"/>
                <a:gd name="connsiteX4" fmla="*/ 183357 w 2571290"/>
                <a:gd name="connsiteY4" fmla="*/ 633413 h 848892"/>
                <a:gd name="connsiteX5" fmla="*/ 223837 w 2571290"/>
                <a:gd name="connsiteY5" fmla="*/ 647700 h 848892"/>
                <a:gd name="connsiteX6" fmla="*/ 273844 w 2571290"/>
                <a:gd name="connsiteY6" fmla="*/ 607219 h 848892"/>
                <a:gd name="connsiteX7" fmla="*/ 319088 w 2571290"/>
                <a:gd name="connsiteY7" fmla="*/ 588169 h 848892"/>
                <a:gd name="connsiteX8" fmla="*/ 357188 w 2571290"/>
                <a:gd name="connsiteY8" fmla="*/ 592932 h 848892"/>
                <a:gd name="connsiteX9" fmla="*/ 400050 w 2571290"/>
                <a:gd name="connsiteY9" fmla="*/ 602457 h 848892"/>
                <a:gd name="connsiteX10" fmla="*/ 433388 w 2571290"/>
                <a:gd name="connsiteY10" fmla="*/ 607219 h 848892"/>
                <a:gd name="connsiteX11" fmla="*/ 473869 w 2571290"/>
                <a:gd name="connsiteY11" fmla="*/ 595313 h 848892"/>
                <a:gd name="connsiteX12" fmla="*/ 507206 w 2571290"/>
                <a:gd name="connsiteY12" fmla="*/ 571500 h 848892"/>
                <a:gd name="connsiteX13" fmla="*/ 545307 w 2571290"/>
                <a:gd name="connsiteY13" fmla="*/ 535782 h 848892"/>
                <a:gd name="connsiteX14" fmla="*/ 576263 w 2571290"/>
                <a:gd name="connsiteY14" fmla="*/ 495300 h 848892"/>
                <a:gd name="connsiteX15" fmla="*/ 611982 w 2571290"/>
                <a:gd name="connsiteY15" fmla="*/ 464344 h 848892"/>
                <a:gd name="connsiteX16" fmla="*/ 657225 w 2571290"/>
                <a:gd name="connsiteY16" fmla="*/ 435769 h 848892"/>
                <a:gd name="connsiteX17" fmla="*/ 723003 w 2571290"/>
                <a:gd name="connsiteY17" fmla="*/ 415853 h 848892"/>
                <a:gd name="connsiteX18" fmla="*/ 762495 w 2571290"/>
                <a:gd name="connsiteY18" fmla="*/ 435522 h 848892"/>
                <a:gd name="connsiteX19" fmla="*/ 802482 w 2571290"/>
                <a:gd name="connsiteY19" fmla="*/ 440532 h 848892"/>
                <a:gd name="connsiteX20" fmla="*/ 895350 w 2571290"/>
                <a:gd name="connsiteY20" fmla="*/ 428626 h 848892"/>
                <a:gd name="connsiteX21" fmla="*/ 945357 w 2571290"/>
                <a:gd name="connsiteY21" fmla="*/ 392907 h 848892"/>
                <a:gd name="connsiteX22" fmla="*/ 1000125 w 2571290"/>
                <a:gd name="connsiteY22" fmla="*/ 333375 h 848892"/>
                <a:gd name="connsiteX23" fmla="*/ 1052513 w 2571290"/>
                <a:gd name="connsiteY23" fmla="*/ 238125 h 848892"/>
                <a:gd name="connsiteX24" fmla="*/ 1100138 w 2571290"/>
                <a:gd name="connsiteY24" fmla="*/ 159544 h 848892"/>
                <a:gd name="connsiteX25" fmla="*/ 1128713 w 2571290"/>
                <a:gd name="connsiteY25" fmla="*/ 80963 h 848892"/>
                <a:gd name="connsiteX26" fmla="*/ 1157288 w 2571290"/>
                <a:gd name="connsiteY26" fmla="*/ 30957 h 848892"/>
                <a:gd name="connsiteX27" fmla="*/ 1171575 w 2571290"/>
                <a:gd name="connsiteY27" fmla="*/ 0 h 848892"/>
                <a:gd name="connsiteX28" fmla="*/ 1250157 w 2571290"/>
                <a:gd name="connsiteY28" fmla="*/ 11907 h 848892"/>
                <a:gd name="connsiteX29" fmla="*/ 1316832 w 2571290"/>
                <a:gd name="connsiteY29" fmla="*/ 23813 h 848892"/>
                <a:gd name="connsiteX30" fmla="*/ 1366838 w 2571290"/>
                <a:gd name="connsiteY30" fmla="*/ 38100 h 848892"/>
                <a:gd name="connsiteX31" fmla="*/ 1462088 w 2571290"/>
                <a:gd name="connsiteY31" fmla="*/ 38100 h 848892"/>
                <a:gd name="connsiteX32" fmla="*/ 1497807 w 2571290"/>
                <a:gd name="connsiteY32" fmla="*/ 104775 h 848892"/>
                <a:gd name="connsiteX33" fmla="*/ 1538288 w 2571290"/>
                <a:gd name="connsiteY33" fmla="*/ 145257 h 848892"/>
                <a:gd name="connsiteX34" fmla="*/ 1633538 w 2571290"/>
                <a:gd name="connsiteY34" fmla="*/ 233363 h 848892"/>
                <a:gd name="connsiteX35" fmla="*/ 1707357 w 2571290"/>
                <a:gd name="connsiteY35" fmla="*/ 288132 h 848892"/>
                <a:gd name="connsiteX36" fmla="*/ 1738313 w 2571290"/>
                <a:gd name="connsiteY36" fmla="*/ 288132 h 848892"/>
                <a:gd name="connsiteX37" fmla="*/ 1812132 w 2571290"/>
                <a:gd name="connsiteY37" fmla="*/ 269082 h 848892"/>
                <a:gd name="connsiteX38" fmla="*/ 1864519 w 2571290"/>
                <a:gd name="connsiteY38" fmla="*/ 219075 h 848892"/>
                <a:gd name="connsiteX39" fmla="*/ 1950244 w 2571290"/>
                <a:gd name="connsiteY39" fmla="*/ 154782 h 848892"/>
                <a:gd name="connsiteX40" fmla="*/ 1988344 w 2571290"/>
                <a:gd name="connsiteY40" fmla="*/ 126207 h 848892"/>
                <a:gd name="connsiteX41" fmla="*/ 2021682 w 2571290"/>
                <a:gd name="connsiteY41" fmla="*/ 90488 h 848892"/>
                <a:gd name="connsiteX42" fmla="*/ 2081213 w 2571290"/>
                <a:gd name="connsiteY42" fmla="*/ 133350 h 848892"/>
                <a:gd name="connsiteX43" fmla="*/ 2112169 w 2571290"/>
                <a:gd name="connsiteY43" fmla="*/ 171450 h 848892"/>
                <a:gd name="connsiteX44" fmla="*/ 2171700 w 2571290"/>
                <a:gd name="connsiteY44" fmla="*/ 216694 h 848892"/>
                <a:gd name="connsiteX45" fmla="*/ 2240757 w 2571290"/>
                <a:gd name="connsiteY45" fmla="*/ 219075 h 848892"/>
                <a:gd name="connsiteX46" fmla="*/ 2295525 w 2571290"/>
                <a:gd name="connsiteY46" fmla="*/ 195263 h 848892"/>
                <a:gd name="connsiteX47" fmla="*/ 2345532 w 2571290"/>
                <a:gd name="connsiteY47" fmla="*/ 150019 h 848892"/>
                <a:gd name="connsiteX48" fmla="*/ 2374107 w 2571290"/>
                <a:gd name="connsiteY48" fmla="*/ 111919 h 848892"/>
                <a:gd name="connsiteX49" fmla="*/ 2443163 w 2571290"/>
                <a:gd name="connsiteY49" fmla="*/ 57150 h 848892"/>
                <a:gd name="connsiteX50" fmla="*/ 2464594 w 2571290"/>
                <a:gd name="connsiteY50" fmla="*/ 33338 h 848892"/>
                <a:gd name="connsiteX51" fmla="*/ 2564607 w 2571290"/>
                <a:gd name="connsiteY51" fmla="*/ 42863 h 848892"/>
                <a:gd name="connsiteX52" fmla="*/ 2571290 w 2571290"/>
                <a:gd name="connsiteY52" fmla="*/ 103924 h 848892"/>
                <a:gd name="connsiteX53" fmla="*/ 2478882 w 2571290"/>
                <a:gd name="connsiteY53" fmla="*/ 154782 h 848892"/>
                <a:gd name="connsiteX54" fmla="*/ 2378869 w 2571290"/>
                <a:gd name="connsiteY54" fmla="*/ 235744 h 848892"/>
                <a:gd name="connsiteX55" fmla="*/ 2347913 w 2571290"/>
                <a:gd name="connsiteY55" fmla="*/ 269082 h 848892"/>
                <a:gd name="connsiteX56" fmla="*/ 2314575 w 2571290"/>
                <a:gd name="connsiteY56" fmla="*/ 288132 h 848892"/>
                <a:gd name="connsiteX57" fmla="*/ 2193132 w 2571290"/>
                <a:gd name="connsiteY57" fmla="*/ 300038 h 848892"/>
                <a:gd name="connsiteX58" fmla="*/ 2102644 w 2571290"/>
                <a:gd name="connsiteY58" fmla="*/ 269082 h 848892"/>
                <a:gd name="connsiteX59" fmla="*/ 2045494 w 2571290"/>
                <a:gd name="connsiteY59" fmla="*/ 238125 h 848892"/>
                <a:gd name="connsiteX60" fmla="*/ 2024063 w 2571290"/>
                <a:gd name="connsiteY60" fmla="*/ 211932 h 848892"/>
                <a:gd name="connsiteX61" fmla="*/ 1969294 w 2571290"/>
                <a:gd name="connsiteY61" fmla="*/ 264319 h 848892"/>
                <a:gd name="connsiteX62" fmla="*/ 1916907 w 2571290"/>
                <a:gd name="connsiteY62" fmla="*/ 302419 h 848892"/>
                <a:gd name="connsiteX63" fmla="*/ 1845469 w 2571290"/>
                <a:gd name="connsiteY63" fmla="*/ 357188 h 848892"/>
                <a:gd name="connsiteX64" fmla="*/ 1757363 w 2571290"/>
                <a:gd name="connsiteY64" fmla="*/ 388144 h 848892"/>
                <a:gd name="connsiteX65" fmla="*/ 1683544 w 2571290"/>
                <a:gd name="connsiteY65" fmla="*/ 388144 h 848892"/>
                <a:gd name="connsiteX66" fmla="*/ 1619250 w 2571290"/>
                <a:gd name="connsiteY66" fmla="*/ 371475 h 848892"/>
                <a:gd name="connsiteX67" fmla="*/ 1550194 w 2571290"/>
                <a:gd name="connsiteY67" fmla="*/ 300038 h 848892"/>
                <a:gd name="connsiteX68" fmla="*/ 1504950 w 2571290"/>
                <a:gd name="connsiteY68" fmla="*/ 238125 h 848892"/>
                <a:gd name="connsiteX69" fmla="*/ 1454944 w 2571290"/>
                <a:gd name="connsiteY69" fmla="*/ 180975 h 848892"/>
                <a:gd name="connsiteX70" fmla="*/ 1421607 w 2571290"/>
                <a:gd name="connsiteY70" fmla="*/ 140494 h 848892"/>
                <a:gd name="connsiteX71" fmla="*/ 1400175 w 2571290"/>
                <a:gd name="connsiteY71" fmla="*/ 109538 h 848892"/>
                <a:gd name="connsiteX72" fmla="*/ 1364457 w 2571290"/>
                <a:gd name="connsiteY72" fmla="*/ 123825 h 848892"/>
                <a:gd name="connsiteX73" fmla="*/ 1331118 w 2571290"/>
                <a:gd name="connsiteY73" fmla="*/ 147639 h 848892"/>
                <a:gd name="connsiteX74" fmla="*/ 1264444 w 2571290"/>
                <a:gd name="connsiteY74" fmla="*/ 121444 h 848892"/>
                <a:gd name="connsiteX75" fmla="*/ 1231107 w 2571290"/>
                <a:gd name="connsiteY75" fmla="*/ 92869 h 848892"/>
                <a:gd name="connsiteX76" fmla="*/ 1178719 w 2571290"/>
                <a:gd name="connsiteY76" fmla="*/ 133350 h 848892"/>
                <a:gd name="connsiteX77" fmla="*/ 1135857 w 2571290"/>
                <a:gd name="connsiteY77" fmla="*/ 242888 h 848892"/>
                <a:gd name="connsiteX78" fmla="*/ 1085850 w 2571290"/>
                <a:gd name="connsiteY78" fmla="*/ 335757 h 848892"/>
                <a:gd name="connsiteX79" fmla="*/ 1014413 w 2571290"/>
                <a:gd name="connsiteY79" fmla="*/ 428625 h 848892"/>
                <a:gd name="connsiteX80" fmla="*/ 957263 w 2571290"/>
                <a:gd name="connsiteY80" fmla="*/ 481013 h 848892"/>
                <a:gd name="connsiteX81" fmla="*/ 878682 w 2571290"/>
                <a:gd name="connsiteY81" fmla="*/ 523875 h 848892"/>
                <a:gd name="connsiteX82" fmla="*/ 771525 w 2571290"/>
                <a:gd name="connsiteY82" fmla="*/ 531019 h 848892"/>
                <a:gd name="connsiteX83" fmla="*/ 700088 w 2571290"/>
                <a:gd name="connsiteY83" fmla="*/ 531019 h 848892"/>
                <a:gd name="connsiteX84" fmla="*/ 631032 w 2571290"/>
                <a:gd name="connsiteY84" fmla="*/ 569119 h 848892"/>
                <a:gd name="connsiteX85" fmla="*/ 561975 w 2571290"/>
                <a:gd name="connsiteY85" fmla="*/ 652463 h 848892"/>
                <a:gd name="connsiteX86" fmla="*/ 500063 w 2571290"/>
                <a:gd name="connsiteY86" fmla="*/ 711994 h 848892"/>
                <a:gd name="connsiteX87" fmla="*/ 442913 w 2571290"/>
                <a:gd name="connsiteY87" fmla="*/ 721519 h 848892"/>
                <a:gd name="connsiteX88" fmla="*/ 359569 w 2571290"/>
                <a:gd name="connsiteY88" fmla="*/ 721519 h 848892"/>
                <a:gd name="connsiteX89" fmla="*/ 302419 w 2571290"/>
                <a:gd name="connsiteY89" fmla="*/ 728663 h 848892"/>
                <a:gd name="connsiteX90" fmla="*/ 254794 w 2571290"/>
                <a:gd name="connsiteY90" fmla="*/ 762000 h 848892"/>
                <a:gd name="connsiteX91" fmla="*/ 185738 w 2571290"/>
                <a:gd name="connsiteY91" fmla="*/ 771525 h 848892"/>
                <a:gd name="connsiteX92" fmla="*/ 121444 w 2571290"/>
                <a:gd name="connsiteY92" fmla="*/ 766763 h 848892"/>
                <a:gd name="connsiteX93" fmla="*/ 78581 w 2571290"/>
                <a:gd name="connsiteY93" fmla="*/ 783432 h 848892"/>
                <a:gd name="connsiteX94" fmla="*/ 0 w 2571290"/>
                <a:gd name="connsiteY94" fmla="*/ 847725 h 848892"/>
                <a:gd name="connsiteX95" fmla="*/ 4763 w 2571290"/>
                <a:gd name="connsiteY95" fmla="*/ 711994 h 84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571290" h="848892">
                  <a:moveTo>
                    <a:pt x="4763" y="711994"/>
                  </a:moveTo>
                  <a:lnTo>
                    <a:pt x="69057" y="661988"/>
                  </a:lnTo>
                  <a:lnTo>
                    <a:pt x="114300" y="640557"/>
                  </a:lnTo>
                  <a:lnTo>
                    <a:pt x="142875" y="628650"/>
                  </a:lnTo>
                  <a:lnTo>
                    <a:pt x="183357" y="633413"/>
                  </a:lnTo>
                  <a:cubicBezTo>
                    <a:pt x="196851" y="636588"/>
                    <a:pt x="208756" y="652066"/>
                    <a:pt x="223837" y="647700"/>
                  </a:cubicBezTo>
                  <a:cubicBezTo>
                    <a:pt x="238918" y="643334"/>
                    <a:pt x="257969" y="615950"/>
                    <a:pt x="273844" y="607219"/>
                  </a:cubicBezTo>
                  <a:lnTo>
                    <a:pt x="319088" y="588169"/>
                  </a:lnTo>
                  <a:cubicBezTo>
                    <a:pt x="334169" y="581819"/>
                    <a:pt x="343694" y="590551"/>
                    <a:pt x="357188" y="592932"/>
                  </a:cubicBezTo>
                  <a:lnTo>
                    <a:pt x="400050" y="602457"/>
                  </a:lnTo>
                  <a:cubicBezTo>
                    <a:pt x="412750" y="604838"/>
                    <a:pt x="421085" y="608410"/>
                    <a:pt x="433388" y="607219"/>
                  </a:cubicBezTo>
                  <a:cubicBezTo>
                    <a:pt x="445691" y="606028"/>
                    <a:pt x="461566" y="601266"/>
                    <a:pt x="473869" y="595313"/>
                  </a:cubicBezTo>
                  <a:cubicBezTo>
                    <a:pt x="486172" y="589360"/>
                    <a:pt x="494506" y="585787"/>
                    <a:pt x="507206" y="571500"/>
                  </a:cubicBezTo>
                  <a:lnTo>
                    <a:pt x="545307" y="535782"/>
                  </a:lnTo>
                  <a:lnTo>
                    <a:pt x="576263" y="495300"/>
                  </a:lnTo>
                  <a:lnTo>
                    <a:pt x="611982" y="464344"/>
                  </a:lnTo>
                  <a:lnTo>
                    <a:pt x="657225" y="435769"/>
                  </a:lnTo>
                  <a:cubicBezTo>
                    <a:pt x="675729" y="427687"/>
                    <a:pt x="705458" y="415894"/>
                    <a:pt x="723003" y="415853"/>
                  </a:cubicBezTo>
                  <a:cubicBezTo>
                    <a:pt x="740548" y="415812"/>
                    <a:pt x="749166" y="433852"/>
                    <a:pt x="762495" y="435522"/>
                  </a:cubicBezTo>
                  <a:lnTo>
                    <a:pt x="802482" y="440532"/>
                  </a:lnTo>
                  <a:lnTo>
                    <a:pt x="895350" y="428626"/>
                  </a:lnTo>
                  <a:lnTo>
                    <a:pt x="945357" y="392907"/>
                  </a:lnTo>
                  <a:lnTo>
                    <a:pt x="1000125" y="333375"/>
                  </a:lnTo>
                  <a:lnTo>
                    <a:pt x="1052513" y="238125"/>
                  </a:lnTo>
                  <a:lnTo>
                    <a:pt x="1100138" y="159544"/>
                  </a:lnTo>
                  <a:lnTo>
                    <a:pt x="1128713" y="80963"/>
                  </a:lnTo>
                  <a:lnTo>
                    <a:pt x="1157288" y="30957"/>
                  </a:lnTo>
                  <a:lnTo>
                    <a:pt x="1171575" y="0"/>
                  </a:lnTo>
                  <a:lnTo>
                    <a:pt x="1250157" y="11907"/>
                  </a:lnTo>
                  <a:lnTo>
                    <a:pt x="1316832" y="23813"/>
                  </a:lnTo>
                  <a:cubicBezTo>
                    <a:pt x="1336279" y="28178"/>
                    <a:pt x="1342629" y="35719"/>
                    <a:pt x="1366838" y="38100"/>
                  </a:cubicBezTo>
                  <a:cubicBezTo>
                    <a:pt x="1391047" y="40481"/>
                    <a:pt x="1440260" y="26987"/>
                    <a:pt x="1462088" y="38100"/>
                  </a:cubicBezTo>
                  <a:lnTo>
                    <a:pt x="1497807" y="104775"/>
                  </a:lnTo>
                  <a:lnTo>
                    <a:pt x="1538288" y="145257"/>
                  </a:lnTo>
                  <a:lnTo>
                    <a:pt x="1633538" y="233363"/>
                  </a:lnTo>
                  <a:cubicBezTo>
                    <a:pt x="1661716" y="257175"/>
                    <a:pt x="1689895" y="279004"/>
                    <a:pt x="1707357" y="288132"/>
                  </a:cubicBezTo>
                  <a:cubicBezTo>
                    <a:pt x="1724820" y="297260"/>
                    <a:pt x="1720851" y="291307"/>
                    <a:pt x="1738313" y="288132"/>
                  </a:cubicBezTo>
                  <a:lnTo>
                    <a:pt x="1812132" y="269082"/>
                  </a:lnTo>
                  <a:lnTo>
                    <a:pt x="1864519" y="219075"/>
                  </a:lnTo>
                  <a:lnTo>
                    <a:pt x="1950244" y="154782"/>
                  </a:lnTo>
                  <a:lnTo>
                    <a:pt x="1988344" y="126207"/>
                  </a:lnTo>
                  <a:cubicBezTo>
                    <a:pt x="2000250" y="115491"/>
                    <a:pt x="2006204" y="89298"/>
                    <a:pt x="2021682" y="90488"/>
                  </a:cubicBezTo>
                  <a:cubicBezTo>
                    <a:pt x="2037160" y="91679"/>
                    <a:pt x="2066132" y="119856"/>
                    <a:pt x="2081213" y="133350"/>
                  </a:cubicBezTo>
                  <a:lnTo>
                    <a:pt x="2112169" y="171450"/>
                  </a:lnTo>
                  <a:cubicBezTo>
                    <a:pt x="2127250" y="185341"/>
                    <a:pt x="2150269" y="208757"/>
                    <a:pt x="2171700" y="216694"/>
                  </a:cubicBezTo>
                  <a:cubicBezTo>
                    <a:pt x="2193131" y="224631"/>
                    <a:pt x="2220120" y="222647"/>
                    <a:pt x="2240757" y="219075"/>
                  </a:cubicBezTo>
                  <a:cubicBezTo>
                    <a:pt x="2261394" y="215503"/>
                    <a:pt x="2278063" y="206772"/>
                    <a:pt x="2295525" y="195263"/>
                  </a:cubicBezTo>
                  <a:lnTo>
                    <a:pt x="2345532" y="150019"/>
                  </a:lnTo>
                  <a:lnTo>
                    <a:pt x="2374107" y="111919"/>
                  </a:lnTo>
                  <a:lnTo>
                    <a:pt x="2443163" y="57150"/>
                  </a:lnTo>
                  <a:lnTo>
                    <a:pt x="2464594" y="33338"/>
                  </a:lnTo>
                  <a:lnTo>
                    <a:pt x="2564607" y="42863"/>
                  </a:lnTo>
                  <a:lnTo>
                    <a:pt x="2571290" y="103924"/>
                  </a:lnTo>
                  <a:lnTo>
                    <a:pt x="2478882" y="154782"/>
                  </a:lnTo>
                  <a:lnTo>
                    <a:pt x="2378869" y="235744"/>
                  </a:lnTo>
                  <a:cubicBezTo>
                    <a:pt x="2357041" y="254794"/>
                    <a:pt x="2358629" y="260351"/>
                    <a:pt x="2347913" y="269082"/>
                  </a:cubicBezTo>
                  <a:cubicBezTo>
                    <a:pt x="2337197" y="277813"/>
                    <a:pt x="2340372" y="282973"/>
                    <a:pt x="2314575" y="288132"/>
                  </a:cubicBezTo>
                  <a:cubicBezTo>
                    <a:pt x="2288778" y="293291"/>
                    <a:pt x="2228454" y="303213"/>
                    <a:pt x="2193132" y="300038"/>
                  </a:cubicBezTo>
                  <a:cubicBezTo>
                    <a:pt x="2157810" y="296863"/>
                    <a:pt x="2127250" y="279401"/>
                    <a:pt x="2102644" y="269082"/>
                  </a:cubicBezTo>
                  <a:lnTo>
                    <a:pt x="2045494" y="238125"/>
                  </a:lnTo>
                  <a:cubicBezTo>
                    <a:pt x="2032397" y="228600"/>
                    <a:pt x="2036763" y="207566"/>
                    <a:pt x="2024063" y="211932"/>
                  </a:cubicBezTo>
                  <a:cubicBezTo>
                    <a:pt x="2011363" y="216298"/>
                    <a:pt x="1987153" y="249238"/>
                    <a:pt x="1969294" y="264319"/>
                  </a:cubicBezTo>
                  <a:lnTo>
                    <a:pt x="1916907" y="302419"/>
                  </a:lnTo>
                  <a:lnTo>
                    <a:pt x="1845469" y="357188"/>
                  </a:lnTo>
                  <a:lnTo>
                    <a:pt x="1757363" y="388144"/>
                  </a:lnTo>
                  <a:cubicBezTo>
                    <a:pt x="1730376" y="393303"/>
                    <a:pt x="1706563" y="390922"/>
                    <a:pt x="1683544" y="388144"/>
                  </a:cubicBezTo>
                  <a:cubicBezTo>
                    <a:pt x="1660525" y="385366"/>
                    <a:pt x="1642269" y="395287"/>
                    <a:pt x="1619250" y="371475"/>
                  </a:cubicBezTo>
                  <a:lnTo>
                    <a:pt x="1550194" y="300038"/>
                  </a:lnTo>
                  <a:lnTo>
                    <a:pt x="1504950" y="238125"/>
                  </a:lnTo>
                  <a:lnTo>
                    <a:pt x="1454944" y="180975"/>
                  </a:lnTo>
                  <a:lnTo>
                    <a:pt x="1421607" y="140494"/>
                  </a:lnTo>
                  <a:cubicBezTo>
                    <a:pt x="1412479" y="128588"/>
                    <a:pt x="1409700" y="112316"/>
                    <a:pt x="1400175" y="109538"/>
                  </a:cubicBezTo>
                  <a:cubicBezTo>
                    <a:pt x="1390650" y="106760"/>
                    <a:pt x="1378745" y="117475"/>
                    <a:pt x="1364457" y="123825"/>
                  </a:cubicBezTo>
                  <a:lnTo>
                    <a:pt x="1331118" y="147639"/>
                  </a:lnTo>
                  <a:cubicBezTo>
                    <a:pt x="1312861" y="159546"/>
                    <a:pt x="1277541" y="132557"/>
                    <a:pt x="1264444" y="121444"/>
                  </a:cubicBezTo>
                  <a:cubicBezTo>
                    <a:pt x="1250554" y="112316"/>
                    <a:pt x="1242219" y="102394"/>
                    <a:pt x="1231107" y="92869"/>
                  </a:cubicBezTo>
                  <a:cubicBezTo>
                    <a:pt x="1219995" y="83344"/>
                    <a:pt x="1194594" y="108347"/>
                    <a:pt x="1178719" y="133350"/>
                  </a:cubicBezTo>
                  <a:lnTo>
                    <a:pt x="1135857" y="242888"/>
                  </a:lnTo>
                  <a:lnTo>
                    <a:pt x="1085850" y="335757"/>
                  </a:lnTo>
                  <a:lnTo>
                    <a:pt x="1014413" y="428625"/>
                  </a:lnTo>
                  <a:lnTo>
                    <a:pt x="957263" y="481013"/>
                  </a:lnTo>
                  <a:cubicBezTo>
                    <a:pt x="934641" y="496888"/>
                    <a:pt x="909638" y="515541"/>
                    <a:pt x="878682" y="523875"/>
                  </a:cubicBezTo>
                  <a:cubicBezTo>
                    <a:pt x="847726" y="532209"/>
                    <a:pt x="801291" y="529828"/>
                    <a:pt x="771525" y="531019"/>
                  </a:cubicBezTo>
                  <a:cubicBezTo>
                    <a:pt x="741759" y="532210"/>
                    <a:pt x="723503" y="524669"/>
                    <a:pt x="700088" y="531019"/>
                  </a:cubicBezTo>
                  <a:cubicBezTo>
                    <a:pt x="676673" y="537369"/>
                    <a:pt x="654051" y="541338"/>
                    <a:pt x="631032" y="569119"/>
                  </a:cubicBezTo>
                  <a:lnTo>
                    <a:pt x="561975" y="652463"/>
                  </a:lnTo>
                  <a:cubicBezTo>
                    <a:pt x="540147" y="676275"/>
                    <a:pt x="519907" y="700485"/>
                    <a:pt x="500063" y="711994"/>
                  </a:cubicBezTo>
                  <a:cubicBezTo>
                    <a:pt x="480219" y="723503"/>
                    <a:pt x="466329" y="719932"/>
                    <a:pt x="442913" y="721519"/>
                  </a:cubicBezTo>
                  <a:lnTo>
                    <a:pt x="359569" y="721519"/>
                  </a:lnTo>
                  <a:cubicBezTo>
                    <a:pt x="336153" y="722710"/>
                    <a:pt x="319881" y="721916"/>
                    <a:pt x="302419" y="728663"/>
                  </a:cubicBezTo>
                  <a:cubicBezTo>
                    <a:pt x="284957" y="735410"/>
                    <a:pt x="274241" y="754856"/>
                    <a:pt x="254794" y="762000"/>
                  </a:cubicBezTo>
                  <a:cubicBezTo>
                    <a:pt x="235347" y="769144"/>
                    <a:pt x="207963" y="772319"/>
                    <a:pt x="185738" y="771525"/>
                  </a:cubicBezTo>
                  <a:lnTo>
                    <a:pt x="121444" y="766763"/>
                  </a:lnTo>
                  <a:cubicBezTo>
                    <a:pt x="103188" y="767160"/>
                    <a:pt x="98822" y="769938"/>
                    <a:pt x="78581" y="783432"/>
                  </a:cubicBezTo>
                  <a:cubicBezTo>
                    <a:pt x="58340" y="796926"/>
                    <a:pt x="11906" y="858044"/>
                    <a:pt x="0" y="847725"/>
                  </a:cubicBezTo>
                  <a:lnTo>
                    <a:pt x="4763" y="711994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6" name="Freeform 265"/>
            <p:cNvSpPr/>
            <p:nvPr/>
          </p:nvSpPr>
          <p:spPr bwMode="auto">
            <a:xfrm>
              <a:off x="315663" y="4422617"/>
              <a:ext cx="1876154" cy="621184"/>
            </a:xfrm>
            <a:custGeom>
              <a:avLst/>
              <a:gdLst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8175 w 2655093"/>
                <a:gd name="connsiteY11" fmla="*/ 545306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62237"/>
                <a:gd name="connsiteY0" fmla="*/ 814387 h 888206"/>
                <a:gd name="connsiteX1" fmla="*/ 59531 w 2662237"/>
                <a:gd name="connsiteY1" fmla="*/ 776287 h 888206"/>
                <a:gd name="connsiteX2" fmla="*/ 109537 w 2662237"/>
                <a:gd name="connsiteY2" fmla="*/ 735806 h 888206"/>
                <a:gd name="connsiteX3" fmla="*/ 145256 w 2662237"/>
                <a:gd name="connsiteY3" fmla="*/ 726281 h 888206"/>
                <a:gd name="connsiteX4" fmla="*/ 202406 w 2662237"/>
                <a:gd name="connsiteY4" fmla="*/ 740568 h 888206"/>
                <a:gd name="connsiteX5" fmla="*/ 285750 w 2662237"/>
                <a:gd name="connsiteY5" fmla="*/ 728662 h 888206"/>
                <a:gd name="connsiteX6" fmla="*/ 314325 w 2662237"/>
                <a:gd name="connsiteY6" fmla="*/ 685800 h 888206"/>
                <a:gd name="connsiteX7" fmla="*/ 392906 w 2662237"/>
                <a:gd name="connsiteY7" fmla="*/ 685800 h 888206"/>
                <a:gd name="connsiteX8" fmla="*/ 466725 w 2662237"/>
                <a:gd name="connsiteY8" fmla="*/ 690562 h 888206"/>
                <a:gd name="connsiteX9" fmla="*/ 523875 w 2662237"/>
                <a:gd name="connsiteY9" fmla="*/ 683418 h 888206"/>
                <a:gd name="connsiteX10" fmla="*/ 583406 w 2662237"/>
                <a:gd name="connsiteY10" fmla="*/ 602456 h 888206"/>
                <a:gd name="connsiteX11" fmla="*/ 631032 w 2662237"/>
                <a:gd name="connsiteY11" fmla="*/ 540543 h 888206"/>
                <a:gd name="connsiteX12" fmla="*/ 692943 w 2662237"/>
                <a:gd name="connsiteY12" fmla="*/ 495300 h 888206"/>
                <a:gd name="connsiteX13" fmla="*/ 757237 w 2662237"/>
                <a:gd name="connsiteY13" fmla="*/ 492918 h 888206"/>
                <a:gd name="connsiteX14" fmla="*/ 823912 w 2662237"/>
                <a:gd name="connsiteY14" fmla="*/ 492918 h 888206"/>
                <a:gd name="connsiteX15" fmla="*/ 902493 w 2662237"/>
                <a:gd name="connsiteY15" fmla="*/ 492918 h 888206"/>
                <a:gd name="connsiteX16" fmla="*/ 971550 w 2662237"/>
                <a:gd name="connsiteY16" fmla="*/ 452437 h 888206"/>
                <a:gd name="connsiteX17" fmla="*/ 1040606 w 2662237"/>
                <a:gd name="connsiteY17" fmla="*/ 381000 h 888206"/>
                <a:gd name="connsiteX18" fmla="*/ 1097756 w 2662237"/>
                <a:gd name="connsiteY18" fmla="*/ 295275 h 888206"/>
                <a:gd name="connsiteX19" fmla="*/ 1159668 w 2662237"/>
                <a:gd name="connsiteY19" fmla="*/ 173831 h 888206"/>
                <a:gd name="connsiteX20" fmla="*/ 1188243 w 2662237"/>
                <a:gd name="connsiteY20" fmla="*/ 92868 h 888206"/>
                <a:gd name="connsiteX21" fmla="*/ 1216818 w 2662237"/>
                <a:gd name="connsiteY21" fmla="*/ 66675 h 888206"/>
                <a:gd name="connsiteX22" fmla="*/ 1250156 w 2662237"/>
                <a:gd name="connsiteY22" fmla="*/ 61912 h 888206"/>
                <a:gd name="connsiteX23" fmla="*/ 1285875 w 2662237"/>
                <a:gd name="connsiteY23" fmla="*/ 109537 h 888206"/>
                <a:gd name="connsiteX24" fmla="*/ 1314450 w 2662237"/>
                <a:gd name="connsiteY24" fmla="*/ 133350 h 888206"/>
                <a:gd name="connsiteX25" fmla="*/ 1366837 w 2662237"/>
                <a:gd name="connsiteY25" fmla="*/ 95250 h 888206"/>
                <a:gd name="connsiteX26" fmla="*/ 1414462 w 2662237"/>
                <a:gd name="connsiteY26" fmla="*/ 83343 h 888206"/>
                <a:gd name="connsiteX27" fmla="*/ 1481137 w 2662237"/>
                <a:gd name="connsiteY27" fmla="*/ 178593 h 888206"/>
                <a:gd name="connsiteX28" fmla="*/ 1569243 w 2662237"/>
                <a:gd name="connsiteY28" fmla="*/ 278606 h 888206"/>
                <a:gd name="connsiteX29" fmla="*/ 1633537 w 2662237"/>
                <a:gd name="connsiteY29" fmla="*/ 342900 h 888206"/>
                <a:gd name="connsiteX30" fmla="*/ 1685925 w 2662237"/>
                <a:gd name="connsiteY30" fmla="*/ 359568 h 888206"/>
                <a:gd name="connsiteX31" fmla="*/ 1733550 w 2662237"/>
                <a:gd name="connsiteY31" fmla="*/ 366712 h 888206"/>
                <a:gd name="connsiteX32" fmla="*/ 1804987 w 2662237"/>
                <a:gd name="connsiteY32" fmla="*/ 345281 h 888206"/>
                <a:gd name="connsiteX33" fmla="*/ 1888331 w 2662237"/>
                <a:gd name="connsiteY33" fmla="*/ 309562 h 888206"/>
                <a:gd name="connsiteX34" fmla="*/ 1950243 w 2662237"/>
                <a:gd name="connsiteY34" fmla="*/ 250031 h 888206"/>
                <a:gd name="connsiteX35" fmla="*/ 2016918 w 2662237"/>
                <a:gd name="connsiteY35" fmla="*/ 202406 h 888206"/>
                <a:gd name="connsiteX36" fmla="*/ 2035968 w 2662237"/>
                <a:gd name="connsiteY36" fmla="*/ 176212 h 888206"/>
                <a:gd name="connsiteX37" fmla="*/ 2109787 w 2662237"/>
                <a:gd name="connsiteY37" fmla="*/ 245268 h 888206"/>
                <a:gd name="connsiteX38" fmla="*/ 2195512 w 2662237"/>
                <a:gd name="connsiteY38" fmla="*/ 264318 h 888206"/>
                <a:gd name="connsiteX39" fmla="*/ 2274093 w 2662237"/>
                <a:gd name="connsiteY39" fmla="*/ 264318 h 888206"/>
                <a:gd name="connsiteX40" fmla="*/ 2359818 w 2662237"/>
                <a:gd name="connsiteY40" fmla="*/ 228600 h 888206"/>
                <a:gd name="connsiteX41" fmla="*/ 2457450 w 2662237"/>
                <a:gd name="connsiteY41" fmla="*/ 152400 h 888206"/>
                <a:gd name="connsiteX42" fmla="*/ 2524125 w 2662237"/>
                <a:gd name="connsiteY42" fmla="*/ 85725 h 888206"/>
                <a:gd name="connsiteX43" fmla="*/ 2583656 w 2662237"/>
                <a:gd name="connsiteY43" fmla="*/ 4762 h 888206"/>
                <a:gd name="connsiteX44" fmla="*/ 2662237 w 2662237"/>
                <a:gd name="connsiteY44" fmla="*/ 0 h 888206"/>
                <a:gd name="connsiteX45" fmla="*/ 2536031 w 2662237"/>
                <a:gd name="connsiteY45" fmla="*/ 185737 h 888206"/>
                <a:gd name="connsiteX46" fmla="*/ 2443162 w 2662237"/>
                <a:gd name="connsiteY46" fmla="*/ 254793 h 888206"/>
                <a:gd name="connsiteX47" fmla="*/ 2347912 w 2662237"/>
                <a:gd name="connsiteY47" fmla="*/ 309562 h 888206"/>
                <a:gd name="connsiteX48" fmla="*/ 2257425 w 2662237"/>
                <a:gd name="connsiteY48" fmla="*/ 330993 h 888206"/>
                <a:gd name="connsiteX49" fmla="*/ 2166937 w 2662237"/>
                <a:gd name="connsiteY49" fmla="*/ 338137 h 888206"/>
                <a:gd name="connsiteX50" fmla="*/ 2126456 w 2662237"/>
                <a:gd name="connsiteY50" fmla="*/ 321468 h 888206"/>
                <a:gd name="connsiteX51" fmla="*/ 2076450 w 2662237"/>
                <a:gd name="connsiteY51" fmla="*/ 292893 h 888206"/>
                <a:gd name="connsiteX52" fmla="*/ 2035968 w 2662237"/>
                <a:gd name="connsiteY52" fmla="*/ 269081 h 888206"/>
                <a:gd name="connsiteX53" fmla="*/ 1940718 w 2662237"/>
                <a:gd name="connsiteY53" fmla="*/ 340518 h 888206"/>
                <a:gd name="connsiteX54" fmla="*/ 1821656 w 2662237"/>
                <a:gd name="connsiteY54" fmla="*/ 419100 h 888206"/>
                <a:gd name="connsiteX55" fmla="*/ 1709737 w 2662237"/>
                <a:gd name="connsiteY55" fmla="*/ 428625 h 888206"/>
                <a:gd name="connsiteX56" fmla="*/ 1609725 w 2662237"/>
                <a:gd name="connsiteY56" fmla="*/ 395287 h 888206"/>
                <a:gd name="connsiteX57" fmla="*/ 1504950 w 2662237"/>
                <a:gd name="connsiteY57" fmla="*/ 321468 h 888206"/>
                <a:gd name="connsiteX58" fmla="*/ 1438275 w 2662237"/>
                <a:gd name="connsiteY58" fmla="*/ 245268 h 888206"/>
                <a:gd name="connsiteX59" fmla="*/ 1402556 w 2662237"/>
                <a:gd name="connsiteY59" fmla="*/ 214312 h 888206"/>
                <a:gd name="connsiteX60" fmla="*/ 1364456 w 2662237"/>
                <a:gd name="connsiteY60" fmla="*/ 200025 h 888206"/>
                <a:gd name="connsiteX61" fmla="*/ 1326356 w 2662237"/>
                <a:gd name="connsiteY61" fmla="*/ 216693 h 888206"/>
                <a:gd name="connsiteX62" fmla="*/ 1293018 w 2662237"/>
                <a:gd name="connsiteY62" fmla="*/ 195262 h 888206"/>
                <a:gd name="connsiteX63" fmla="*/ 1247775 w 2662237"/>
                <a:gd name="connsiteY63" fmla="*/ 188118 h 888206"/>
                <a:gd name="connsiteX64" fmla="*/ 1216818 w 2662237"/>
                <a:gd name="connsiteY64" fmla="*/ 238125 h 888206"/>
                <a:gd name="connsiteX65" fmla="*/ 1159668 w 2662237"/>
                <a:gd name="connsiteY65" fmla="*/ 307181 h 888206"/>
                <a:gd name="connsiteX66" fmla="*/ 1081087 w 2662237"/>
                <a:gd name="connsiteY66" fmla="*/ 421481 h 888206"/>
                <a:gd name="connsiteX67" fmla="*/ 962025 w 2662237"/>
                <a:gd name="connsiteY67" fmla="*/ 509587 h 888206"/>
                <a:gd name="connsiteX68" fmla="*/ 847725 w 2662237"/>
                <a:gd name="connsiteY68" fmla="*/ 564356 h 888206"/>
                <a:gd name="connsiteX69" fmla="*/ 742950 w 2662237"/>
                <a:gd name="connsiteY69" fmla="*/ 578643 h 888206"/>
                <a:gd name="connsiteX70" fmla="*/ 657225 w 2662237"/>
                <a:gd name="connsiteY70" fmla="*/ 616743 h 888206"/>
                <a:gd name="connsiteX71" fmla="*/ 552450 w 2662237"/>
                <a:gd name="connsiteY71" fmla="*/ 731043 h 888206"/>
                <a:gd name="connsiteX72" fmla="*/ 454818 w 2662237"/>
                <a:gd name="connsiteY72" fmla="*/ 764381 h 888206"/>
                <a:gd name="connsiteX73" fmla="*/ 359568 w 2662237"/>
                <a:gd name="connsiteY73" fmla="*/ 766762 h 888206"/>
                <a:gd name="connsiteX74" fmla="*/ 290512 w 2662237"/>
                <a:gd name="connsiteY74" fmla="*/ 785812 h 888206"/>
                <a:gd name="connsiteX75" fmla="*/ 230981 w 2662237"/>
                <a:gd name="connsiteY75" fmla="*/ 807243 h 888206"/>
                <a:gd name="connsiteX76" fmla="*/ 169068 w 2662237"/>
                <a:gd name="connsiteY76" fmla="*/ 797718 h 888206"/>
                <a:gd name="connsiteX77" fmla="*/ 80962 w 2662237"/>
                <a:gd name="connsiteY77" fmla="*/ 833437 h 888206"/>
                <a:gd name="connsiteX78" fmla="*/ 0 w 2662237"/>
                <a:gd name="connsiteY78" fmla="*/ 888206 h 888206"/>
                <a:gd name="connsiteX79" fmla="*/ 9525 w 2662237"/>
                <a:gd name="connsiteY79" fmla="*/ 814387 h 888206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04787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04825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26506 w 2652712"/>
                <a:gd name="connsiteY46" fmla="*/ 180975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09279 w 2652712"/>
                <a:gd name="connsiteY45" fmla="*/ 139947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31831 w 2652712"/>
                <a:gd name="connsiteY45" fmla="*/ 69728 h 881063"/>
                <a:gd name="connsiteX46" fmla="*/ 2609279 w 2652712"/>
                <a:gd name="connsiteY46" fmla="*/ 139947 h 881063"/>
                <a:gd name="connsiteX47" fmla="*/ 2539035 w 2652712"/>
                <a:gd name="connsiteY47" fmla="*/ 193514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39035 w 2676934"/>
                <a:gd name="connsiteY47" fmla="*/ 193514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574200 w 2676934"/>
                <a:gd name="connsiteY46" fmla="*/ 119884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46865 w 2652712"/>
                <a:gd name="connsiteY45" fmla="*/ 154993 h 881063"/>
                <a:gd name="connsiteX46" fmla="*/ 2574200 w 2652712"/>
                <a:gd name="connsiteY46" fmla="*/ 119884 h 881063"/>
                <a:gd name="connsiteX47" fmla="*/ 2516484 w 2652712"/>
                <a:gd name="connsiteY47" fmla="*/ 163421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59659"/>
                <a:gd name="connsiteY0" fmla="*/ 809625 h 881063"/>
                <a:gd name="connsiteX1" fmla="*/ 50006 w 2659659"/>
                <a:gd name="connsiteY1" fmla="*/ 771525 h 881063"/>
                <a:gd name="connsiteX2" fmla="*/ 100012 w 2659659"/>
                <a:gd name="connsiteY2" fmla="*/ 731044 h 881063"/>
                <a:gd name="connsiteX3" fmla="*/ 135731 w 2659659"/>
                <a:gd name="connsiteY3" fmla="*/ 721519 h 881063"/>
                <a:gd name="connsiteX4" fmla="*/ 192881 w 2659659"/>
                <a:gd name="connsiteY4" fmla="*/ 735806 h 881063"/>
                <a:gd name="connsiteX5" fmla="*/ 261938 w 2659659"/>
                <a:gd name="connsiteY5" fmla="*/ 719137 h 881063"/>
                <a:gd name="connsiteX6" fmla="*/ 304800 w 2659659"/>
                <a:gd name="connsiteY6" fmla="*/ 681038 h 881063"/>
                <a:gd name="connsiteX7" fmla="*/ 383381 w 2659659"/>
                <a:gd name="connsiteY7" fmla="*/ 681038 h 881063"/>
                <a:gd name="connsiteX8" fmla="*/ 457200 w 2659659"/>
                <a:gd name="connsiteY8" fmla="*/ 685800 h 881063"/>
                <a:gd name="connsiteX9" fmla="*/ 514350 w 2659659"/>
                <a:gd name="connsiteY9" fmla="*/ 659606 h 881063"/>
                <a:gd name="connsiteX10" fmla="*/ 573881 w 2659659"/>
                <a:gd name="connsiteY10" fmla="*/ 597694 h 881063"/>
                <a:gd name="connsiteX11" fmla="*/ 621507 w 2659659"/>
                <a:gd name="connsiteY11" fmla="*/ 535781 h 881063"/>
                <a:gd name="connsiteX12" fmla="*/ 683418 w 2659659"/>
                <a:gd name="connsiteY12" fmla="*/ 490538 h 881063"/>
                <a:gd name="connsiteX13" fmla="*/ 747712 w 2659659"/>
                <a:gd name="connsiteY13" fmla="*/ 488156 h 881063"/>
                <a:gd name="connsiteX14" fmla="*/ 814387 w 2659659"/>
                <a:gd name="connsiteY14" fmla="*/ 488156 h 881063"/>
                <a:gd name="connsiteX15" fmla="*/ 900112 w 2659659"/>
                <a:gd name="connsiteY15" fmla="*/ 478631 h 881063"/>
                <a:gd name="connsiteX16" fmla="*/ 954882 w 2659659"/>
                <a:gd name="connsiteY16" fmla="*/ 440531 h 881063"/>
                <a:gd name="connsiteX17" fmla="*/ 1023938 w 2659659"/>
                <a:gd name="connsiteY17" fmla="*/ 376238 h 881063"/>
                <a:gd name="connsiteX18" fmla="*/ 1088231 w 2659659"/>
                <a:gd name="connsiteY18" fmla="*/ 290513 h 881063"/>
                <a:gd name="connsiteX19" fmla="*/ 1150143 w 2659659"/>
                <a:gd name="connsiteY19" fmla="*/ 169069 h 881063"/>
                <a:gd name="connsiteX20" fmla="*/ 1178718 w 2659659"/>
                <a:gd name="connsiteY20" fmla="*/ 88106 h 881063"/>
                <a:gd name="connsiteX21" fmla="*/ 1207293 w 2659659"/>
                <a:gd name="connsiteY21" fmla="*/ 61913 h 881063"/>
                <a:gd name="connsiteX22" fmla="*/ 1240631 w 2659659"/>
                <a:gd name="connsiteY22" fmla="*/ 57150 h 881063"/>
                <a:gd name="connsiteX23" fmla="*/ 1276350 w 2659659"/>
                <a:gd name="connsiteY23" fmla="*/ 92868 h 881063"/>
                <a:gd name="connsiteX24" fmla="*/ 1316831 w 2659659"/>
                <a:gd name="connsiteY24" fmla="*/ 104775 h 881063"/>
                <a:gd name="connsiteX25" fmla="*/ 1357312 w 2659659"/>
                <a:gd name="connsiteY25" fmla="*/ 90488 h 881063"/>
                <a:gd name="connsiteX26" fmla="*/ 1404937 w 2659659"/>
                <a:gd name="connsiteY26" fmla="*/ 78581 h 881063"/>
                <a:gd name="connsiteX27" fmla="*/ 1483518 w 2659659"/>
                <a:gd name="connsiteY27" fmla="*/ 173831 h 881063"/>
                <a:gd name="connsiteX28" fmla="*/ 1559718 w 2659659"/>
                <a:gd name="connsiteY28" fmla="*/ 273844 h 881063"/>
                <a:gd name="connsiteX29" fmla="*/ 1624012 w 2659659"/>
                <a:gd name="connsiteY29" fmla="*/ 323850 h 881063"/>
                <a:gd name="connsiteX30" fmla="*/ 1676400 w 2659659"/>
                <a:gd name="connsiteY30" fmla="*/ 340519 h 881063"/>
                <a:gd name="connsiteX31" fmla="*/ 1728787 w 2659659"/>
                <a:gd name="connsiteY31" fmla="*/ 350043 h 881063"/>
                <a:gd name="connsiteX32" fmla="*/ 1795462 w 2659659"/>
                <a:gd name="connsiteY32" fmla="*/ 340519 h 881063"/>
                <a:gd name="connsiteX33" fmla="*/ 1883568 w 2659659"/>
                <a:gd name="connsiteY33" fmla="*/ 290512 h 881063"/>
                <a:gd name="connsiteX34" fmla="*/ 1940718 w 2659659"/>
                <a:gd name="connsiteY34" fmla="*/ 245269 h 881063"/>
                <a:gd name="connsiteX35" fmla="*/ 1974055 w 2659659"/>
                <a:gd name="connsiteY35" fmla="*/ 214314 h 881063"/>
                <a:gd name="connsiteX36" fmla="*/ 2026443 w 2659659"/>
                <a:gd name="connsiteY36" fmla="*/ 171450 h 881063"/>
                <a:gd name="connsiteX37" fmla="*/ 2102643 w 2659659"/>
                <a:gd name="connsiteY37" fmla="*/ 235743 h 881063"/>
                <a:gd name="connsiteX38" fmla="*/ 2185987 w 2659659"/>
                <a:gd name="connsiteY38" fmla="*/ 259556 h 881063"/>
                <a:gd name="connsiteX39" fmla="*/ 2249538 w 2659659"/>
                <a:gd name="connsiteY39" fmla="*/ 257051 h 881063"/>
                <a:gd name="connsiteX40" fmla="*/ 2350293 w 2659659"/>
                <a:gd name="connsiteY40" fmla="*/ 223838 h 881063"/>
                <a:gd name="connsiteX41" fmla="*/ 2438400 w 2659659"/>
                <a:gd name="connsiteY41" fmla="*/ 147638 h 881063"/>
                <a:gd name="connsiteX42" fmla="*/ 2507456 w 2659659"/>
                <a:gd name="connsiteY42" fmla="*/ 73819 h 881063"/>
                <a:gd name="connsiteX43" fmla="*/ 2574131 w 2659659"/>
                <a:gd name="connsiteY43" fmla="*/ 0 h 881063"/>
                <a:gd name="connsiteX44" fmla="*/ 2652712 w 2659659"/>
                <a:gd name="connsiteY44" fmla="*/ 7144 h 881063"/>
                <a:gd name="connsiteX45" fmla="*/ 2646865 w 2659659"/>
                <a:gd name="connsiteY45" fmla="*/ 154993 h 881063"/>
                <a:gd name="connsiteX46" fmla="*/ 2574200 w 2659659"/>
                <a:gd name="connsiteY46" fmla="*/ 119884 h 881063"/>
                <a:gd name="connsiteX47" fmla="*/ 2516484 w 2659659"/>
                <a:gd name="connsiteY47" fmla="*/ 163421 h 881063"/>
                <a:gd name="connsiteX48" fmla="*/ 2433637 w 2659659"/>
                <a:gd name="connsiteY48" fmla="*/ 250031 h 881063"/>
                <a:gd name="connsiteX49" fmla="*/ 2338387 w 2659659"/>
                <a:gd name="connsiteY49" fmla="*/ 304800 h 881063"/>
                <a:gd name="connsiteX50" fmla="*/ 2257425 w 2659659"/>
                <a:gd name="connsiteY50" fmla="*/ 330994 h 881063"/>
                <a:gd name="connsiteX51" fmla="*/ 2179958 w 2659659"/>
                <a:gd name="connsiteY51" fmla="*/ 333375 h 881063"/>
                <a:gd name="connsiteX52" fmla="*/ 2116931 w 2659659"/>
                <a:gd name="connsiteY52" fmla="*/ 316706 h 881063"/>
                <a:gd name="connsiteX53" fmla="*/ 2066925 w 2659659"/>
                <a:gd name="connsiteY53" fmla="*/ 288131 h 881063"/>
                <a:gd name="connsiteX54" fmla="*/ 2026443 w 2659659"/>
                <a:gd name="connsiteY54" fmla="*/ 271463 h 881063"/>
                <a:gd name="connsiteX55" fmla="*/ 1912143 w 2659659"/>
                <a:gd name="connsiteY55" fmla="*/ 369093 h 881063"/>
                <a:gd name="connsiteX56" fmla="*/ 1812131 w 2659659"/>
                <a:gd name="connsiteY56" fmla="*/ 414338 h 881063"/>
                <a:gd name="connsiteX57" fmla="*/ 1700212 w 2659659"/>
                <a:gd name="connsiteY57" fmla="*/ 423863 h 881063"/>
                <a:gd name="connsiteX58" fmla="*/ 1600200 w 2659659"/>
                <a:gd name="connsiteY58" fmla="*/ 390525 h 881063"/>
                <a:gd name="connsiteX59" fmla="*/ 1495425 w 2659659"/>
                <a:gd name="connsiteY59" fmla="*/ 316706 h 881063"/>
                <a:gd name="connsiteX60" fmla="*/ 1428750 w 2659659"/>
                <a:gd name="connsiteY60" fmla="*/ 240506 h 881063"/>
                <a:gd name="connsiteX61" fmla="*/ 1393031 w 2659659"/>
                <a:gd name="connsiteY61" fmla="*/ 209550 h 881063"/>
                <a:gd name="connsiteX62" fmla="*/ 1354931 w 2659659"/>
                <a:gd name="connsiteY62" fmla="*/ 195263 h 881063"/>
                <a:gd name="connsiteX63" fmla="*/ 1316831 w 2659659"/>
                <a:gd name="connsiteY63" fmla="*/ 204787 h 881063"/>
                <a:gd name="connsiteX64" fmla="*/ 1283493 w 2659659"/>
                <a:gd name="connsiteY64" fmla="*/ 190500 h 881063"/>
                <a:gd name="connsiteX65" fmla="*/ 1238250 w 2659659"/>
                <a:gd name="connsiteY65" fmla="*/ 183356 h 881063"/>
                <a:gd name="connsiteX66" fmla="*/ 1207293 w 2659659"/>
                <a:gd name="connsiteY66" fmla="*/ 233363 h 881063"/>
                <a:gd name="connsiteX67" fmla="*/ 1150143 w 2659659"/>
                <a:gd name="connsiteY67" fmla="*/ 302419 h 881063"/>
                <a:gd name="connsiteX68" fmla="*/ 1142999 w 2659659"/>
                <a:gd name="connsiteY68" fmla="*/ 328614 h 881063"/>
                <a:gd name="connsiteX69" fmla="*/ 1071562 w 2659659"/>
                <a:gd name="connsiteY69" fmla="*/ 416719 h 881063"/>
                <a:gd name="connsiteX70" fmla="*/ 952500 w 2659659"/>
                <a:gd name="connsiteY70" fmla="*/ 514350 h 881063"/>
                <a:gd name="connsiteX71" fmla="*/ 838200 w 2659659"/>
                <a:gd name="connsiteY71" fmla="*/ 559594 h 881063"/>
                <a:gd name="connsiteX72" fmla="*/ 733425 w 2659659"/>
                <a:gd name="connsiteY72" fmla="*/ 573881 h 881063"/>
                <a:gd name="connsiteX73" fmla="*/ 647700 w 2659659"/>
                <a:gd name="connsiteY73" fmla="*/ 611981 h 881063"/>
                <a:gd name="connsiteX74" fmla="*/ 542925 w 2659659"/>
                <a:gd name="connsiteY74" fmla="*/ 726281 h 881063"/>
                <a:gd name="connsiteX75" fmla="*/ 445293 w 2659659"/>
                <a:gd name="connsiteY75" fmla="*/ 759619 h 881063"/>
                <a:gd name="connsiteX76" fmla="*/ 350043 w 2659659"/>
                <a:gd name="connsiteY76" fmla="*/ 762000 h 881063"/>
                <a:gd name="connsiteX77" fmla="*/ 280987 w 2659659"/>
                <a:gd name="connsiteY77" fmla="*/ 781050 h 881063"/>
                <a:gd name="connsiteX78" fmla="*/ 221456 w 2659659"/>
                <a:gd name="connsiteY78" fmla="*/ 802481 h 881063"/>
                <a:gd name="connsiteX79" fmla="*/ 159543 w 2659659"/>
                <a:gd name="connsiteY79" fmla="*/ 792956 h 881063"/>
                <a:gd name="connsiteX80" fmla="*/ 71437 w 2659659"/>
                <a:gd name="connsiteY80" fmla="*/ 828675 h 881063"/>
                <a:gd name="connsiteX81" fmla="*/ 0 w 2659659"/>
                <a:gd name="connsiteY81" fmla="*/ 881063 h 881063"/>
                <a:gd name="connsiteX82" fmla="*/ 0 w 2659659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41626 w 2658875"/>
                <a:gd name="connsiteY43" fmla="*/ 34795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658875" h="881063">
                  <a:moveTo>
                    <a:pt x="0" y="809625"/>
                  </a:moveTo>
                  <a:lnTo>
                    <a:pt x="50006" y="771525"/>
                  </a:lnTo>
                  <a:lnTo>
                    <a:pt x="100012" y="731044"/>
                  </a:lnTo>
                  <a:lnTo>
                    <a:pt x="135731" y="721519"/>
                  </a:lnTo>
                  <a:lnTo>
                    <a:pt x="192881" y="735806"/>
                  </a:lnTo>
                  <a:cubicBezTo>
                    <a:pt x="216297" y="736203"/>
                    <a:pt x="243285" y="728265"/>
                    <a:pt x="261938" y="719137"/>
                  </a:cubicBezTo>
                  <a:cubicBezTo>
                    <a:pt x="280591" y="710009"/>
                    <a:pt x="284560" y="687388"/>
                    <a:pt x="304800" y="681038"/>
                  </a:cubicBezTo>
                  <a:cubicBezTo>
                    <a:pt x="325041" y="674688"/>
                    <a:pt x="357981" y="680244"/>
                    <a:pt x="383381" y="681038"/>
                  </a:cubicBezTo>
                  <a:lnTo>
                    <a:pt x="457200" y="685800"/>
                  </a:lnTo>
                  <a:lnTo>
                    <a:pt x="514350" y="659606"/>
                  </a:lnTo>
                  <a:lnTo>
                    <a:pt x="573881" y="597694"/>
                  </a:lnTo>
                  <a:lnTo>
                    <a:pt x="621507" y="535781"/>
                  </a:lnTo>
                  <a:cubicBezTo>
                    <a:pt x="639763" y="517922"/>
                    <a:pt x="662384" y="498475"/>
                    <a:pt x="683418" y="490538"/>
                  </a:cubicBezTo>
                  <a:cubicBezTo>
                    <a:pt x="704452" y="482601"/>
                    <a:pt x="725884" y="488553"/>
                    <a:pt x="747712" y="488156"/>
                  </a:cubicBezTo>
                  <a:cubicBezTo>
                    <a:pt x="769937" y="488156"/>
                    <a:pt x="788987" y="489744"/>
                    <a:pt x="814387" y="488156"/>
                  </a:cubicBezTo>
                  <a:cubicBezTo>
                    <a:pt x="839787" y="486569"/>
                    <a:pt x="876696" y="486568"/>
                    <a:pt x="900112" y="478631"/>
                  </a:cubicBezTo>
                  <a:cubicBezTo>
                    <a:pt x="923528" y="470694"/>
                    <a:pt x="931863" y="459184"/>
                    <a:pt x="954882" y="440531"/>
                  </a:cubicBezTo>
                  <a:lnTo>
                    <a:pt x="1023938" y="376238"/>
                  </a:lnTo>
                  <a:lnTo>
                    <a:pt x="1088231" y="290513"/>
                  </a:lnTo>
                  <a:lnTo>
                    <a:pt x="1150143" y="169069"/>
                  </a:lnTo>
                  <a:lnTo>
                    <a:pt x="1178718" y="88106"/>
                  </a:lnTo>
                  <a:lnTo>
                    <a:pt x="1207293" y="61913"/>
                  </a:lnTo>
                  <a:cubicBezTo>
                    <a:pt x="1217612" y="56754"/>
                    <a:pt x="1229122" y="51991"/>
                    <a:pt x="1240631" y="57150"/>
                  </a:cubicBezTo>
                  <a:cubicBezTo>
                    <a:pt x="1252140" y="62309"/>
                    <a:pt x="1265634" y="80962"/>
                    <a:pt x="1276350" y="92868"/>
                  </a:cubicBezTo>
                  <a:cubicBezTo>
                    <a:pt x="1292225" y="100012"/>
                    <a:pt x="1303337" y="105172"/>
                    <a:pt x="1316831" y="104775"/>
                  </a:cubicBezTo>
                  <a:cubicBezTo>
                    <a:pt x="1330325" y="104378"/>
                    <a:pt x="1340643" y="98823"/>
                    <a:pt x="1357312" y="90488"/>
                  </a:cubicBezTo>
                  <a:cubicBezTo>
                    <a:pt x="1373981" y="82154"/>
                    <a:pt x="1383903" y="64691"/>
                    <a:pt x="1404937" y="78581"/>
                  </a:cubicBezTo>
                  <a:cubicBezTo>
                    <a:pt x="1425971" y="92472"/>
                    <a:pt x="1457721" y="141287"/>
                    <a:pt x="1483518" y="173831"/>
                  </a:cubicBezTo>
                  <a:lnTo>
                    <a:pt x="1559718" y="273844"/>
                  </a:lnTo>
                  <a:lnTo>
                    <a:pt x="1624012" y="323850"/>
                  </a:lnTo>
                  <a:lnTo>
                    <a:pt x="1676400" y="340519"/>
                  </a:lnTo>
                  <a:lnTo>
                    <a:pt x="1728787" y="350043"/>
                  </a:lnTo>
                  <a:lnTo>
                    <a:pt x="1795462" y="340519"/>
                  </a:lnTo>
                  <a:lnTo>
                    <a:pt x="1883568" y="290512"/>
                  </a:lnTo>
                  <a:lnTo>
                    <a:pt x="1940718" y="245269"/>
                  </a:lnTo>
                  <a:lnTo>
                    <a:pt x="1974055" y="214314"/>
                  </a:lnTo>
                  <a:cubicBezTo>
                    <a:pt x="1988342" y="202011"/>
                    <a:pt x="2005012" y="167879"/>
                    <a:pt x="2026443" y="171450"/>
                  </a:cubicBezTo>
                  <a:cubicBezTo>
                    <a:pt x="2047874" y="175021"/>
                    <a:pt x="2076052" y="221059"/>
                    <a:pt x="2102643" y="235743"/>
                  </a:cubicBezTo>
                  <a:cubicBezTo>
                    <a:pt x="2130424" y="243681"/>
                    <a:pt x="2161505" y="256005"/>
                    <a:pt x="2185987" y="259556"/>
                  </a:cubicBezTo>
                  <a:cubicBezTo>
                    <a:pt x="2210469" y="263107"/>
                    <a:pt x="2220963" y="268957"/>
                    <a:pt x="2249538" y="257051"/>
                  </a:cubicBezTo>
                  <a:lnTo>
                    <a:pt x="2350293" y="223838"/>
                  </a:lnTo>
                  <a:lnTo>
                    <a:pt x="2438400" y="147638"/>
                  </a:lnTo>
                  <a:cubicBezTo>
                    <a:pt x="2464594" y="122217"/>
                    <a:pt x="2486911" y="86357"/>
                    <a:pt x="2507456" y="71312"/>
                  </a:cubicBezTo>
                  <a:cubicBezTo>
                    <a:pt x="2528001" y="56267"/>
                    <a:pt x="2552649" y="69250"/>
                    <a:pt x="2561673" y="57365"/>
                  </a:cubicBezTo>
                  <a:cubicBezTo>
                    <a:pt x="2570697" y="45480"/>
                    <a:pt x="2547682" y="9206"/>
                    <a:pt x="2561602" y="0"/>
                  </a:cubicBezTo>
                  <a:lnTo>
                    <a:pt x="2652712" y="7144"/>
                  </a:lnTo>
                  <a:cubicBezTo>
                    <a:pt x="2664834" y="32976"/>
                    <a:pt x="2657027" y="124500"/>
                    <a:pt x="2646865" y="154993"/>
                  </a:cubicBezTo>
                  <a:cubicBezTo>
                    <a:pt x="2636703" y="185486"/>
                    <a:pt x="2613469" y="188697"/>
                    <a:pt x="2591739" y="190102"/>
                  </a:cubicBezTo>
                  <a:lnTo>
                    <a:pt x="2541542" y="155897"/>
                  </a:lnTo>
                  <a:cubicBezTo>
                    <a:pt x="2516457" y="147003"/>
                    <a:pt x="2463320" y="226468"/>
                    <a:pt x="2433637" y="250031"/>
                  </a:cubicBezTo>
                  <a:lnTo>
                    <a:pt x="2338387" y="304800"/>
                  </a:lnTo>
                  <a:lnTo>
                    <a:pt x="2257425" y="330994"/>
                  </a:lnTo>
                  <a:cubicBezTo>
                    <a:pt x="2231020" y="335756"/>
                    <a:pt x="2203374" y="335756"/>
                    <a:pt x="2179958" y="333375"/>
                  </a:cubicBezTo>
                  <a:cubicBezTo>
                    <a:pt x="2156542" y="330994"/>
                    <a:pt x="2135770" y="324247"/>
                    <a:pt x="2116931" y="316706"/>
                  </a:cubicBezTo>
                  <a:cubicBezTo>
                    <a:pt x="2100262" y="307181"/>
                    <a:pt x="2082006" y="295672"/>
                    <a:pt x="2066925" y="288131"/>
                  </a:cubicBezTo>
                  <a:cubicBezTo>
                    <a:pt x="2051844" y="280590"/>
                    <a:pt x="2052240" y="257969"/>
                    <a:pt x="2026443" y="271463"/>
                  </a:cubicBezTo>
                  <a:cubicBezTo>
                    <a:pt x="2000646" y="284957"/>
                    <a:pt x="1947862" y="344090"/>
                    <a:pt x="1912143" y="369093"/>
                  </a:cubicBezTo>
                  <a:lnTo>
                    <a:pt x="1812131" y="414338"/>
                  </a:lnTo>
                  <a:lnTo>
                    <a:pt x="1700212" y="423863"/>
                  </a:lnTo>
                  <a:lnTo>
                    <a:pt x="1600200" y="390525"/>
                  </a:lnTo>
                  <a:lnTo>
                    <a:pt x="1495425" y="316706"/>
                  </a:lnTo>
                  <a:lnTo>
                    <a:pt x="1428750" y="240506"/>
                  </a:lnTo>
                  <a:lnTo>
                    <a:pt x="1393031" y="209550"/>
                  </a:lnTo>
                  <a:lnTo>
                    <a:pt x="1354931" y="195263"/>
                  </a:lnTo>
                  <a:cubicBezTo>
                    <a:pt x="1342231" y="195660"/>
                    <a:pt x="1328737" y="205581"/>
                    <a:pt x="1316831" y="204787"/>
                  </a:cubicBezTo>
                  <a:cubicBezTo>
                    <a:pt x="1304925" y="203993"/>
                    <a:pt x="1296590" y="195262"/>
                    <a:pt x="1283493" y="190500"/>
                  </a:cubicBezTo>
                  <a:lnTo>
                    <a:pt x="1238250" y="183356"/>
                  </a:lnTo>
                  <a:cubicBezTo>
                    <a:pt x="1223169" y="180975"/>
                    <a:pt x="1221977" y="213519"/>
                    <a:pt x="1207293" y="233363"/>
                  </a:cubicBezTo>
                  <a:lnTo>
                    <a:pt x="1150143" y="302419"/>
                  </a:lnTo>
                  <a:cubicBezTo>
                    <a:pt x="1150143" y="304801"/>
                    <a:pt x="1142999" y="326232"/>
                    <a:pt x="1142999" y="328614"/>
                  </a:cubicBezTo>
                  <a:lnTo>
                    <a:pt x="1071562" y="416719"/>
                  </a:lnTo>
                  <a:lnTo>
                    <a:pt x="952500" y="514350"/>
                  </a:lnTo>
                  <a:lnTo>
                    <a:pt x="838200" y="559594"/>
                  </a:lnTo>
                  <a:cubicBezTo>
                    <a:pt x="801688" y="571103"/>
                    <a:pt x="765175" y="565150"/>
                    <a:pt x="733425" y="573881"/>
                  </a:cubicBezTo>
                  <a:cubicBezTo>
                    <a:pt x="701675" y="582612"/>
                    <a:pt x="679450" y="586581"/>
                    <a:pt x="647700" y="611981"/>
                  </a:cubicBezTo>
                  <a:cubicBezTo>
                    <a:pt x="615950" y="637381"/>
                    <a:pt x="576659" y="701675"/>
                    <a:pt x="542925" y="726281"/>
                  </a:cubicBezTo>
                  <a:lnTo>
                    <a:pt x="445293" y="759619"/>
                  </a:lnTo>
                  <a:lnTo>
                    <a:pt x="350043" y="762000"/>
                  </a:lnTo>
                  <a:lnTo>
                    <a:pt x="280987" y="781050"/>
                  </a:lnTo>
                  <a:lnTo>
                    <a:pt x="221456" y="802481"/>
                  </a:lnTo>
                  <a:cubicBezTo>
                    <a:pt x="201215" y="804465"/>
                    <a:pt x="184546" y="788590"/>
                    <a:pt x="159543" y="792956"/>
                  </a:cubicBezTo>
                  <a:cubicBezTo>
                    <a:pt x="134540" y="797322"/>
                    <a:pt x="99615" y="813594"/>
                    <a:pt x="71437" y="828675"/>
                  </a:cubicBezTo>
                  <a:lnTo>
                    <a:pt x="0" y="881063"/>
                  </a:lnTo>
                  <a:lnTo>
                    <a:pt x="0" y="809625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8" name="Freeform 267"/>
            <p:cNvSpPr/>
            <p:nvPr/>
          </p:nvSpPr>
          <p:spPr bwMode="auto">
            <a:xfrm>
              <a:off x="314485" y="4302388"/>
              <a:ext cx="2026218" cy="787384"/>
            </a:xfrm>
            <a:custGeom>
              <a:avLst/>
              <a:gdLst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202407 w 2871788"/>
                <a:gd name="connsiteY91" fmla="*/ 973932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21782 w 2871788"/>
                <a:gd name="connsiteY43" fmla="*/ 38101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47812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7307 w 2871805"/>
                <a:gd name="connsiteY71" fmla="*/ 376375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04926 w 2871805"/>
                <a:gd name="connsiteY70" fmla="*/ 366850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5025 w 2871805"/>
                <a:gd name="connsiteY29" fmla="*/ 547825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06072 w 2871805"/>
                <a:gd name="connsiteY33" fmla="*/ 46423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3638 w 2871805"/>
                <a:gd name="connsiteY33" fmla="*/ 429199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473361 w 2871805"/>
                <a:gd name="connsiteY34" fmla="*/ 492731 h 1114562"/>
                <a:gd name="connsiteX35" fmla="*/ 2533638 w 2871805"/>
                <a:gd name="connsiteY35" fmla="*/ 429199 h 1114562"/>
                <a:gd name="connsiteX36" fmla="*/ 2582149 w 2871805"/>
                <a:gd name="connsiteY36" fmla="*/ 457630 h 1114562"/>
                <a:gd name="connsiteX37" fmla="*/ 2683531 w 2871805"/>
                <a:gd name="connsiteY37" fmla="*/ 387286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41259 w 2871805"/>
                <a:gd name="connsiteY49" fmla="*/ 249963 h 1114562"/>
                <a:gd name="connsiteX50" fmla="*/ 2595812 w 2871805"/>
                <a:gd name="connsiteY50" fmla="*/ 359682 h 1114562"/>
                <a:gd name="connsiteX51" fmla="*/ 2526507 w 2871805"/>
                <a:gd name="connsiteY51" fmla="*/ 323259 h 1114562"/>
                <a:gd name="connsiteX52" fmla="*/ 2485902 w 2871805"/>
                <a:gd name="connsiteY52" fmla="*/ 368624 h 1114562"/>
                <a:gd name="connsiteX53" fmla="*/ 2419350 w 2871805"/>
                <a:gd name="connsiteY53" fmla="*/ 424000 h 1114562"/>
                <a:gd name="connsiteX54" fmla="*/ 2357438 w 2871805"/>
                <a:gd name="connsiteY54" fmla="*/ 466862 h 1114562"/>
                <a:gd name="connsiteX55" fmla="*/ 2281238 w 2871805"/>
                <a:gd name="connsiteY55" fmla="*/ 493056 h 1114562"/>
                <a:gd name="connsiteX56" fmla="*/ 2224088 w 2871805"/>
                <a:gd name="connsiteY56" fmla="*/ 502581 h 1114562"/>
                <a:gd name="connsiteX57" fmla="*/ 2166938 w 2871805"/>
                <a:gd name="connsiteY57" fmla="*/ 500200 h 1114562"/>
                <a:gd name="connsiteX58" fmla="*/ 2116932 w 2871805"/>
                <a:gd name="connsiteY58" fmla="*/ 483531 h 1114562"/>
                <a:gd name="connsiteX59" fmla="*/ 2090738 w 2871805"/>
                <a:gd name="connsiteY59" fmla="*/ 464481 h 1114562"/>
                <a:gd name="connsiteX60" fmla="*/ 2033588 w 2871805"/>
                <a:gd name="connsiteY60" fmla="*/ 435906 h 1114562"/>
                <a:gd name="connsiteX61" fmla="*/ 1978819 w 2871805"/>
                <a:gd name="connsiteY61" fmla="*/ 466862 h 1114562"/>
                <a:gd name="connsiteX62" fmla="*/ 1907382 w 2871805"/>
                <a:gd name="connsiteY62" fmla="*/ 540681 h 1114562"/>
                <a:gd name="connsiteX63" fmla="*/ 1833563 w 2871805"/>
                <a:gd name="connsiteY63" fmla="*/ 574019 h 1114562"/>
                <a:gd name="connsiteX64" fmla="*/ 1778794 w 2871805"/>
                <a:gd name="connsiteY64" fmla="*/ 588306 h 1114562"/>
                <a:gd name="connsiteX65" fmla="*/ 1712119 w 2871805"/>
                <a:gd name="connsiteY65" fmla="*/ 590687 h 1114562"/>
                <a:gd name="connsiteX66" fmla="*/ 1659732 w 2871805"/>
                <a:gd name="connsiteY66" fmla="*/ 578781 h 1114562"/>
                <a:gd name="connsiteX67" fmla="*/ 1593057 w 2871805"/>
                <a:gd name="connsiteY67" fmla="*/ 547825 h 1114562"/>
                <a:gd name="connsiteX68" fmla="*/ 1531144 w 2871805"/>
                <a:gd name="connsiteY68" fmla="*/ 509725 h 1114562"/>
                <a:gd name="connsiteX69" fmla="*/ 1481138 w 2871805"/>
                <a:gd name="connsiteY69" fmla="*/ 471625 h 1114562"/>
                <a:gd name="connsiteX70" fmla="*/ 1443038 w 2871805"/>
                <a:gd name="connsiteY70" fmla="*/ 416856 h 1114562"/>
                <a:gd name="connsiteX71" fmla="*/ 1397794 w 2871805"/>
                <a:gd name="connsiteY71" fmla="*/ 364469 h 1114562"/>
                <a:gd name="connsiteX72" fmla="*/ 1321595 w 2871805"/>
                <a:gd name="connsiteY72" fmla="*/ 364469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42938 w 2871805"/>
                <a:gd name="connsiteY81" fmla="*/ 790712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8156 w 2871805"/>
                <a:gd name="connsiteY84" fmla="*/ 916919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2162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871805" h="1114562">
                  <a:moveTo>
                    <a:pt x="2382" y="1050269"/>
                  </a:moveTo>
                  <a:lnTo>
                    <a:pt x="0" y="1114562"/>
                  </a:lnTo>
                  <a:lnTo>
                    <a:pt x="83344" y="1069319"/>
                  </a:lnTo>
                  <a:lnTo>
                    <a:pt x="145256" y="1050269"/>
                  </a:lnTo>
                  <a:lnTo>
                    <a:pt x="207169" y="1035981"/>
                  </a:lnTo>
                  <a:lnTo>
                    <a:pt x="264319" y="1024075"/>
                  </a:lnTo>
                  <a:lnTo>
                    <a:pt x="314325" y="1009787"/>
                  </a:lnTo>
                  <a:cubicBezTo>
                    <a:pt x="333375" y="1003834"/>
                    <a:pt x="359172" y="990737"/>
                    <a:pt x="378619" y="988356"/>
                  </a:cubicBezTo>
                  <a:cubicBezTo>
                    <a:pt x="398066" y="985975"/>
                    <a:pt x="412354" y="995500"/>
                    <a:pt x="431007" y="995500"/>
                  </a:cubicBezTo>
                  <a:lnTo>
                    <a:pt x="490538" y="988356"/>
                  </a:lnTo>
                  <a:cubicBezTo>
                    <a:pt x="511572" y="982800"/>
                    <a:pt x="535385" y="976053"/>
                    <a:pt x="557213" y="962162"/>
                  </a:cubicBezTo>
                  <a:cubicBezTo>
                    <a:pt x="579041" y="948271"/>
                    <a:pt x="596107" y="925252"/>
                    <a:pt x="621507" y="905012"/>
                  </a:cubicBezTo>
                  <a:lnTo>
                    <a:pt x="709614" y="840719"/>
                  </a:lnTo>
                  <a:lnTo>
                    <a:pt x="876300" y="769281"/>
                  </a:lnTo>
                  <a:lnTo>
                    <a:pt x="962025" y="735944"/>
                  </a:lnTo>
                  <a:lnTo>
                    <a:pt x="1081087" y="652600"/>
                  </a:lnTo>
                  <a:lnTo>
                    <a:pt x="1157288" y="574018"/>
                  </a:lnTo>
                  <a:lnTo>
                    <a:pt x="1216820" y="502580"/>
                  </a:lnTo>
                  <a:cubicBezTo>
                    <a:pt x="1235473" y="480752"/>
                    <a:pt x="1241824" y="454956"/>
                    <a:pt x="1262064" y="445431"/>
                  </a:cubicBezTo>
                  <a:cubicBezTo>
                    <a:pt x="1282305" y="435906"/>
                    <a:pt x="1314054" y="438684"/>
                    <a:pt x="1338263" y="445431"/>
                  </a:cubicBezTo>
                  <a:lnTo>
                    <a:pt x="1412082" y="504962"/>
                  </a:lnTo>
                  <a:lnTo>
                    <a:pt x="1471613" y="550206"/>
                  </a:lnTo>
                  <a:lnTo>
                    <a:pt x="1543050" y="600212"/>
                  </a:lnTo>
                  <a:lnTo>
                    <a:pt x="1647825" y="647837"/>
                  </a:lnTo>
                  <a:cubicBezTo>
                    <a:pt x="1682750" y="658553"/>
                    <a:pt x="1721247" y="663712"/>
                    <a:pt x="1752600" y="664506"/>
                  </a:cubicBezTo>
                  <a:cubicBezTo>
                    <a:pt x="1783953" y="665300"/>
                    <a:pt x="1804194" y="663712"/>
                    <a:pt x="1835944" y="652600"/>
                  </a:cubicBezTo>
                  <a:cubicBezTo>
                    <a:pt x="1867694" y="641488"/>
                    <a:pt x="1916509" y="612118"/>
                    <a:pt x="1943100" y="597831"/>
                  </a:cubicBezTo>
                  <a:lnTo>
                    <a:pt x="1995488" y="566875"/>
                  </a:lnTo>
                  <a:cubicBezTo>
                    <a:pt x="2014141" y="554572"/>
                    <a:pt x="2036366" y="525600"/>
                    <a:pt x="2055019" y="524012"/>
                  </a:cubicBezTo>
                  <a:cubicBezTo>
                    <a:pt x="2073672" y="522425"/>
                    <a:pt x="2087562" y="547825"/>
                    <a:pt x="2107406" y="557350"/>
                  </a:cubicBezTo>
                  <a:cubicBezTo>
                    <a:pt x="2127250" y="566875"/>
                    <a:pt x="2146697" y="577193"/>
                    <a:pt x="2174081" y="581162"/>
                  </a:cubicBezTo>
                  <a:lnTo>
                    <a:pt x="2269332" y="571637"/>
                  </a:lnTo>
                  <a:lnTo>
                    <a:pt x="2374107" y="535919"/>
                  </a:lnTo>
                  <a:cubicBezTo>
                    <a:pt x="2408112" y="522768"/>
                    <a:pt x="2446773" y="510518"/>
                    <a:pt x="2473361" y="492731"/>
                  </a:cubicBezTo>
                  <a:cubicBezTo>
                    <a:pt x="2499950" y="474944"/>
                    <a:pt x="2515507" y="435049"/>
                    <a:pt x="2533638" y="429199"/>
                  </a:cubicBezTo>
                  <a:cubicBezTo>
                    <a:pt x="2551769" y="423349"/>
                    <a:pt x="2557167" y="464615"/>
                    <a:pt x="2582149" y="457630"/>
                  </a:cubicBezTo>
                  <a:cubicBezTo>
                    <a:pt x="2607131" y="450645"/>
                    <a:pt x="2656168" y="413447"/>
                    <a:pt x="2683531" y="387286"/>
                  </a:cubicBezTo>
                  <a:cubicBezTo>
                    <a:pt x="2710894" y="361125"/>
                    <a:pt x="2731226" y="325896"/>
                    <a:pt x="2746330" y="300662"/>
                  </a:cubicBezTo>
                  <a:cubicBezTo>
                    <a:pt x="2761411" y="303837"/>
                    <a:pt x="2767784" y="257312"/>
                    <a:pt x="2781675" y="235881"/>
                  </a:cubicBezTo>
                  <a:lnTo>
                    <a:pt x="2824163" y="154919"/>
                  </a:lnTo>
                  <a:lnTo>
                    <a:pt x="2855119" y="93006"/>
                  </a:lnTo>
                  <a:lnTo>
                    <a:pt x="2871788" y="50144"/>
                  </a:lnTo>
                  <a:cubicBezTo>
                    <a:pt x="2872185" y="34666"/>
                    <a:pt x="2865834" y="2121"/>
                    <a:pt x="2857500" y="137"/>
                  </a:cubicBezTo>
                  <a:cubicBezTo>
                    <a:pt x="2849166" y="-1847"/>
                    <a:pt x="2834085" y="17997"/>
                    <a:pt x="2821782" y="38238"/>
                  </a:cubicBezTo>
                  <a:lnTo>
                    <a:pt x="2783682" y="121581"/>
                  </a:lnTo>
                  <a:lnTo>
                    <a:pt x="2757488" y="157300"/>
                  </a:lnTo>
                  <a:lnTo>
                    <a:pt x="2705100" y="171587"/>
                  </a:lnTo>
                  <a:lnTo>
                    <a:pt x="2650332" y="176350"/>
                  </a:lnTo>
                  <a:cubicBezTo>
                    <a:pt x="2639692" y="189413"/>
                    <a:pt x="2651181" y="221076"/>
                    <a:pt x="2641259" y="249963"/>
                  </a:cubicBezTo>
                  <a:cubicBezTo>
                    <a:pt x="2631337" y="278850"/>
                    <a:pt x="2607003" y="337872"/>
                    <a:pt x="2590801" y="349671"/>
                  </a:cubicBezTo>
                  <a:cubicBezTo>
                    <a:pt x="2574599" y="361470"/>
                    <a:pt x="2561531" y="317598"/>
                    <a:pt x="2544048" y="320757"/>
                  </a:cubicBezTo>
                  <a:cubicBezTo>
                    <a:pt x="2526565" y="323916"/>
                    <a:pt x="2506685" y="351417"/>
                    <a:pt x="2485902" y="368624"/>
                  </a:cubicBezTo>
                  <a:lnTo>
                    <a:pt x="2419350" y="424000"/>
                  </a:lnTo>
                  <a:cubicBezTo>
                    <a:pt x="2397166" y="442459"/>
                    <a:pt x="2380457" y="455353"/>
                    <a:pt x="2357438" y="466862"/>
                  </a:cubicBezTo>
                  <a:lnTo>
                    <a:pt x="2281238" y="493056"/>
                  </a:lnTo>
                  <a:lnTo>
                    <a:pt x="2224088" y="502581"/>
                  </a:lnTo>
                  <a:lnTo>
                    <a:pt x="2166938" y="500200"/>
                  </a:lnTo>
                  <a:lnTo>
                    <a:pt x="2116932" y="483531"/>
                  </a:lnTo>
                  <a:lnTo>
                    <a:pt x="2090738" y="464481"/>
                  </a:lnTo>
                  <a:cubicBezTo>
                    <a:pt x="2076847" y="456544"/>
                    <a:pt x="2052241" y="435509"/>
                    <a:pt x="2033588" y="435906"/>
                  </a:cubicBezTo>
                  <a:cubicBezTo>
                    <a:pt x="2014935" y="436303"/>
                    <a:pt x="1999853" y="451384"/>
                    <a:pt x="1978819" y="466862"/>
                  </a:cubicBezTo>
                  <a:lnTo>
                    <a:pt x="1907382" y="540681"/>
                  </a:lnTo>
                  <a:lnTo>
                    <a:pt x="1833563" y="574019"/>
                  </a:lnTo>
                  <a:lnTo>
                    <a:pt x="1778794" y="588306"/>
                  </a:lnTo>
                  <a:lnTo>
                    <a:pt x="1712119" y="590687"/>
                  </a:lnTo>
                  <a:lnTo>
                    <a:pt x="1659732" y="578781"/>
                  </a:lnTo>
                  <a:lnTo>
                    <a:pt x="1593057" y="547825"/>
                  </a:lnTo>
                  <a:lnTo>
                    <a:pt x="1531144" y="509725"/>
                  </a:lnTo>
                  <a:lnTo>
                    <a:pt x="1481138" y="471625"/>
                  </a:lnTo>
                  <a:lnTo>
                    <a:pt x="1443038" y="416856"/>
                  </a:lnTo>
                  <a:cubicBezTo>
                    <a:pt x="1429147" y="398997"/>
                    <a:pt x="1418034" y="373200"/>
                    <a:pt x="1397794" y="364469"/>
                  </a:cubicBezTo>
                  <a:cubicBezTo>
                    <a:pt x="1377554" y="355738"/>
                    <a:pt x="1349773" y="366453"/>
                    <a:pt x="1321595" y="364469"/>
                  </a:cubicBezTo>
                  <a:cubicBezTo>
                    <a:pt x="1293417" y="362485"/>
                    <a:pt x="1254125" y="338275"/>
                    <a:pt x="1228725" y="352562"/>
                  </a:cubicBezTo>
                  <a:cubicBezTo>
                    <a:pt x="1203325" y="366850"/>
                    <a:pt x="1186259" y="422810"/>
                    <a:pt x="1169194" y="450194"/>
                  </a:cubicBezTo>
                  <a:lnTo>
                    <a:pt x="1126332" y="516869"/>
                  </a:lnTo>
                  <a:lnTo>
                    <a:pt x="1071563" y="585925"/>
                  </a:lnTo>
                  <a:lnTo>
                    <a:pt x="992982" y="647837"/>
                  </a:lnTo>
                  <a:lnTo>
                    <a:pt x="914400" y="697844"/>
                  </a:lnTo>
                  <a:lnTo>
                    <a:pt x="831057" y="728800"/>
                  </a:lnTo>
                  <a:cubicBezTo>
                    <a:pt x="797720" y="736737"/>
                    <a:pt x="745728" y="735150"/>
                    <a:pt x="714375" y="745469"/>
                  </a:cubicBezTo>
                  <a:cubicBezTo>
                    <a:pt x="683022" y="755788"/>
                    <a:pt x="658813" y="773249"/>
                    <a:pt x="642938" y="790712"/>
                  </a:cubicBezTo>
                  <a:lnTo>
                    <a:pt x="595313" y="843100"/>
                  </a:lnTo>
                  <a:lnTo>
                    <a:pt x="542925" y="893106"/>
                  </a:lnTo>
                  <a:lnTo>
                    <a:pt x="488156" y="916919"/>
                  </a:lnTo>
                  <a:lnTo>
                    <a:pt x="416719" y="928825"/>
                  </a:lnTo>
                  <a:cubicBezTo>
                    <a:pt x="394494" y="930412"/>
                    <a:pt x="375048" y="923666"/>
                    <a:pt x="354807" y="926444"/>
                  </a:cubicBezTo>
                  <a:cubicBezTo>
                    <a:pt x="334566" y="929222"/>
                    <a:pt x="314325" y="939144"/>
                    <a:pt x="295275" y="945494"/>
                  </a:cubicBezTo>
                  <a:cubicBezTo>
                    <a:pt x="276225" y="951844"/>
                    <a:pt x="257969" y="961766"/>
                    <a:pt x="240507" y="964544"/>
                  </a:cubicBezTo>
                  <a:cubicBezTo>
                    <a:pt x="223045" y="967322"/>
                    <a:pt x="205582" y="962162"/>
                    <a:pt x="190501" y="962162"/>
                  </a:cubicBezTo>
                  <a:lnTo>
                    <a:pt x="150019" y="964544"/>
                  </a:lnTo>
                  <a:cubicBezTo>
                    <a:pt x="136525" y="965338"/>
                    <a:pt x="105569" y="982800"/>
                    <a:pt x="90488" y="990737"/>
                  </a:cubicBezTo>
                  <a:lnTo>
                    <a:pt x="59532" y="1012169"/>
                  </a:lnTo>
                  <a:lnTo>
                    <a:pt x="2382" y="1050269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69" name="Freeform 268"/>
            <p:cNvSpPr/>
            <p:nvPr/>
          </p:nvSpPr>
          <p:spPr bwMode="auto">
            <a:xfrm>
              <a:off x="1505580" y="4426154"/>
              <a:ext cx="113822" cy="54615"/>
            </a:xfrm>
            <a:custGeom>
              <a:avLst/>
              <a:gdLst>
                <a:gd name="connsiteX0" fmla="*/ 0 w 140494"/>
                <a:gd name="connsiteY0" fmla="*/ 0 h 69056"/>
                <a:gd name="connsiteX1" fmla="*/ 140494 w 140494"/>
                <a:gd name="connsiteY1" fmla="*/ 4763 h 69056"/>
                <a:gd name="connsiteX2" fmla="*/ 114300 w 140494"/>
                <a:gd name="connsiteY2" fmla="*/ 40481 h 69056"/>
                <a:gd name="connsiteX3" fmla="*/ 61913 w 140494"/>
                <a:gd name="connsiteY3" fmla="*/ 69056 h 69056"/>
                <a:gd name="connsiteX4" fmla="*/ 30956 w 140494"/>
                <a:gd name="connsiteY4" fmla="*/ 61913 h 69056"/>
                <a:gd name="connsiteX5" fmla="*/ 0 w 140494"/>
                <a:gd name="connsiteY5" fmla="*/ 0 h 69056"/>
                <a:gd name="connsiteX0" fmla="*/ 0 w 138113"/>
                <a:gd name="connsiteY0" fmla="*/ 2381 h 64293"/>
                <a:gd name="connsiteX1" fmla="*/ 138113 w 138113"/>
                <a:gd name="connsiteY1" fmla="*/ 0 h 64293"/>
                <a:gd name="connsiteX2" fmla="*/ 111919 w 138113"/>
                <a:gd name="connsiteY2" fmla="*/ 35718 h 64293"/>
                <a:gd name="connsiteX3" fmla="*/ 59532 w 138113"/>
                <a:gd name="connsiteY3" fmla="*/ 64293 h 64293"/>
                <a:gd name="connsiteX4" fmla="*/ 28575 w 138113"/>
                <a:gd name="connsiteY4" fmla="*/ 57150 h 64293"/>
                <a:gd name="connsiteX5" fmla="*/ 0 w 138113"/>
                <a:gd name="connsiteY5" fmla="*/ 2381 h 64293"/>
                <a:gd name="connsiteX0" fmla="*/ 0 w 138113"/>
                <a:gd name="connsiteY0" fmla="*/ 2381 h 66330"/>
                <a:gd name="connsiteX1" fmla="*/ 138113 w 138113"/>
                <a:gd name="connsiteY1" fmla="*/ 0 h 66330"/>
                <a:gd name="connsiteX2" fmla="*/ 111919 w 138113"/>
                <a:gd name="connsiteY2" fmla="*/ 35718 h 66330"/>
                <a:gd name="connsiteX3" fmla="*/ 59532 w 138113"/>
                <a:gd name="connsiteY3" fmla="*/ 64293 h 66330"/>
                <a:gd name="connsiteX4" fmla="*/ 28575 w 138113"/>
                <a:gd name="connsiteY4" fmla="*/ 57150 h 66330"/>
                <a:gd name="connsiteX5" fmla="*/ 0 w 138113"/>
                <a:gd name="connsiteY5" fmla="*/ 2381 h 66330"/>
                <a:gd name="connsiteX0" fmla="*/ 0 w 138113"/>
                <a:gd name="connsiteY0" fmla="*/ 2381 h 68907"/>
                <a:gd name="connsiteX1" fmla="*/ 138113 w 138113"/>
                <a:gd name="connsiteY1" fmla="*/ 0 h 68907"/>
                <a:gd name="connsiteX2" fmla="*/ 111919 w 138113"/>
                <a:gd name="connsiteY2" fmla="*/ 35718 h 68907"/>
                <a:gd name="connsiteX3" fmla="*/ 59532 w 138113"/>
                <a:gd name="connsiteY3" fmla="*/ 64293 h 68907"/>
                <a:gd name="connsiteX4" fmla="*/ 28575 w 138113"/>
                <a:gd name="connsiteY4" fmla="*/ 57150 h 68907"/>
                <a:gd name="connsiteX5" fmla="*/ 0 w 138113"/>
                <a:gd name="connsiteY5" fmla="*/ 2381 h 68907"/>
                <a:gd name="connsiteX0" fmla="*/ 0 w 143841"/>
                <a:gd name="connsiteY0" fmla="*/ 2381 h 68907"/>
                <a:gd name="connsiteX1" fmla="*/ 138113 w 143841"/>
                <a:gd name="connsiteY1" fmla="*/ 0 h 68907"/>
                <a:gd name="connsiteX2" fmla="*/ 111919 w 143841"/>
                <a:gd name="connsiteY2" fmla="*/ 35718 h 68907"/>
                <a:gd name="connsiteX3" fmla="*/ 59532 w 143841"/>
                <a:gd name="connsiteY3" fmla="*/ 64293 h 68907"/>
                <a:gd name="connsiteX4" fmla="*/ 28575 w 143841"/>
                <a:gd name="connsiteY4" fmla="*/ 57150 h 68907"/>
                <a:gd name="connsiteX5" fmla="*/ 0 w 143841"/>
                <a:gd name="connsiteY5" fmla="*/ 2381 h 68907"/>
                <a:gd name="connsiteX0" fmla="*/ 0 w 143669"/>
                <a:gd name="connsiteY0" fmla="*/ 2381 h 66330"/>
                <a:gd name="connsiteX1" fmla="*/ 138113 w 143669"/>
                <a:gd name="connsiteY1" fmla="*/ 0 h 66330"/>
                <a:gd name="connsiteX2" fmla="*/ 111919 w 143669"/>
                <a:gd name="connsiteY2" fmla="*/ 35718 h 66330"/>
                <a:gd name="connsiteX3" fmla="*/ 69057 w 143669"/>
                <a:gd name="connsiteY3" fmla="*/ 64293 h 66330"/>
                <a:gd name="connsiteX4" fmla="*/ 28575 w 143669"/>
                <a:gd name="connsiteY4" fmla="*/ 57150 h 66330"/>
                <a:gd name="connsiteX5" fmla="*/ 0 w 143669"/>
                <a:gd name="connsiteY5" fmla="*/ 2381 h 66330"/>
                <a:gd name="connsiteX0" fmla="*/ 0 w 144273"/>
                <a:gd name="connsiteY0" fmla="*/ 2381 h 65803"/>
                <a:gd name="connsiteX1" fmla="*/ 138113 w 144273"/>
                <a:gd name="connsiteY1" fmla="*/ 0 h 65803"/>
                <a:gd name="connsiteX2" fmla="*/ 116681 w 144273"/>
                <a:gd name="connsiteY2" fmla="*/ 42862 h 65803"/>
                <a:gd name="connsiteX3" fmla="*/ 69057 w 144273"/>
                <a:gd name="connsiteY3" fmla="*/ 64293 h 65803"/>
                <a:gd name="connsiteX4" fmla="*/ 28575 w 144273"/>
                <a:gd name="connsiteY4" fmla="*/ 57150 h 65803"/>
                <a:gd name="connsiteX5" fmla="*/ 0 w 144273"/>
                <a:gd name="connsiteY5" fmla="*/ 2381 h 65803"/>
                <a:gd name="connsiteX0" fmla="*/ 0 w 161888"/>
                <a:gd name="connsiteY0" fmla="*/ 4912 h 65701"/>
                <a:gd name="connsiteX1" fmla="*/ 155728 w 161888"/>
                <a:gd name="connsiteY1" fmla="*/ 0 h 65701"/>
                <a:gd name="connsiteX2" fmla="*/ 134296 w 161888"/>
                <a:gd name="connsiteY2" fmla="*/ 42862 h 65701"/>
                <a:gd name="connsiteX3" fmla="*/ 86672 w 161888"/>
                <a:gd name="connsiteY3" fmla="*/ 64293 h 65701"/>
                <a:gd name="connsiteX4" fmla="*/ 46190 w 161888"/>
                <a:gd name="connsiteY4" fmla="*/ 57150 h 65701"/>
                <a:gd name="connsiteX5" fmla="*/ 0 w 161888"/>
                <a:gd name="connsiteY5" fmla="*/ 4912 h 65701"/>
                <a:gd name="connsiteX0" fmla="*/ 0 w 163677"/>
                <a:gd name="connsiteY0" fmla="*/ 4912 h 65701"/>
                <a:gd name="connsiteX1" fmla="*/ 155728 w 163677"/>
                <a:gd name="connsiteY1" fmla="*/ 0 h 65701"/>
                <a:gd name="connsiteX2" fmla="*/ 144362 w 163677"/>
                <a:gd name="connsiteY2" fmla="*/ 52985 h 65701"/>
                <a:gd name="connsiteX3" fmla="*/ 86672 w 163677"/>
                <a:gd name="connsiteY3" fmla="*/ 64293 h 65701"/>
                <a:gd name="connsiteX4" fmla="*/ 46190 w 163677"/>
                <a:gd name="connsiteY4" fmla="*/ 57150 h 65701"/>
                <a:gd name="connsiteX5" fmla="*/ 0 w 163677"/>
                <a:gd name="connsiteY5" fmla="*/ 4912 h 65701"/>
                <a:gd name="connsiteX0" fmla="*/ 0 w 163844"/>
                <a:gd name="connsiteY0" fmla="*/ 4912 h 77295"/>
                <a:gd name="connsiteX1" fmla="*/ 155728 w 163844"/>
                <a:gd name="connsiteY1" fmla="*/ 0 h 77295"/>
                <a:gd name="connsiteX2" fmla="*/ 144362 w 163844"/>
                <a:gd name="connsiteY2" fmla="*/ 52985 h 77295"/>
                <a:gd name="connsiteX3" fmla="*/ 81638 w 163844"/>
                <a:gd name="connsiteY3" fmla="*/ 76947 h 77295"/>
                <a:gd name="connsiteX4" fmla="*/ 46190 w 163844"/>
                <a:gd name="connsiteY4" fmla="*/ 57150 h 77295"/>
                <a:gd name="connsiteX5" fmla="*/ 0 w 163844"/>
                <a:gd name="connsiteY5" fmla="*/ 4912 h 77295"/>
                <a:gd name="connsiteX0" fmla="*/ 0 w 163844"/>
                <a:gd name="connsiteY0" fmla="*/ 4912 h 78177"/>
                <a:gd name="connsiteX1" fmla="*/ 155728 w 163844"/>
                <a:gd name="connsiteY1" fmla="*/ 0 h 78177"/>
                <a:gd name="connsiteX2" fmla="*/ 144362 w 163844"/>
                <a:gd name="connsiteY2" fmla="*/ 52985 h 78177"/>
                <a:gd name="connsiteX3" fmla="*/ 81638 w 163844"/>
                <a:gd name="connsiteY3" fmla="*/ 76947 h 78177"/>
                <a:gd name="connsiteX4" fmla="*/ 36124 w 163844"/>
                <a:gd name="connsiteY4" fmla="*/ 67274 h 78177"/>
                <a:gd name="connsiteX5" fmla="*/ 0 w 163844"/>
                <a:gd name="connsiteY5" fmla="*/ 4912 h 78177"/>
                <a:gd name="connsiteX0" fmla="*/ 0 w 161996"/>
                <a:gd name="connsiteY0" fmla="*/ 4912 h 78177"/>
                <a:gd name="connsiteX1" fmla="*/ 155728 w 161996"/>
                <a:gd name="connsiteY1" fmla="*/ 0 h 78177"/>
                <a:gd name="connsiteX2" fmla="*/ 134296 w 161996"/>
                <a:gd name="connsiteY2" fmla="*/ 68169 h 78177"/>
                <a:gd name="connsiteX3" fmla="*/ 81638 w 161996"/>
                <a:gd name="connsiteY3" fmla="*/ 76947 h 78177"/>
                <a:gd name="connsiteX4" fmla="*/ 36124 w 161996"/>
                <a:gd name="connsiteY4" fmla="*/ 67274 h 78177"/>
                <a:gd name="connsiteX5" fmla="*/ 0 w 161996"/>
                <a:gd name="connsiteY5" fmla="*/ 4912 h 7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996" h="78177">
                  <a:moveTo>
                    <a:pt x="0" y="4912"/>
                  </a:moveTo>
                  <a:cubicBezTo>
                    <a:pt x="46038" y="4118"/>
                    <a:pt x="109690" y="794"/>
                    <a:pt x="155728" y="0"/>
                  </a:cubicBezTo>
                  <a:cubicBezTo>
                    <a:pt x="174381" y="5556"/>
                    <a:pt x="146644" y="55345"/>
                    <a:pt x="134296" y="68169"/>
                  </a:cubicBezTo>
                  <a:cubicBezTo>
                    <a:pt x="121948" y="80994"/>
                    <a:pt x="96322" y="74566"/>
                    <a:pt x="81638" y="76947"/>
                  </a:cubicBezTo>
                  <a:cubicBezTo>
                    <a:pt x="66954" y="79328"/>
                    <a:pt x="49730" y="79280"/>
                    <a:pt x="36124" y="67274"/>
                  </a:cubicBezTo>
                  <a:cubicBezTo>
                    <a:pt x="22518" y="55268"/>
                    <a:pt x="9525" y="23168"/>
                    <a:pt x="0" y="4912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70" name="Freeform 269"/>
            <p:cNvSpPr/>
            <p:nvPr/>
          </p:nvSpPr>
          <p:spPr bwMode="auto">
            <a:xfrm>
              <a:off x="1424838" y="4423796"/>
              <a:ext cx="265212" cy="112175"/>
            </a:xfrm>
            <a:custGeom>
              <a:avLst/>
              <a:gdLst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66687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9438"/>
                <a:gd name="connsiteX1" fmla="*/ 130968 w 376237"/>
                <a:gd name="connsiteY1" fmla="*/ 2382 h 139438"/>
                <a:gd name="connsiteX2" fmla="*/ 145256 w 376237"/>
                <a:gd name="connsiteY2" fmla="*/ 47625 h 139438"/>
                <a:gd name="connsiteX3" fmla="*/ 173831 w 376237"/>
                <a:gd name="connsiteY3" fmla="*/ 71438 h 139438"/>
                <a:gd name="connsiteX4" fmla="*/ 221456 w 376237"/>
                <a:gd name="connsiteY4" fmla="*/ 61913 h 139438"/>
                <a:gd name="connsiteX5" fmla="*/ 250031 w 376237"/>
                <a:gd name="connsiteY5" fmla="*/ 33338 h 139438"/>
                <a:gd name="connsiteX6" fmla="*/ 278606 w 376237"/>
                <a:gd name="connsiteY6" fmla="*/ 2382 h 139438"/>
                <a:gd name="connsiteX7" fmla="*/ 376237 w 376237"/>
                <a:gd name="connsiteY7" fmla="*/ 2382 h 139438"/>
                <a:gd name="connsiteX8" fmla="*/ 333375 w 376237"/>
                <a:gd name="connsiteY8" fmla="*/ 64294 h 139438"/>
                <a:gd name="connsiteX9" fmla="*/ 257175 w 376237"/>
                <a:gd name="connsiteY9" fmla="*/ 119063 h 139438"/>
                <a:gd name="connsiteX10" fmla="*/ 202406 w 376237"/>
                <a:gd name="connsiteY10" fmla="*/ 138113 h 139438"/>
                <a:gd name="connsiteX11" fmla="*/ 140493 w 376237"/>
                <a:gd name="connsiteY11" fmla="*/ 133350 h 139438"/>
                <a:gd name="connsiteX12" fmla="*/ 78581 w 376237"/>
                <a:gd name="connsiteY12" fmla="*/ 97632 h 139438"/>
                <a:gd name="connsiteX13" fmla="*/ 35718 w 376237"/>
                <a:gd name="connsiteY13" fmla="*/ 54769 h 139438"/>
                <a:gd name="connsiteX14" fmla="*/ 0 w 376237"/>
                <a:gd name="connsiteY14" fmla="*/ 0 h 139438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71438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3837 w 376237"/>
                <a:gd name="connsiteY4" fmla="*/ 57151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55832"/>
                <a:gd name="connsiteX1" fmla="*/ 130968 w 376237"/>
                <a:gd name="connsiteY1" fmla="*/ 2382 h 155832"/>
                <a:gd name="connsiteX2" fmla="*/ 157163 w 376237"/>
                <a:gd name="connsiteY2" fmla="*/ 42863 h 155832"/>
                <a:gd name="connsiteX3" fmla="*/ 173831 w 376237"/>
                <a:gd name="connsiteY3" fmla="*/ 61913 h 155832"/>
                <a:gd name="connsiteX4" fmla="*/ 223837 w 376237"/>
                <a:gd name="connsiteY4" fmla="*/ 57151 h 155832"/>
                <a:gd name="connsiteX5" fmla="*/ 250031 w 376237"/>
                <a:gd name="connsiteY5" fmla="*/ 33338 h 155832"/>
                <a:gd name="connsiteX6" fmla="*/ 278606 w 376237"/>
                <a:gd name="connsiteY6" fmla="*/ 2382 h 155832"/>
                <a:gd name="connsiteX7" fmla="*/ 376237 w 376237"/>
                <a:gd name="connsiteY7" fmla="*/ 2382 h 155832"/>
                <a:gd name="connsiteX8" fmla="*/ 333375 w 376237"/>
                <a:gd name="connsiteY8" fmla="*/ 64294 h 155832"/>
                <a:gd name="connsiteX9" fmla="*/ 257175 w 376237"/>
                <a:gd name="connsiteY9" fmla="*/ 119063 h 155832"/>
                <a:gd name="connsiteX10" fmla="*/ 199897 w 376237"/>
                <a:gd name="connsiteY10" fmla="*/ 155542 h 155832"/>
                <a:gd name="connsiteX11" fmla="*/ 140493 w 376237"/>
                <a:gd name="connsiteY11" fmla="*/ 133350 h 155832"/>
                <a:gd name="connsiteX12" fmla="*/ 78581 w 376237"/>
                <a:gd name="connsiteY12" fmla="*/ 97632 h 155832"/>
                <a:gd name="connsiteX13" fmla="*/ 35718 w 376237"/>
                <a:gd name="connsiteY13" fmla="*/ 54769 h 155832"/>
                <a:gd name="connsiteX14" fmla="*/ 0 w 376237"/>
                <a:gd name="connsiteY14" fmla="*/ 0 h 155832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130429 w 376237"/>
                <a:gd name="connsiteY12" fmla="*/ 132789 h 155750"/>
                <a:gd name="connsiteX13" fmla="*/ 78581 w 376237"/>
                <a:gd name="connsiteY13" fmla="*/ 97632 h 155750"/>
                <a:gd name="connsiteX14" fmla="*/ 35718 w 376237"/>
                <a:gd name="connsiteY14" fmla="*/ 54769 h 155750"/>
                <a:gd name="connsiteX15" fmla="*/ 0 w 376237"/>
                <a:gd name="connsiteY15" fmla="*/ 0 h 155750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78581 w 376237"/>
                <a:gd name="connsiteY12" fmla="*/ 97632 h 155750"/>
                <a:gd name="connsiteX13" fmla="*/ 35718 w 376237"/>
                <a:gd name="connsiteY13" fmla="*/ 54769 h 155750"/>
                <a:gd name="connsiteX14" fmla="*/ 0 w 376237"/>
                <a:gd name="connsiteY14" fmla="*/ 0 h 155750"/>
                <a:gd name="connsiteX0" fmla="*/ 0 w 376237"/>
                <a:gd name="connsiteY0" fmla="*/ 0 h 157963"/>
                <a:gd name="connsiteX1" fmla="*/ 130968 w 376237"/>
                <a:gd name="connsiteY1" fmla="*/ 2382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23837 w 376237"/>
                <a:gd name="connsiteY3" fmla="*/ 57151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65081 w 376237"/>
                <a:gd name="connsiteY4" fmla="*/ 45787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6237" h="157963">
                  <a:moveTo>
                    <a:pt x="0" y="0"/>
                  </a:moveTo>
                  <a:lnTo>
                    <a:pt x="110902" y="7361"/>
                  </a:lnTo>
                  <a:cubicBezTo>
                    <a:pt x="135111" y="15298"/>
                    <a:pt x="136251" y="43693"/>
                    <a:pt x="152147" y="55311"/>
                  </a:cubicBezTo>
                  <a:cubicBezTo>
                    <a:pt x="168043" y="66929"/>
                    <a:pt x="187457" y="78657"/>
                    <a:pt x="206279" y="77070"/>
                  </a:cubicBezTo>
                  <a:cubicBezTo>
                    <a:pt x="225101" y="75483"/>
                    <a:pt x="255556" y="55709"/>
                    <a:pt x="265081" y="45787"/>
                  </a:cubicBezTo>
                  <a:lnTo>
                    <a:pt x="278606" y="2382"/>
                  </a:lnTo>
                  <a:lnTo>
                    <a:pt x="376237" y="2382"/>
                  </a:lnTo>
                  <a:lnTo>
                    <a:pt x="333375" y="64294"/>
                  </a:lnTo>
                  <a:lnTo>
                    <a:pt x="257175" y="119063"/>
                  </a:lnTo>
                  <a:cubicBezTo>
                    <a:pt x="235347" y="131366"/>
                    <a:pt x="219762" y="150256"/>
                    <a:pt x="199897" y="155542"/>
                  </a:cubicBezTo>
                  <a:cubicBezTo>
                    <a:pt x="180032" y="160828"/>
                    <a:pt x="149562" y="156646"/>
                    <a:pt x="137984" y="150779"/>
                  </a:cubicBezTo>
                  <a:cubicBezTo>
                    <a:pt x="117765" y="141127"/>
                    <a:pt x="96044" y="110729"/>
                    <a:pt x="78581" y="97632"/>
                  </a:cubicBezTo>
                  <a:lnTo>
                    <a:pt x="35718" y="547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72" name="Freeform 271"/>
            <p:cNvSpPr/>
            <p:nvPr/>
          </p:nvSpPr>
          <p:spPr bwMode="auto">
            <a:xfrm>
              <a:off x="1347562" y="4415545"/>
              <a:ext cx="704355" cy="189773"/>
            </a:xfrm>
            <a:custGeom>
              <a:avLst/>
              <a:gdLst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2381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344 w 1005232"/>
                <a:gd name="connsiteY0" fmla="*/ 4762 h 259556"/>
                <a:gd name="connsiteX1" fmla="*/ 38444 w 1005232"/>
                <a:gd name="connsiteY1" fmla="*/ 73818 h 259556"/>
                <a:gd name="connsiteX2" fmla="*/ 100357 w 1005232"/>
                <a:gd name="connsiteY2" fmla="*/ 138112 h 259556"/>
                <a:gd name="connsiteX3" fmla="*/ 147982 w 1005232"/>
                <a:gd name="connsiteY3" fmla="*/ 180975 h 259556"/>
                <a:gd name="connsiteX4" fmla="*/ 212276 w 1005232"/>
                <a:gd name="connsiteY4" fmla="*/ 230981 h 259556"/>
                <a:gd name="connsiteX5" fmla="*/ 245613 w 1005232"/>
                <a:gd name="connsiteY5" fmla="*/ 252412 h 259556"/>
                <a:gd name="connsiteX6" fmla="*/ 269426 w 1005232"/>
                <a:gd name="connsiteY6" fmla="*/ 259556 h 259556"/>
                <a:gd name="connsiteX7" fmla="*/ 345626 w 1005232"/>
                <a:gd name="connsiteY7" fmla="*/ 245268 h 259556"/>
                <a:gd name="connsiteX8" fmla="*/ 386107 w 1005232"/>
                <a:gd name="connsiteY8" fmla="*/ 211931 h 259556"/>
                <a:gd name="connsiteX9" fmla="*/ 474214 w 1005232"/>
                <a:gd name="connsiteY9" fmla="*/ 142875 h 259556"/>
                <a:gd name="connsiteX10" fmla="*/ 524219 w 1005232"/>
                <a:gd name="connsiteY10" fmla="*/ 104775 h 259556"/>
                <a:gd name="connsiteX11" fmla="*/ 567082 w 1005232"/>
                <a:gd name="connsiteY11" fmla="*/ 54768 h 259556"/>
                <a:gd name="connsiteX12" fmla="*/ 648044 w 1005232"/>
                <a:gd name="connsiteY12" fmla="*/ 128587 h 259556"/>
                <a:gd name="connsiteX13" fmla="*/ 717101 w 1005232"/>
                <a:gd name="connsiteY13" fmla="*/ 185737 h 259556"/>
                <a:gd name="connsiteX14" fmla="*/ 790919 w 1005232"/>
                <a:gd name="connsiteY14" fmla="*/ 185737 h 259556"/>
                <a:gd name="connsiteX15" fmla="*/ 864738 w 1005232"/>
                <a:gd name="connsiteY15" fmla="*/ 147637 h 259556"/>
                <a:gd name="connsiteX16" fmla="*/ 929032 w 1005232"/>
                <a:gd name="connsiteY16" fmla="*/ 78581 h 259556"/>
                <a:gd name="connsiteX17" fmla="*/ 983801 w 1005232"/>
                <a:gd name="connsiteY17" fmla="*/ 33337 h 259556"/>
                <a:gd name="connsiteX18" fmla="*/ 1005232 w 1005232"/>
                <a:gd name="connsiteY18" fmla="*/ 0 h 259556"/>
                <a:gd name="connsiteX19" fmla="*/ 940938 w 1005232"/>
                <a:gd name="connsiteY19" fmla="*/ 2381 h 259556"/>
                <a:gd name="connsiteX20" fmla="*/ 876644 w 1005232"/>
                <a:gd name="connsiteY20" fmla="*/ 76200 h 259556"/>
                <a:gd name="connsiteX21" fmla="*/ 831401 w 1005232"/>
                <a:gd name="connsiteY21" fmla="*/ 123825 h 259556"/>
                <a:gd name="connsiteX22" fmla="*/ 769488 w 1005232"/>
                <a:gd name="connsiteY22" fmla="*/ 154781 h 259556"/>
                <a:gd name="connsiteX23" fmla="*/ 709957 w 1005232"/>
                <a:gd name="connsiteY23" fmla="*/ 142875 h 259556"/>
                <a:gd name="connsiteX24" fmla="*/ 674238 w 1005232"/>
                <a:gd name="connsiteY24" fmla="*/ 102393 h 259556"/>
                <a:gd name="connsiteX25" fmla="*/ 624232 w 1005232"/>
                <a:gd name="connsiteY25" fmla="*/ 64293 h 259556"/>
                <a:gd name="connsiteX26" fmla="*/ 593276 w 1005232"/>
                <a:gd name="connsiteY26" fmla="*/ 23812 h 259556"/>
                <a:gd name="connsiteX27" fmla="*/ 531363 w 1005232"/>
                <a:gd name="connsiteY27" fmla="*/ 26193 h 259556"/>
                <a:gd name="connsiteX28" fmla="*/ 490882 w 1005232"/>
                <a:gd name="connsiteY28" fmla="*/ 80962 h 259556"/>
                <a:gd name="connsiteX29" fmla="*/ 400394 w 1005232"/>
                <a:gd name="connsiteY29" fmla="*/ 152400 h 259556"/>
                <a:gd name="connsiteX30" fmla="*/ 333719 w 1005232"/>
                <a:gd name="connsiteY30" fmla="*/ 197643 h 259556"/>
                <a:gd name="connsiteX31" fmla="*/ 283713 w 1005232"/>
                <a:gd name="connsiteY31" fmla="*/ 214312 h 259556"/>
                <a:gd name="connsiteX32" fmla="*/ 245613 w 1005232"/>
                <a:gd name="connsiteY32" fmla="*/ 204787 h 259556"/>
                <a:gd name="connsiteX33" fmla="*/ 181319 w 1005232"/>
                <a:gd name="connsiteY33" fmla="*/ 166687 h 259556"/>
                <a:gd name="connsiteX34" fmla="*/ 124169 w 1005232"/>
                <a:gd name="connsiteY34" fmla="*/ 109537 h 259556"/>
                <a:gd name="connsiteX35" fmla="*/ 78926 w 1005232"/>
                <a:gd name="connsiteY35" fmla="*/ 61912 h 259556"/>
                <a:gd name="connsiteX36" fmla="*/ 59876 w 1005232"/>
                <a:gd name="connsiteY36" fmla="*/ 4762 h 259556"/>
                <a:gd name="connsiteX37" fmla="*/ 344 w 1005232"/>
                <a:gd name="connsiteY37" fmla="*/ 4762 h 25955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21431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81319 w 1005232"/>
                <a:gd name="connsiteY33" fmla="*/ 166687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1850 w 1005232"/>
                <a:gd name="connsiteY25" fmla="*/ 54768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9897 h 269568"/>
                <a:gd name="connsiteX1" fmla="*/ 38444 w 1005232"/>
                <a:gd name="connsiteY1" fmla="*/ 78953 h 269568"/>
                <a:gd name="connsiteX2" fmla="*/ 100357 w 1005232"/>
                <a:gd name="connsiteY2" fmla="*/ 143247 h 269568"/>
                <a:gd name="connsiteX3" fmla="*/ 147982 w 1005232"/>
                <a:gd name="connsiteY3" fmla="*/ 186110 h 269568"/>
                <a:gd name="connsiteX4" fmla="*/ 212276 w 1005232"/>
                <a:gd name="connsiteY4" fmla="*/ 236116 h 269568"/>
                <a:gd name="connsiteX5" fmla="*/ 245613 w 1005232"/>
                <a:gd name="connsiteY5" fmla="*/ 257547 h 269568"/>
                <a:gd name="connsiteX6" fmla="*/ 278951 w 1005232"/>
                <a:gd name="connsiteY6" fmla="*/ 269453 h 269568"/>
                <a:gd name="connsiteX7" fmla="*/ 345626 w 1005232"/>
                <a:gd name="connsiteY7" fmla="*/ 250403 h 269568"/>
                <a:gd name="connsiteX8" fmla="*/ 386107 w 1005232"/>
                <a:gd name="connsiteY8" fmla="*/ 217066 h 269568"/>
                <a:gd name="connsiteX9" fmla="*/ 474214 w 1005232"/>
                <a:gd name="connsiteY9" fmla="*/ 148010 h 269568"/>
                <a:gd name="connsiteX10" fmla="*/ 524219 w 1005232"/>
                <a:gd name="connsiteY10" fmla="*/ 109910 h 269568"/>
                <a:gd name="connsiteX11" fmla="*/ 571845 w 1005232"/>
                <a:gd name="connsiteY11" fmla="*/ 67046 h 269568"/>
                <a:gd name="connsiteX12" fmla="*/ 650426 w 1005232"/>
                <a:gd name="connsiteY12" fmla="*/ 143247 h 269568"/>
                <a:gd name="connsiteX13" fmla="*/ 717101 w 1005232"/>
                <a:gd name="connsiteY13" fmla="*/ 190872 h 269568"/>
                <a:gd name="connsiteX14" fmla="*/ 790919 w 1005232"/>
                <a:gd name="connsiteY14" fmla="*/ 190872 h 269568"/>
                <a:gd name="connsiteX15" fmla="*/ 864738 w 1005232"/>
                <a:gd name="connsiteY15" fmla="*/ 152772 h 269568"/>
                <a:gd name="connsiteX16" fmla="*/ 931413 w 1005232"/>
                <a:gd name="connsiteY16" fmla="*/ 93241 h 269568"/>
                <a:gd name="connsiteX17" fmla="*/ 983801 w 1005232"/>
                <a:gd name="connsiteY17" fmla="*/ 38472 h 269568"/>
                <a:gd name="connsiteX18" fmla="*/ 1005232 w 1005232"/>
                <a:gd name="connsiteY18" fmla="*/ 5135 h 269568"/>
                <a:gd name="connsiteX19" fmla="*/ 940938 w 1005232"/>
                <a:gd name="connsiteY19" fmla="*/ 0 h 269568"/>
                <a:gd name="connsiteX20" fmla="*/ 876644 w 1005232"/>
                <a:gd name="connsiteY20" fmla="*/ 81335 h 269568"/>
                <a:gd name="connsiteX21" fmla="*/ 831401 w 1005232"/>
                <a:gd name="connsiteY21" fmla="*/ 128960 h 269568"/>
                <a:gd name="connsiteX22" fmla="*/ 769488 w 1005232"/>
                <a:gd name="connsiteY22" fmla="*/ 159916 h 269568"/>
                <a:gd name="connsiteX23" fmla="*/ 709957 w 1005232"/>
                <a:gd name="connsiteY23" fmla="*/ 148010 h 269568"/>
                <a:gd name="connsiteX24" fmla="*/ 674238 w 1005232"/>
                <a:gd name="connsiteY24" fmla="*/ 107528 h 269568"/>
                <a:gd name="connsiteX25" fmla="*/ 621850 w 1005232"/>
                <a:gd name="connsiteY25" fmla="*/ 59903 h 269568"/>
                <a:gd name="connsiteX26" fmla="*/ 583751 w 1005232"/>
                <a:gd name="connsiteY26" fmla="*/ 12279 h 269568"/>
                <a:gd name="connsiteX27" fmla="*/ 548032 w 1005232"/>
                <a:gd name="connsiteY27" fmla="*/ 17040 h 269568"/>
                <a:gd name="connsiteX28" fmla="*/ 490882 w 1005232"/>
                <a:gd name="connsiteY28" fmla="*/ 86097 h 269568"/>
                <a:gd name="connsiteX29" fmla="*/ 400394 w 1005232"/>
                <a:gd name="connsiteY29" fmla="*/ 157535 h 269568"/>
                <a:gd name="connsiteX30" fmla="*/ 333719 w 1005232"/>
                <a:gd name="connsiteY30" fmla="*/ 202778 h 269568"/>
                <a:gd name="connsiteX31" fmla="*/ 283713 w 1005232"/>
                <a:gd name="connsiteY31" fmla="*/ 219447 h 269568"/>
                <a:gd name="connsiteX32" fmla="*/ 245613 w 1005232"/>
                <a:gd name="connsiteY32" fmla="*/ 209922 h 269568"/>
                <a:gd name="connsiteX33" fmla="*/ 178937 w 1005232"/>
                <a:gd name="connsiteY33" fmla="*/ 164678 h 269568"/>
                <a:gd name="connsiteX34" fmla="*/ 124169 w 1005232"/>
                <a:gd name="connsiteY34" fmla="*/ 114672 h 269568"/>
                <a:gd name="connsiteX35" fmla="*/ 78926 w 1005232"/>
                <a:gd name="connsiteY35" fmla="*/ 67047 h 269568"/>
                <a:gd name="connsiteX36" fmla="*/ 59876 w 1005232"/>
                <a:gd name="connsiteY36" fmla="*/ 9897 h 269568"/>
                <a:gd name="connsiteX37" fmla="*/ 344 w 1005232"/>
                <a:gd name="connsiteY37" fmla="*/ 9897 h 269568"/>
                <a:gd name="connsiteX0" fmla="*/ 443 w 997817"/>
                <a:gd name="connsiteY0" fmla="*/ 7386 h 269568"/>
                <a:gd name="connsiteX1" fmla="*/ 31029 w 997817"/>
                <a:gd name="connsiteY1" fmla="*/ 78953 h 269568"/>
                <a:gd name="connsiteX2" fmla="*/ 92942 w 997817"/>
                <a:gd name="connsiteY2" fmla="*/ 143247 h 269568"/>
                <a:gd name="connsiteX3" fmla="*/ 140567 w 997817"/>
                <a:gd name="connsiteY3" fmla="*/ 186110 h 269568"/>
                <a:gd name="connsiteX4" fmla="*/ 204861 w 997817"/>
                <a:gd name="connsiteY4" fmla="*/ 236116 h 269568"/>
                <a:gd name="connsiteX5" fmla="*/ 238198 w 997817"/>
                <a:gd name="connsiteY5" fmla="*/ 257547 h 269568"/>
                <a:gd name="connsiteX6" fmla="*/ 271536 w 997817"/>
                <a:gd name="connsiteY6" fmla="*/ 269453 h 269568"/>
                <a:gd name="connsiteX7" fmla="*/ 338211 w 997817"/>
                <a:gd name="connsiteY7" fmla="*/ 250403 h 269568"/>
                <a:gd name="connsiteX8" fmla="*/ 378692 w 997817"/>
                <a:gd name="connsiteY8" fmla="*/ 217066 h 269568"/>
                <a:gd name="connsiteX9" fmla="*/ 466799 w 997817"/>
                <a:gd name="connsiteY9" fmla="*/ 148010 h 269568"/>
                <a:gd name="connsiteX10" fmla="*/ 516804 w 997817"/>
                <a:gd name="connsiteY10" fmla="*/ 109910 h 269568"/>
                <a:gd name="connsiteX11" fmla="*/ 564430 w 997817"/>
                <a:gd name="connsiteY11" fmla="*/ 67046 h 269568"/>
                <a:gd name="connsiteX12" fmla="*/ 643011 w 997817"/>
                <a:gd name="connsiteY12" fmla="*/ 143247 h 269568"/>
                <a:gd name="connsiteX13" fmla="*/ 709686 w 997817"/>
                <a:gd name="connsiteY13" fmla="*/ 190872 h 269568"/>
                <a:gd name="connsiteX14" fmla="*/ 783504 w 997817"/>
                <a:gd name="connsiteY14" fmla="*/ 190872 h 269568"/>
                <a:gd name="connsiteX15" fmla="*/ 857323 w 997817"/>
                <a:gd name="connsiteY15" fmla="*/ 152772 h 269568"/>
                <a:gd name="connsiteX16" fmla="*/ 923998 w 997817"/>
                <a:gd name="connsiteY16" fmla="*/ 93241 h 269568"/>
                <a:gd name="connsiteX17" fmla="*/ 976386 w 997817"/>
                <a:gd name="connsiteY17" fmla="*/ 38472 h 269568"/>
                <a:gd name="connsiteX18" fmla="*/ 997817 w 997817"/>
                <a:gd name="connsiteY18" fmla="*/ 5135 h 269568"/>
                <a:gd name="connsiteX19" fmla="*/ 933523 w 997817"/>
                <a:gd name="connsiteY19" fmla="*/ 0 h 269568"/>
                <a:gd name="connsiteX20" fmla="*/ 869229 w 997817"/>
                <a:gd name="connsiteY20" fmla="*/ 81335 h 269568"/>
                <a:gd name="connsiteX21" fmla="*/ 823986 w 997817"/>
                <a:gd name="connsiteY21" fmla="*/ 128960 h 269568"/>
                <a:gd name="connsiteX22" fmla="*/ 762073 w 997817"/>
                <a:gd name="connsiteY22" fmla="*/ 159916 h 269568"/>
                <a:gd name="connsiteX23" fmla="*/ 702542 w 997817"/>
                <a:gd name="connsiteY23" fmla="*/ 148010 h 269568"/>
                <a:gd name="connsiteX24" fmla="*/ 666823 w 997817"/>
                <a:gd name="connsiteY24" fmla="*/ 107528 h 269568"/>
                <a:gd name="connsiteX25" fmla="*/ 614435 w 997817"/>
                <a:gd name="connsiteY25" fmla="*/ 59903 h 269568"/>
                <a:gd name="connsiteX26" fmla="*/ 576336 w 997817"/>
                <a:gd name="connsiteY26" fmla="*/ 12279 h 269568"/>
                <a:gd name="connsiteX27" fmla="*/ 540617 w 997817"/>
                <a:gd name="connsiteY27" fmla="*/ 17040 h 269568"/>
                <a:gd name="connsiteX28" fmla="*/ 483467 w 997817"/>
                <a:gd name="connsiteY28" fmla="*/ 86097 h 269568"/>
                <a:gd name="connsiteX29" fmla="*/ 392979 w 997817"/>
                <a:gd name="connsiteY29" fmla="*/ 157535 h 269568"/>
                <a:gd name="connsiteX30" fmla="*/ 326304 w 997817"/>
                <a:gd name="connsiteY30" fmla="*/ 202778 h 269568"/>
                <a:gd name="connsiteX31" fmla="*/ 276298 w 997817"/>
                <a:gd name="connsiteY31" fmla="*/ 219447 h 269568"/>
                <a:gd name="connsiteX32" fmla="*/ 238198 w 997817"/>
                <a:gd name="connsiteY32" fmla="*/ 209922 h 269568"/>
                <a:gd name="connsiteX33" fmla="*/ 171522 w 997817"/>
                <a:gd name="connsiteY33" fmla="*/ 164678 h 269568"/>
                <a:gd name="connsiteX34" fmla="*/ 116754 w 997817"/>
                <a:gd name="connsiteY34" fmla="*/ 114672 h 269568"/>
                <a:gd name="connsiteX35" fmla="*/ 71511 w 997817"/>
                <a:gd name="connsiteY35" fmla="*/ 67047 h 269568"/>
                <a:gd name="connsiteX36" fmla="*/ 52461 w 997817"/>
                <a:gd name="connsiteY36" fmla="*/ 9897 h 269568"/>
                <a:gd name="connsiteX37" fmla="*/ 443 w 997817"/>
                <a:gd name="connsiteY37" fmla="*/ 7386 h 26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97817" h="269568">
                  <a:moveTo>
                    <a:pt x="443" y="7386"/>
                  </a:moveTo>
                  <a:cubicBezTo>
                    <a:pt x="-3129" y="18895"/>
                    <a:pt x="15613" y="56310"/>
                    <a:pt x="31029" y="78953"/>
                  </a:cubicBezTo>
                  <a:cubicBezTo>
                    <a:pt x="46445" y="101596"/>
                    <a:pt x="74686" y="125388"/>
                    <a:pt x="92942" y="143247"/>
                  </a:cubicBezTo>
                  <a:lnTo>
                    <a:pt x="140567" y="186110"/>
                  </a:lnTo>
                  <a:lnTo>
                    <a:pt x="204861" y="236116"/>
                  </a:lnTo>
                  <a:lnTo>
                    <a:pt x="238198" y="257547"/>
                  </a:lnTo>
                  <a:cubicBezTo>
                    <a:pt x="247723" y="262310"/>
                    <a:pt x="254867" y="270644"/>
                    <a:pt x="271536" y="269453"/>
                  </a:cubicBezTo>
                  <a:cubicBezTo>
                    <a:pt x="288205" y="268262"/>
                    <a:pt x="320352" y="259134"/>
                    <a:pt x="338211" y="250403"/>
                  </a:cubicBezTo>
                  <a:cubicBezTo>
                    <a:pt x="356070" y="241672"/>
                    <a:pt x="365198" y="228178"/>
                    <a:pt x="378692" y="217066"/>
                  </a:cubicBezTo>
                  <a:lnTo>
                    <a:pt x="466799" y="148010"/>
                  </a:lnTo>
                  <a:cubicBezTo>
                    <a:pt x="489818" y="130151"/>
                    <a:pt x="500532" y="123404"/>
                    <a:pt x="516804" y="109910"/>
                  </a:cubicBezTo>
                  <a:cubicBezTo>
                    <a:pt x="533076" y="96416"/>
                    <a:pt x="543396" y="61490"/>
                    <a:pt x="564430" y="67046"/>
                  </a:cubicBezTo>
                  <a:cubicBezTo>
                    <a:pt x="585464" y="72602"/>
                    <a:pt x="618008" y="121419"/>
                    <a:pt x="643011" y="143247"/>
                  </a:cubicBezTo>
                  <a:cubicBezTo>
                    <a:pt x="668014" y="165075"/>
                    <a:pt x="686271" y="182935"/>
                    <a:pt x="709686" y="190872"/>
                  </a:cubicBezTo>
                  <a:cubicBezTo>
                    <a:pt x="733101" y="198809"/>
                    <a:pt x="758898" y="197222"/>
                    <a:pt x="783504" y="190872"/>
                  </a:cubicBezTo>
                  <a:cubicBezTo>
                    <a:pt x="808110" y="184522"/>
                    <a:pt x="834304" y="170631"/>
                    <a:pt x="857323" y="152772"/>
                  </a:cubicBezTo>
                  <a:lnTo>
                    <a:pt x="923998" y="93241"/>
                  </a:lnTo>
                  <a:lnTo>
                    <a:pt x="976386" y="38472"/>
                  </a:lnTo>
                  <a:lnTo>
                    <a:pt x="997817" y="5135"/>
                  </a:lnTo>
                  <a:lnTo>
                    <a:pt x="933523" y="0"/>
                  </a:lnTo>
                  <a:lnTo>
                    <a:pt x="869229" y="81335"/>
                  </a:lnTo>
                  <a:lnTo>
                    <a:pt x="823986" y="128960"/>
                  </a:lnTo>
                  <a:lnTo>
                    <a:pt x="762073" y="159916"/>
                  </a:lnTo>
                  <a:lnTo>
                    <a:pt x="702542" y="148010"/>
                  </a:lnTo>
                  <a:lnTo>
                    <a:pt x="666823" y="107528"/>
                  </a:lnTo>
                  <a:lnTo>
                    <a:pt x="614435" y="59903"/>
                  </a:lnTo>
                  <a:cubicBezTo>
                    <a:pt x="600941" y="46806"/>
                    <a:pt x="596576" y="40853"/>
                    <a:pt x="576336" y="12279"/>
                  </a:cubicBezTo>
                  <a:cubicBezTo>
                    <a:pt x="563636" y="3548"/>
                    <a:pt x="556095" y="4737"/>
                    <a:pt x="540617" y="17040"/>
                  </a:cubicBezTo>
                  <a:cubicBezTo>
                    <a:pt x="525139" y="29343"/>
                    <a:pt x="505295" y="65063"/>
                    <a:pt x="483467" y="86097"/>
                  </a:cubicBezTo>
                  <a:lnTo>
                    <a:pt x="392979" y="157535"/>
                  </a:lnTo>
                  <a:lnTo>
                    <a:pt x="326304" y="202778"/>
                  </a:lnTo>
                  <a:lnTo>
                    <a:pt x="276298" y="219447"/>
                  </a:lnTo>
                  <a:lnTo>
                    <a:pt x="238198" y="209922"/>
                  </a:lnTo>
                  <a:lnTo>
                    <a:pt x="171522" y="164678"/>
                  </a:lnTo>
                  <a:lnTo>
                    <a:pt x="116754" y="114672"/>
                  </a:lnTo>
                  <a:lnTo>
                    <a:pt x="71511" y="67047"/>
                  </a:lnTo>
                  <a:lnTo>
                    <a:pt x="52461" y="9897"/>
                  </a:lnTo>
                  <a:cubicBezTo>
                    <a:pt x="32617" y="9897"/>
                    <a:pt x="20287" y="7386"/>
                    <a:pt x="443" y="7386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273" name="Freeform 272"/>
            <p:cNvSpPr/>
            <p:nvPr/>
          </p:nvSpPr>
          <p:spPr bwMode="auto">
            <a:xfrm>
              <a:off x="1383583" y="4422617"/>
              <a:ext cx="345364" cy="153233"/>
            </a:xfrm>
            <a:custGeom>
              <a:avLst/>
              <a:gdLst>
                <a:gd name="connsiteX0" fmla="*/ 0 w 492919"/>
                <a:gd name="connsiteY0" fmla="*/ 4762 h 221456"/>
                <a:gd name="connsiteX1" fmla="*/ 11906 w 492919"/>
                <a:gd name="connsiteY1" fmla="*/ 59531 h 221456"/>
                <a:gd name="connsiteX2" fmla="*/ 92869 w 492919"/>
                <a:gd name="connsiteY2" fmla="*/ 138112 h 221456"/>
                <a:gd name="connsiteX3" fmla="*/ 161925 w 492919"/>
                <a:gd name="connsiteY3" fmla="*/ 192881 h 221456"/>
                <a:gd name="connsiteX4" fmla="*/ 221456 w 492919"/>
                <a:gd name="connsiteY4" fmla="*/ 221456 h 221456"/>
                <a:gd name="connsiteX5" fmla="*/ 290512 w 492919"/>
                <a:gd name="connsiteY5" fmla="*/ 183356 h 221456"/>
                <a:gd name="connsiteX6" fmla="*/ 361950 w 492919"/>
                <a:gd name="connsiteY6" fmla="*/ 135731 h 221456"/>
                <a:gd name="connsiteX7" fmla="*/ 438150 w 492919"/>
                <a:gd name="connsiteY7" fmla="*/ 69056 h 221456"/>
                <a:gd name="connsiteX8" fmla="*/ 485775 w 492919"/>
                <a:gd name="connsiteY8" fmla="*/ 16668 h 221456"/>
                <a:gd name="connsiteX9" fmla="*/ 492919 w 492919"/>
                <a:gd name="connsiteY9" fmla="*/ 0 h 221456"/>
                <a:gd name="connsiteX10" fmla="*/ 435769 w 492919"/>
                <a:gd name="connsiteY10" fmla="*/ 11906 h 221456"/>
                <a:gd name="connsiteX11" fmla="*/ 376237 w 492919"/>
                <a:gd name="connsiteY11" fmla="*/ 78581 h 221456"/>
                <a:gd name="connsiteX12" fmla="*/ 316706 w 492919"/>
                <a:gd name="connsiteY12" fmla="*/ 121443 h 221456"/>
                <a:gd name="connsiteX13" fmla="*/ 252412 w 492919"/>
                <a:gd name="connsiteY13" fmla="*/ 150018 h 221456"/>
                <a:gd name="connsiteX14" fmla="*/ 192881 w 492919"/>
                <a:gd name="connsiteY14" fmla="*/ 140493 h 221456"/>
                <a:gd name="connsiteX15" fmla="*/ 138112 w 492919"/>
                <a:gd name="connsiteY15" fmla="*/ 111918 h 221456"/>
                <a:gd name="connsiteX16" fmla="*/ 109537 w 492919"/>
                <a:gd name="connsiteY16" fmla="*/ 73818 h 221456"/>
                <a:gd name="connsiteX17" fmla="*/ 85725 w 492919"/>
                <a:gd name="connsiteY17" fmla="*/ 50006 h 221456"/>
                <a:gd name="connsiteX18" fmla="*/ 61912 w 492919"/>
                <a:gd name="connsiteY18" fmla="*/ 7143 h 221456"/>
                <a:gd name="connsiteX19" fmla="*/ 0 w 492919"/>
                <a:gd name="connsiteY19" fmla="*/ 4762 h 221456"/>
                <a:gd name="connsiteX0" fmla="*/ 0 w 492919"/>
                <a:gd name="connsiteY0" fmla="*/ 4762 h 221563"/>
                <a:gd name="connsiteX1" fmla="*/ 11906 w 492919"/>
                <a:gd name="connsiteY1" fmla="*/ 59531 h 221563"/>
                <a:gd name="connsiteX2" fmla="*/ 92869 w 492919"/>
                <a:gd name="connsiteY2" fmla="*/ 138112 h 221563"/>
                <a:gd name="connsiteX3" fmla="*/ 161925 w 492919"/>
                <a:gd name="connsiteY3" fmla="*/ 192881 h 221563"/>
                <a:gd name="connsiteX4" fmla="*/ 221456 w 492919"/>
                <a:gd name="connsiteY4" fmla="*/ 221456 h 221563"/>
                <a:gd name="connsiteX5" fmla="*/ 290512 w 492919"/>
                <a:gd name="connsiteY5" fmla="*/ 183356 h 221563"/>
                <a:gd name="connsiteX6" fmla="*/ 361950 w 492919"/>
                <a:gd name="connsiteY6" fmla="*/ 135731 h 221563"/>
                <a:gd name="connsiteX7" fmla="*/ 438150 w 492919"/>
                <a:gd name="connsiteY7" fmla="*/ 69056 h 221563"/>
                <a:gd name="connsiteX8" fmla="*/ 485775 w 492919"/>
                <a:gd name="connsiteY8" fmla="*/ 16668 h 221563"/>
                <a:gd name="connsiteX9" fmla="*/ 492919 w 492919"/>
                <a:gd name="connsiteY9" fmla="*/ 0 h 221563"/>
                <a:gd name="connsiteX10" fmla="*/ 435769 w 492919"/>
                <a:gd name="connsiteY10" fmla="*/ 11906 h 221563"/>
                <a:gd name="connsiteX11" fmla="*/ 376237 w 492919"/>
                <a:gd name="connsiteY11" fmla="*/ 78581 h 221563"/>
                <a:gd name="connsiteX12" fmla="*/ 316706 w 492919"/>
                <a:gd name="connsiteY12" fmla="*/ 121443 h 221563"/>
                <a:gd name="connsiteX13" fmla="*/ 252412 w 492919"/>
                <a:gd name="connsiteY13" fmla="*/ 150018 h 221563"/>
                <a:gd name="connsiteX14" fmla="*/ 192881 w 492919"/>
                <a:gd name="connsiteY14" fmla="*/ 140493 h 221563"/>
                <a:gd name="connsiteX15" fmla="*/ 138112 w 492919"/>
                <a:gd name="connsiteY15" fmla="*/ 111918 h 221563"/>
                <a:gd name="connsiteX16" fmla="*/ 109537 w 492919"/>
                <a:gd name="connsiteY16" fmla="*/ 73818 h 221563"/>
                <a:gd name="connsiteX17" fmla="*/ 85725 w 492919"/>
                <a:gd name="connsiteY17" fmla="*/ 50006 h 221563"/>
                <a:gd name="connsiteX18" fmla="*/ 61912 w 492919"/>
                <a:gd name="connsiteY18" fmla="*/ 7143 h 221563"/>
                <a:gd name="connsiteX19" fmla="*/ 0 w 492919"/>
                <a:gd name="connsiteY19" fmla="*/ 4762 h 2215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8150 w 492919"/>
                <a:gd name="connsiteY7" fmla="*/ 69056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1006 w 492919"/>
                <a:gd name="connsiteY7" fmla="*/ 80963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4057 w 496976"/>
                <a:gd name="connsiteY0" fmla="*/ 4762 h 221463"/>
                <a:gd name="connsiteX1" fmla="*/ 15963 w 496976"/>
                <a:gd name="connsiteY1" fmla="*/ 59531 h 221463"/>
                <a:gd name="connsiteX2" fmla="*/ 96926 w 496976"/>
                <a:gd name="connsiteY2" fmla="*/ 138112 h 221463"/>
                <a:gd name="connsiteX3" fmla="*/ 165982 w 496976"/>
                <a:gd name="connsiteY3" fmla="*/ 192881 h 221463"/>
                <a:gd name="connsiteX4" fmla="*/ 225513 w 496976"/>
                <a:gd name="connsiteY4" fmla="*/ 221456 h 221463"/>
                <a:gd name="connsiteX5" fmla="*/ 296951 w 496976"/>
                <a:gd name="connsiteY5" fmla="*/ 190500 h 221463"/>
                <a:gd name="connsiteX6" fmla="*/ 366007 w 496976"/>
                <a:gd name="connsiteY6" fmla="*/ 135731 h 221463"/>
                <a:gd name="connsiteX7" fmla="*/ 435063 w 496976"/>
                <a:gd name="connsiteY7" fmla="*/ 80963 h 221463"/>
                <a:gd name="connsiteX8" fmla="*/ 489832 w 496976"/>
                <a:gd name="connsiteY8" fmla="*/ 16668 h 221463"/>
                <a:gd name="connsiteX9" fmla="*/ 496976 w 496976"/>
                <a:gd name="connsiteY9" fmla="*/ 0 h 221463"/>
                <a:gd name="connsiteX10" fmla="*/ 439826 w 496976"/>
                <a:gd name="connsiteY10" fmla="*/ 11906 h 221463"/>
                <a:gd name="connsiteX11" fmla="*/ 380294 w 496976"/>
                <a:gd name="connsiteY11" fmla="*/ 78581 h 221463"/>
                <a:gd name="connsiteX12" fmla="*/ 320763 w 496976"/>
                <a:gd name="connsiteY12" fmla="*/ 121443 h 221463"/>
                <a:gd name="connsiteX13" fmla="*/ 256469 w 496976"/>
                <a:gd name="connsiteY13" fmla="*/ 150018 h 221463"/>
                <a:gd name="connsiteX14" fmla="*/ 196938 w 496976"/>
                <a:gd name="connsiteY14" fmla="*/ 140493 h 221463"/>
                <a:gd name="connsiteX15" fmla="*/ 142169 w 496976"/>
                <a:gd name="connsiteY15" fmla="*/ 111918 h 221463"/>
                <a:gd name="connsiteX16" fmla="*/ 113594 w 496976"/>
                <a:gd name="connsiteY16" fmla="*/ 73818 h 221463"/>
                <a:gd name="connsiteX17" fmla="*/ 89782 w 496976"/>
                <a:gd name="connsiteY17" fmla="*/ 50006 h 221463"/>
                <a:gd name="connsiteX18" fmla="*/ 65969 w 496976"/>
                <a:gd name="connsiteY18" fmla="*/ 7143 h 221463"/>
                <a:gd name="connsiteX19" fmla="*/ 4057 w 496976"/>
                <a:gd name="connsiteY19" fmla="*/ 4762 h 221463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11906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45732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9832" h="216701">
                  <a:moveTo>
                    <a:pt x="4057" y="0"/>
                  </a:moveTo>
                  <a:cubicBezTo>
                    <a:pt x="-4277" y="8731"/>
                    <a:pt x="485" y="32544"/>
                    <a:pt x="15963" y="54769"/>
                  </a:cubicBezTo>
                  <a:cubicBezTo>
                    <a:pt x="31441" y="76994"/>
                    <a:pt x="71923" y="111125"/>
                    <a:pt x="96926" y="133350"/>
                  </a:cubicBezTo>
                  <a:lnTo>
                    <a:pt x="165982" y="188119"/>
                  </a:lnTo>
                  <a:cubicBezTo>
                    <a:pt x="187413" y="202010"/>
                    <a:pt x="203685" y="217091"/>
                    <a:pt x="225513" y="216694"/>
                  </a:cubicBezTo>
                  <a:cubicBezTo>
                    <a:pt x="247341" y="216297"/>
                    <a:pt x="273535" y="200025"/>
                    <a:pt x="296951" y="185738"/>
                  </a:cubicBezTo>
                  <a:lnTo>
                    <a:pt x="366007" y="130969"/>
                  </a:lnTo>
                  <a:lnTo>
                    <a:pt x="442206" y="76201"/>
                  </a:lnTo>
                  <a:lnTo>
                    <a:pt x="489832" y="4762"/>
                  </a:lnTo>
                  <a:lnTo>
                    <a:pt x="427301" y="7144"/>
                  </a:lnTo>
                  <a:lnTo>
                    <a:pt x="380294" y="73819"/>
                  </a:lnTo>
                  <a:lnTo>
                    <a:pt x="320763" y="116681"/>
                  </a:lnTo>
                  <a:cubicBezTo>
                    <a:pt x="300125" y="128587"/>
                    <a:pt x="272216" y="145773"/>
                    <a:pt x="251579" y="150615"/>
                  </a:cubicBezTo>
                  <a:cubicBezTo>
                    <a:pt x="230942" y="155457"/>
                    <a:pt x="214401" y="152479"/>
                    <a:pt x="196938" y="145732"/>
                  </a:cubicBezTo>
                  <a:lnTo>
                    <a:pt x="151694" y="104774"/>
                  </a:lnTo>
                  <a:lnTo>
                    <a:pt x="113594" y="69056"/>
                  </a:lnTo>
                  <a:lnTo>
                    <a:pt x="89782" y="45244"/>
                  </a:lnTo>
                  <a:lnTo>
                    <a:pt x="65969" y="238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74" name="Freeform 273"/>
            <p:cNvSpPr/>
            <p:nvPr/>
          </p:nvSpPr>
          <p:spPr bwMode="auto">
            <a:xfrm>
              <a:off x="1747807" y="4393148"/>
              <a:ext cx="260498" cy="139089"/>
            </a:xfrm>
            <a:custGeom>
              <a:avLst/>
              <a:gdLst>
                <a:gd name="connsiteX0" fmla="*/ 0 w 373856"/>
                <a:gd name="connsiteY0" fmla="*/ 28575 h 192881"/>
                <a:gd name="connsiteX1" fmla="*/ 57150 w 373856"/>
                <a:gd name="connsiteY1" fmla="*/ 0 h 192881"/>
                <a:gd name="connsiteX2" fmla="*/ 80963 w 373856"/>
                <a:gd name="connsiteY2" fmla="*/ 26194 h 192881"/>
                <a:gd name="connsiteX3" fmla="*/ 109538 w 373856"/>
                <a:gd name="connsiteY3" fmla="*/ 71437 h 192881"/>
                <a:gd name="connsiteX4" fmla="*/ 142875 w 373856"/>
                <a:gd name="connsiteY4" fmla="*/ 107156 h 192881"/>
                <a:gd name="connsiteX5" fmla="*/ 183356 w 373856"/>
                <a:gd name="connsiteY5" fmla="*/ 123825 h 192881"/>
                <a:gd name="connsiteX6" fmla="*/ 219075 w 373856"/>
                <a:gd name="connsiteY6" fmla="*/ 123825 h 192881"/>
                <a:gd name="connsiteX7" fmla="*/ 259556 w 373856"/>
                <a:gd name="connsiteY7" fmla="*/ 97631 h 192881"/>
                <a:gd name="connsiteX8" fmla="*/ 302419 w 373856"/>
                <a:gd name="connsiteY8" fmla="*/ 61912 h 192881"/>
                <a:gd name="connsiteX9" fmla="*/ 316706 w 373856"/>
                <a:gd name="connsiteY9" fmla="*/ 28575 h 192881"/>
                <a:gd name="connsiteX10" fmla="*/ 373856 w 373856"/>
                <a:gd name="connsiteY10" fmla="*/ 28575 h 192881"/>
                <a:gd name="connsiteX11" fmla="*/ 307181 w 373856"/>
                <a:gd name="connsiteY11" fmla="*/ 109537 h 192881"/>
                <a:gd name="connsiteX12" fmla="*/ 240506 w 373856"/>
                <a:gd name="connsiteY12" fmla="*/ 173831 h 192881"/>
                <a:gd name="connsiteX13" fmla="*/ 204788 w 373856"/>
                <a:gd name="connsiteY13" fmla="*/ 192881 h 192881"/>
                <a:gd name="connsiteX14" fmla="*/ 138113 w 373856"/>
                <a:gd name="connsiteY14" fmla="*/ 188119 h 192881"/>
                <a:gd name="connsiteX15" fmla="*/ 80963 w 373856"/>
                <a:gd name="connsiteY15" fmla="*/ 126206 h 192881"/>
                <a:gd name="connsiteX16" fmla="*/ 50006 w 373856"/>
                <a:gd name="connsiteY16" fmla="*/ 88106 h 192881"/>
                <a:gd name="connsiteX17" fmla="*/ 0 w 373856"/>
                <a:gd name="connsiteY17" fmla="*/ 28575 h 192881"/>
                <a:gd name="connsiteX0" fmla="*/ 0 w 373856"/>
                <a:gd name="connsiteY0" fmla="*/ 28582 h 192888"/>
                <a:gd name="connsiteX1" fmla="*/ 57150 w 373856"/>
                <a:gd name="connsiteY1" fmla="*/ 7 h 192888"/>
                <a:gd name="connsiteX2" fmla="*/ 80963 w 373856"/>
                <a:gd name="connsiteY2" fmla="*/ 26201 h 192888"/>
                <a:gd name="connsiteX3" fmla="*/ 109538 w 373856"/>
                <a:gd name="connsiteY3" fmla="*/ 71444 h 192888"/>
                <a:gd name="connsiteX4" fmla="*/ 142875 w 373856"/>
                <a:gd name="connsiteY4" fmla="*/ 107163 h 192888"/>
                <a:gd name="connsiteX5" fmla="*/ 183356 w 373856"/>
                <a:gd name="connsiteY5" fmla="*/ 123832 h 192888"/>
                <a:gd name="connsiteX6" fmla="*/ 219075 w 373856"/>
                <a:gd name="connsiteY6" fmla="*/ 123832 h 192888"/>
                <a:gd name="connsiteX7" fmla="*/ 259556 w 373856"/>
                <a:gd name="connsiteY7" fmla="*/ 97638 h 192888"/>
                <a:gd name="connsiteX8" fmla="*/ 302419 w 373856"/>
                <a:gd name="connsiteY8" fmla="*/ 61919 h 192888"/>
                <a:gd name="connsiteX9" fmla="*/ 316706 w 373856"/>
                <a:gd name="connsiteY9" fmla="*/ 28582 h 192888"/>
                <a:gd name="connsiteX10" fmla="*/ 373856 w 373856"/>
                <a:gd name="connsiteY10" fmla="*/ 28582 h 192888"/>
                <a:gd name="connsiteX11" fmla="*/ 307181 w 373856"/>
                <a:gd name="connsiteY11" fmla="*/ 109544 h 192888"/>
                <a:gd name="connsiteX12" fmla="*/ 240506 w 373856"/>
                <a:gd name="connsiteY12" fmla="*/ 173838 h 192888"/>
                <a:gd name="connsiteX13" fmla="*/ 204788 w 373856"/>
                <a:gd name="connsiteY13" fmla="*/ 192888 h 192888"/>
                <a:gd name="connsiteX14" fmla="*/ 138113 w 373856"/>
                <a:gd name="connsiteY14" fmla="*/ 188126 h 192888"/>
                <a:gd name="connsiteX15" fmla="*/ 80963 w 373856"/>
                <a:gd name="connsiteY15" fmla="*/ 126213 h 192888"/>
                <a:gd name="connsiteX16" fmla="*/ 50006 w 373856"/>
                <a:gd name="connsiteY16" fmla="*/ 88113 h 192888"/>
                <a:gd name="connsiteX17" fmla="*/ 0 w 373856"/>
                <a:gd name="connsiteY17" fmla="*/ 28582 h 192888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16706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69094"/>
                <a:gd name="connsiteY0" fmla="*/ 43163 h 195864"/>
                <a:gd name="connsiteX1" fmla="*/ 52388 w 369094"/>
                <a:gd name="connsiteY1" fmla="*/ 300 h 195864"/>
                <a:gd name="connsiteX2" fmla="*/ 76201 w 369094"/>
                <a:gd name="connsiteY2" fmla="*/ 26494 h 195864"/>
                <a:gd name="connsiteX3" fmla="*/ 104776 w 369094"/>
                <a:gd name="connsiteY3" fmla="*/ 71737 h 195864"/>
                <a:gd name="connsiteX4" fmla="*/ 138113 w 369094"/>
                <a:gd name="connsiteY4" fmla="*/ 107456 h 195864"/>
                <a:gd name="connsiteX5" fmla="*/ 178594 w 369094"/>
                <a:gd name="connsiteY5" fmla="*/ 124125 h 195864"/>
                <a:gd name="connsiteX6" fmla="*/ 214313 w 369094"/>
                <a:gd name="connsiteY6" fmla="*/ 124125 h 195864"/>
                <a:gd name="connsiteX7" fmla="*/ 254794 w 369094"/>
                <a:gd name="connsiteY7" fmla="*/ 97931 h 195864"/>
                <a:gd name="connsiteX8" fmla="*/ 297657 w 369094"/>
                <a:gd name="connsiteY8" fmla="*/ 62212 h 195864"/>
                <a:gd name="connsiteX9" fmla="*/ 311944 w 369094"/>
                <a:gd name="connsiteY9" fmla="*/ 28875 h 195864"/>
                <a:gd name="connsiteX10" fmla="*/ 369094 w 369094"/>
                <a:gd name="connsiteY10" fmla="*/ 28875 h 195864"/>
                <a:gd name="connsiteX11" fmla="*/ 311944 w 369094"/>
                <a:gd name="connsiteY11" fmla="*/ 109837 h 195864"/>
                <a:gd name="connsiteX12" fmla="*/ 235744 w 369094"/>
                <a:gd name="connsiteY12" fmla="*/ 174131 h 195864"/>
                <a:gd name="connsiteX13" fmla="*/ 200026 w 369094"/>
                <a:gd name="connsiteY13" fmla="*/ 193181 h 195864"/>
                <a:gd name="connsiteX14" fmla="*/ 133351 w 369094"/>
                <a:gd name="connsiteY14" fmla="*/ 188419 h 195864"/>
                <a:gd name="connsiteX15" fmla="*/ 76201 w 369094"/>
                <a:gd name="connsiteY15" fmla="*/ 126506 h 195864"/>
                <a:gd name="connsiteX16" fmla="*/ 45244 w 369094"/>
                <a:gd name="connsiteY16" fmla="*/ 88406 h 195864"/>
                <a:gd name="connsiteX17" fmla="*/ 0 w 369094"/>
                <a:gd name="connsiteY17" fmla="*/ 43163 h 195864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9094" h="196491">
                  <a:moveTo>
                    <a:pt x="0" y="43163"/>
                  </a:moveTo>
                  <a:cubicBezTo>
                    <a:pt x="1191" y="28479"/>
                    <a:pt x="39688" y="3078"/>
                    <a:pt x="52388" y="300"/>
                  </a:cubicBezTo>
                  <a:cubicBezTo>
                    <a:pt x="65088" y="-2478"/>
                    <a:pt x="67470" y="14588"/>
                    <a:pt x="76201" y="26494"/>
                  </a:cubicBezTo>
                  <a:lnTo>
                    <a:pt x="104776" y="71737"/>
                  </a:lnTo>
                  <a:lnTo>
                    <a:pt x="138113" y="107456"/>
                  </a:lnTo>
                  <a:lnTo>
                    <a:pt x="178594" y="124125"/>
                  </a:lnTo>
                  <a:lnTo>
                    <a:pt x="214313" y="124125"/>
                  </a:lnTo>
                  <a:lnTo>
                    <a:pt x="254794" y="97931"/>
                  </a:lnTo>
                  <a:lnTo>
                    <a:pt x="297657" y="62212"/>
                  </a:lnTo>
                  <a:lnTo>
                    <a:pt x="311944" y="28875"/>
                  </a:lnTo>
                  <a:lnTo>
                    <a:pt x="369094" y="28875"/>
                  </a:lnTo>
                  <a:lnTo>
                    <a:pt x="311944" y="109837"/>
                  </a:lnTo>
                  <a:cubicBezTo>
                    <a:pt x="292100" y="132459"/>
                    <a:pt x="268685" y="150715"/>
                    <a:pt x="250032" y="164606"/>
                  </a:cubicBezTo>
                  <a:cubicBezTo>
                    <a:pt x="231379" y="178497"/>
                    <a:pt x="219473" y="189212"/>
                    <a:pt x="200026" y="193181"/>
                  </a:cubicBezTo>
                  <a:cubicBezTo>
                    <a:pt x="180579" y="197150"/>
                    <a:pt x="153988" y="199531"/>
                    <a:pt x="133351" y="188419"/>
                  </a:cubicBezTo>
                  <a:cubicBezTo>
                    <a:pt x="112714" y="177307"/>
                    <a:pt x="90886" y="143175"/>
                    <a:pt x="76201" y="126506"/>
                  </a:cubicBezTo>
                  <a:lnTo>
                    <a:pt x="45244" y="88406"/>
                  </a:lnTo>
                  <a:lnTo>
                    <a:pt x="0" y="43163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75" name="Freeform 274"/>
            <p:cNvSpPr/>
            <p:nvPr/>
          </p:nvSpPr>
          <p:spPr bwMode="auto">
            <a:xfrm>
              <a:off x="1804385" y="4412008"/>
              <a:ext cx="174451" cy="73081"/>
            </a:xfrm>
            <a:custGeom>
              <a:avLst/>
              <a:gdLst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30956 w 242888"/>
                <a:gd name="connsiteY10" fmla="*/ 47625 h 104775"/>
                <a:gd name="connsiteX11" fmla="*/ 0 w 242888"/>
                <a:gd name="connsiteY11" fmla="*/ 2382 h 104775"/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21431 w 242888"/>
                <a:gd name="connsiteY10" fmla="*/ 45243 h 104775"/>
                <a:gd name="connsiteX11" fmla="*/ 0 w 242888"/>
                <a:gd name="connsiteY11" fmla="*/ 2382 h 10477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45256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11932 w 242888"/>
                <a:gd name="connsiteY5" fmla="*/ 47625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3482"/>
                <a:gd name="connsiteY0" fmla="*/ 2382 h 104835"/>
                <a:gd name="connsiteX1" fmla="*/ 76200 w 243482"/>
                <a:gd name="connsiteY1" fmla="*/ 2382 h 104835"/>
                <a:gd name="connsiteX2" fmla="*/ 138113 w 243482"/>
                <a:gd name="connsiteY2" fmla="*/ 16669 h 104835"/>
                <a:gd name="connsiteX3" fmla="*/ 185738 w 243482"/>
                <a:gd name="connsiteY3" fmla="*/ 4763 h 104835"/>
                <a:gd name="connsiteX4" fmla="*/ 242888 w 243482"/>
                <a:gd name="connsiteY4" fmla="*/ 0 h 104835"/>
                <a:gd name="connsiteX5" fmla="*/ 211932 w 243482"/>
                <a:gd name="connsiteY5" fmla="*/ 47625 h 104835"/>
                <a:gd name="connsiteX6" fmla="*/ 154781 w 243482"/>
                <a:gd name="connsiteY6" fmla="*/ 88107 h 104835"/>
                <a:gd name="connsiteX7" fmla="*/ 104775 w 243482"/>
                <a:gd name="connsiteY7" fmla="*/ 104775 h 104835"/>
                <a:gd name="connsiteX8" fmla="*/ 66675 w 243482"/>
                <a:gd name="connsiteY8" fmla="*/ 92869 h 104835"/>
                <a:gd name="connsiteX9" fmla="*/ 42863 w 243482"/>
                <a:gd name="connsiteY9" fmla="*/ 71438 h 104835"/>
                <a:gd name="connsiteX10" fmla="*/ 21431 w 243482"/>
                <a:gd name="connsiteY10" fmla="*/ 45243 h 104835"/>
                <a:gd name="connsiteX11" fmla="*/ 0 w 243482"/>
                <a:gd name="connsiteY11" fmla="*/ 2382 h 104835"/>
                <a:gd name="connsiteX0" fmla="*/ 0 w 245818"/>
                <a:gd name="connsiteY0" fmla="*/ 0 h 102453"/>
                <a:gd name="connsiteX1" fmla="*/ 76200 w 245818"/>
                <a:gd name="connsiteY1" fmla="*/ 0 h 102453"/>
                <a:gd name="connsiteX2" fmla="*/ 138113 w 245818"/>
                <a:gd name="connsiteY2" fmla="*/ 14287 h 102453"/>
                <a:gd name="connsiteX3" fmla="*/ 185738 w 245818"/>
                <a:gd name="connsiteY3" fmla="*/ 2381 h 102453"/>
                <a:gd name="connsiteX4" fmla="*/ 245269 w 245818"/>
                <a:gd name="connsiteY4" fmla="*/ 4762 h 102453"/>
                <a:gd name="connsiteX5" fmla="*/ 211932 w 245818"/>
                <a:gd name="connsiteY5" fmla="*/ 45243 h 102453"/>
                <a:gd name="connsiteX6" fmla="*/ 154781 w 245818"/>
                <a:gd name="connsiteY6" fmla="*/ 85725 h 102453"/>
                <a:gd name="connsiteX7" fmla="*/ 104775 w 245818"/>
                <a:gd name="connsiteY7" fmla="*/ 102393 h 102453"/>
                <a:gd name="connsiteX8" fmla="*/ 66675 w 245818"/>
                <a:gd name="connsiteY8" fmla="*/ 90487 h 102453"/>
                <a:gd name="connsiteX9" fmla="*/ 42863 w 245818"/>
                <a:gd name="connsiteY9" fmla="*/ 69056 h 102453"/>
                <a:gd name="connsiteX10" fmla="*/ 21431 w 245818"/>
                <a:gd name="connsiteY10" fmla="*/ 42861 h 102453"/>
                <a:gd name="connsiteX11" fmla="*/ 0 w 245818"/>
                <a:gd name="connsiteY11" fmla="*/ 0 h 10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818" h="102453">
                  <a:moveTo>
                    <a:pt x="0" y="0"/>
                  </a:moveTo>
                  <a:lnTo>
                    <a:pt x="76200" y="0"/>
                  </a:lnTo>
                  <a:lnTo>
                    <a:pt x="138113" y="14287"/>
                  </a:lnTo>
                  <a:lnTo>
                    <a:pt x="185738" y="2381"/>
                  </a:lnTo>
                  <a:lnTo>
                    <a:pt x="245269" y="4762"/>
                  </a:lnTo>
                  <a:cubicBezTo>
                    <a:pt x="249635" y="11906"/>
                    <a:pt x="227013" y="31749"/>
                    <a:pt x="211932" y="45243"/>
                  </a:cubicBezTo>
                  <a:cubicBezTo>
                    <a:pt x="196851" y="58737"/>
                    <a:pt x="172640" y="76200"/>
                    <a:pt x="154781" y="85725"/>
                  </a:cubicBezTo>
                  <a:cubicBezTo>
                    <a:pt x="136922" y="95250"/>
                    <a:pt x="119459" y="101599"/>
                    <a:pt x="104775" y="102393"/>
                  </a:cubicBezTo>
                  <a:cubicBezTo>
                    <a:pt x="90091" y="103187"/>
                    <a:pt x="76994" y="96043"/>
                    <a:pt x="66675" y="90487"/>
                  </a:cubicBezTo>
                  <a:lnTo>
                    <a:pt x="42863" y="69056"/>
                  </a:lnTo>
                  <a:lnTo>
                    <a:pt x="21431" y="42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76" name="Freeform 275"/>
            <p:cNvSpPr/>
            <p:nvPr/>
          </p:nvSpPr>
          <p:spPr bwMode="auto">
            <a:xfrm>
              <a:off x="717607" y="4862278"/>
              <a:ext cx="1992034" cy="743772"/>
            </a:xfrm>
            <a:custGeom>
              <a:avLst/>
              <a:gdLst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0 w 2624137"/>
                <a:gd name="connsiteY48" fmla="*/ 1028700 h 1054893"/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0 w 2624137"/>
                <a:gd name="connsiteY0" fmla="*/ 1028700 h 1054893"/>
                <a:gd name="connsiteX1" fmla="*/ 142875 w 2624137"/>
                <a:gd name="connsiteY1" fmla="*/ 954880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200028 w 2638428"/>
                <a:gd name="connsiteY46" fmla="*/ 1023937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180978 w 2638428"/>
                <a:gd name="connsiteY46" fmla="*/ 1016793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16 w 2638440"/>
                <a:gd name="connsiteY0" fmla="*/ 1042988 h 1057457"/>
                <a:gd name="connsiteX1" fmla="*/ 157178 w 2638440"/>
                <a:gd name="connsiteY1" fmla="*/ 954880 h 1057457"/>
                <a:gd name="connsiteX2" fmla="*/ 269096 w 2638440"/>
                <a:gd name="connsiteY2" fmla="*/ 859631 h 1057457"/>
                <a:gd name="connsiteX3" fmla="*/ 364346 w 2638440"/>
                <a:gd name="connsiteY3" fmla="*/ 790575 h 1057457"/>
                <a:gd name="connsiteX4" fmla="*/ 435784 w 2638440"/>
                <a:gd name="connsiteY4" fmla="*/ 719137 h 1057457"/>
                <a:gd name="connsiteX5" fmla="*/ 504840 w 2638440"/>
                <a:gd name="connsiteY5" fmla="*/ 669131 h 1057457"/>
                <a:gd name="connsiteX6" fmla="*/ 581040 w 2638440"/>
                <a:gd name="connsiteY6" fmla="*/ 645318 h 1057457"/>
                <a:gd name="connsiteX7" fmla="*/ 707246 w 2638440"/>
                <a:gd name="connsiteY7" fmla="*/ 650081 h 1057457"/>
                <a:gd name="connsiteX8" fmla="*/ 792971 w 2638440"/>
                <a:gd name="connsiteY8" fmla="*/ 669131 h 1057457"/>
                <a:gd name="connsiteX9" fmla="*/ 878696 w 2638440"/>
                <a:gd name="connsiteY9" fmla="*/ 714375 h 1057457"/>
                <a:gd name="connsiteX10" fmla="*/ 992996 w 2638440"/>
                <a:gd name="connsiteY10" fmla="*/ 726281 h 1057457"/>
                <a:gd name="connsiteX11" fmla="*/ 1112059 w 2638440"/>
                <a:gd name="connsiteY11" fmla="*/ 731043 h 1057457"/>
                <a:gd name="connsiteX12" fmla="*/ 1223978 w 2638440"/>
                <a:gd name="connsiteY12" fmla="*/ 700087 h 1057457"/>
                <a:gd name="connsiteX13" fmla="*/ 1378759 w 2638440"/>
                <a:gd name="connsiteY13" fmla="*/ 671512 h 1057457"/>
                <a:gd name="connsiteX14" fmla="*/ 1559734 w 2638440"/>
                <a:gd name="connsiteY14" fmla="*/ 623887 h 1057457"/>
                <a:gd name="connsiteX15" fmla="*/ 1681178 w 2638440"/>
                <a:gd name="connsiteY15" fmla="*/ 590550 h 1057457"/>
                <a:gd name="connsiteX16" fmla="*/ 1833578 w 2638440"/>
                <a:gd name="connsiteY16" fmla="*/ 533400 h 1057457"/>
                <a:gd name="connsiteX17" fmla="*/ 1978834 w 2638440"/>
                <a:gd name="connsiteY17" fmla="*/ 490537 h 1057457"/>
                <a:gd name="connsiteX18" fmla="*/ 2093134 w 2638440"/>
                <a:gd name="connsiteY18" fmla="*/ 433387 h 1057457"/>
                <a:gd name="connsiteX19" fmla="*/ 2209815 w 2638440"/>
                <a:gd name="connsiteY19" fmla="*/ 359568 h 1057457"/>
                <a:gd name="connsiteX20" fmla="*/ 2300303 w 2638440"/>
                <a:gd name="connsiteY20" fmla="*/ 288131 h 1057457"/>
                <a:gd name="connsiteX21" fmla="*/ 2364596 w 2638440"/>
                <a:gd name="connsiteY21" fmla="*/ 211931 h 1057457"/>
                <a:gd name="connsiteX22" fmla="*/ 2459846 w 2638440"/>
                <a:gd name="connsiteY22" fmla="*/ 164306 h 1057457"/>
                <a:gd name="connsiteX23" fmla="*/ 2564621 w 2638440"/>
                <a:gd name="connsiteY23" fmla="*/ 78581 h 1057457"/>
                <a:gd name="connsiteX24" fmla="*/ 2624153 w 2638440"/>
                <a:gd name="connsiteY24" fmla="*/ 0 h 1057457"/>
                <a:gd name="connsiteX25" fmla="*/ 2638440 w 2638440"/>
                <a:gd name="connsiteY25" fmla="*/ 73818 h 1057457"/>
                <a:gd name="connsiteX26" fmla="*/ 2586053 w 2638440"/>
                <a:gd name="connsiteY26" fmla="*/ 145256 h 1057457"/>
                <a:gd name="connsiteX27" fmla="*/ 2483659 w 2638440"/>
                <a:gd name="connsiteY27" fmla="*/ 233362 h 1057457"/>
                <a:gd name="connsiteX28" fmla="*/ 2397934 w 2638440"/>
                <a:gd name="connsiteY28" fmla="*/ 288131 h 1057457"/>
                <a:gd name="connsiteX29" fmla="*/ 2314590 w 2638440"/>
                <a:gd name="connsiteY29" fmla="*/ 361950 h 1057457"/>
                <a:gd name="connsiteX30" fmla="*/ 2245534 w 2638440"/>
                <a:gd name="connsiteY30" fmla="*/ 421481 h 1057457"/>
                <a:gd name="connsiteX31" fmla="*/ 2100278 w 2638440"/>
                <a:gd name="connsiteY31" fmla="*/ 502443 h 1057457"/>
                <a:gd name="connsiteX32" fmla="*/ 1990740 w 2638440"/>
                <a:gd name="connsiteY32" fmla="*/ 561975 h 1057457"/>
                <a:gd name="connsiteX33" fmla="*/ 1843103 w 2638440"/>
                <a:gd name="connsiteY33" fmla="*/ 597693 h 1057457"/>
                <a:gd name="connsiteX34" fmla="*/ 1683559 w 2638440"/>
                <a:gd name="connsiteY34" fmla="*/ 647700 h 1057457"/>
                <a:gd name="connsiteX35" fmla="*/ 1524015 w 2638440"/>
                <a:gd name="connsiteY35" fmla="*/ 704850 h 1057457"/>
                <a:gd name="connsiteX36" fmla="*/ 1350184 w 2638440"/>
                <a:gd name="connsiteY36" fmla="*/ 733425 h 1057457"/>
                <a:gd name="connsiteX37" fmla="*/ 1166828 w 2638440"/>
                <a:gd name="connsiteY37" fmla="*/ 771525 h 1057457"/>
                <a:gd name="connsiteX38" fmla="*/ 1035859 w 2638440"/>
                <a:gd name="connsiteY38" fmla="*/ 785812 h 1057457"/>
                <a:gd name="connsiteX39" fmla="*/ 931084 w 2638440"/>
                <a:gd name="connsiteY39" fmla="*/ 788193 h 1057457"/>
                <a:gd name="connsiteX40" fmla="*/ 833453 w 2638440"/>
                <a:gd name="connsiteY40" fmla="*/ 766762 h 1057457"/>
                <a:gd name="connsiteX41" fmla="*/ 747728 w 2638440"/>
                <a:gd name="connsiteY41" fmla="*/ 723900 h 1057457"/>
                <a:gd name="connsiteX42" fmla="*/ 621521 w 2638440"/>
                <a:gd name="connsiteY42" fmla="*/ 707231 h 1057457"/>
                <a:gd name="connsiteX43" fmla="*/ 490553 w 2638440"/>
                <a:gd name="connsiteY43" fmla="*/ 747712 h 1057457"/>
                <a:gd name="connsiteX44" fmla="*/ 390540 w 2638440"/>
                <a:gd name="connsiteY44" fmla="*/ 838200 h 1057457"/>
                <a:gd name="connsiteX45" fmla="*/ 271478 w 2638440"/>
                <a:gd name="connsiteY45" fmla="*/ 947737 h 1057457"/>
                <a:gd name="connsiteX46" fmla="*/ 180990 w 2638440"/>
                <a:gd name="connsiteY46" fmla="*/ 1016793 h 1057457"/>
                <a:gd name="connsiteX47" fmla="*/ 166703 w 2638440"/>
                <a:gd name="connsiteY47" fmla="*/ 1054893 h 1057457"/>
                <a:gd name="connsiteX48" fmla="*/ 16 w 2638440"/>
                <a:gd name="connsiteY48" fmla="*/ 1042988 h 1057457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80990 w 2638440"/>
                <a:gd name="connsiteY46" fmla="*/ 1016793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59859 w 2638440"/>
                <a:gd name="connsiteY23" fmla="*/ 71437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78696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64672 w 2638440"/>
                <a:gd name="connsiteY13" fmla="*/ 634423 h 1042990"/>
                <a:gd name="connsiteX14" fmla="*/ 1378759 w 2638440"/>
                <a:gd name="connsiteY14" fmla="*/ 648968 h 1042990"/>
                <a:gd name="connsiteX15" fmla="*/ 1547209 w 2638440"/>
                <a:gd name="connsiteY15" fmla="*/ 598840 h 1042990"/>
                <a:gd name="connsiteX16" fmla="*/ 1681178 w 2638440"/>
                <a:gd name="connsiteY16" fmla="*/ 590552 h 1042990"/>
                <a:gd name="connsiteX17" fmla="*/ 1833578 w 2638440"/>
                <a:gd name="connsiteY17" fmla="*/ 53340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59570 h 1042990"/>
                <a:gd name="connsiteX21" fmla="*/ 2300303 w 2638440"/>
                <a:gd name="connsiteY21" fmla="*/ 288133 h 1042990"/>
                <a:gd name="connsiteX22" fmla="*/ 2369358 w 2638440"/>
                <a:gd name="connsiteY22" fmla="*/ 226220 h 1042990"/>
                <a:gd name="connsiteX23" fmla="*/ 2459846 w 2638440"/>
                <a:gd name="connsiteY23" fmla="*/ 164308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693084 w 2638440"/>
                <a:gd name="connsiteY35" fmla="*/ 657227 h 1042990"/>
                <a:gd name="connsiteX36" fmla="*/ 1524015 w 2638440"/>
                <a:gd name="connsiteY36" fmla="*/ 704852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15877 w 2638440"/>
                <a:gd name="connsiteY8" fmla="*/ 619392 h 1042990"/>
                <a:gd name="connsiteX9" fmla="*/ 792971 w 2638440"/>
                <a:gd name="connsiteY9" fmla="*/ 669133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08562 w 2638440"/>
                <a:gd name="connsiteY9" fmla="*/ 656967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21 w 2638445"/>
                <a:gd name="connsiteY0" fmla="*/ 1042990 h 1042990"/>
                <a:gd name="connsiteX1" fmla="*/ 129628 w 2638445"/>
                <a:gd name="connsiteY1" fmla="*/ 934842 h 1042990"/>
                <a:gd name="connsiteX2" fmla="*/ 269101 w 2638445"/>
                <a:gd name="connsiteY2" fmla="*/ 859633 h 1042990"/>
                <a:gd name="connsiteX3" fmla="*/ 354826 w 2638445"/>
                <a:gd name="connsiteY3" fmla="*/ 788196 h 1042990"/>
                <a:gd name="connsiteX4" fmla="*/ 435789 w 2638445"/>
                <a:gd name="connsiteY4" fmla="*/ 719139 h 1042990"/>
                <a:gd name="connsiteX5" fmla="*/ 504845 w 2638445"/>
                <a:gd name="connsiteY5" fmla="*/ 669133 h 1042990"/>
                <a:gd name="connsiteX6" fmla="*/ 603590 w 2638445"/>
                <a:gd name="connsiteY6" fmla="*/ 595220 h 1042990"/>
                <a:gd name="connsiteX7" fmla="*/ 715882 w 2638445"/>
                <a:gd name="connsiteY7" fmla="*/ 584322 h 1042990"/>
                <a:gd name="connsiteX8" fmla="*/ 792976 w 2638445"/>
                <a:gd name="connsiteY8" fmla="*/ 669133 h 1042990"/>
                <a:gd name="connsiteX9" fmla="*/ 808567 w 2638445"/>
                <a:gd name="connsiteY9" fmla="*/ 656967 h 1042990"/>
                <a:gd name="connsiteX10" fmla="*/ 892989 w 2638445"/>
                <a:gd name="connsiteY10" fmla="*/ 714377 h 1042990"/>
                <a:gd name="connsiteX11" fmla="*/ 993001 w 2638445"/>
                <a:gd name="connsiteY11" fmla="*/ 726283 h 1042990"/>
                <a:gd name="connsiteX12" fmla="*/ 1107301 w 2638445"/>
                <a:gd name="connsiteY12" fmla="*/ 723901 h 1042990"/>
                <a:gd name="connsiteX13" fmla="*/ 1266569 w 2638445"/>
                <a:gd name="connsiteY13" fmla="*/ 672533 h 1042990"/>
                <a:gd name="connsiteX14" fmla="*/ 1406319 w 2638445"/>
                <a:gd name="connsiteY14" fmla="*/ 586344 h 1042990"/>
                <a:gd name="connsiteX15" fmla="*/ 1532185 w 2638445"/>
                <a:gd name="connsiteY15" fmla="*/ 531205 h 1042990"/>
                <a:gd name="connsiteX16" fmla="*/ 1706235 w 2638445"/>
                <a:gd name="connsiteY16" fmla="*/ 557987 h 1042990"/>
                <a:gd name="connsiteX17" fmla="*/ 1833583 w 2638445"/>
                <a:gd name="connsiteY17" fmla="*/ 523382 h 1042990"/>
                <a:gd name="connsiteX18" fmla="*/ 1978839 w 2638445"/>
                <a:gd name="connsiteY18" fmla="*/ 490539 h 1042990"/>
                <a:gd name="connsiteX19" fmla="*/ 2093139 w 2638445"/>
                <a:gd name="connsiteY19" fmla="*/ 433389 h 1042990"/>
                <a:gd name="connsiteX20" fmla="*/ 2209820 w 2638445"/>
                <a:gd name="connsiteY20" fmla="*/ 334519 h 1042990"/>
                <a:gd name="connsiteX21" fmla="*/ 2292794 w 2638445"/>
                <a:gd name="connsiteY21" fmla="*/ 248053 h 1042990"/>
                <a:gd name="connsiteX22" fmla="*/ 2366859 w 2638445"/>
                <a:gd name="connsiteY22" fmla="*/ 191151 h 1042990"/>
                <a:gd name="connsiteX23" fmla="*/ 2459851 w 2638445"/>
                <a:gd name="connsiteY23" fmla="*/ 129237 h 1042990"/>
                <a:gd name="connsiteX24" fmla="*/ 2559864 w 2638445"/>
                <a:gd name="connsiteY24" fmla="*/ 71439 h 1042990"/>
                <a:gd name="connsiteX25" fmla="*/ 2624158 w 2638445"/>
                <a:gd name="connsiteY25" fmla="*/ 2 h 1042990"/>
                <a:gd name="connsiteX26" fmla="*/ 2638445 w 2638445"/>
                <a:gd name="connsiteY26" fmla="*/ 73820 h 1042990"/>
                <a:gd name="connsiteX27" fmla="*/ 2586058 w 2638445"/>
                <a:gd name="connsiteY27" fmla="*/ 145258 h 1042990"/>
                <a:gd name="connsiteX28" fmla="*/ 2483664 w 2638445"/>
                <a:gd name="connsiteY28" fmla="*/ 233364 h 1042990"/>
                <a:gd name="connsiteX29" fmla="*/ 2397939 w 2638445"/>
                <a:gd name="connsiteY29" fmla="*/ 288133 h 1042990"/>
                <a:gd name="connsiteX30" fmla="*/ 2314595 w 2638445"/>
                <a:gd name="connsiteY30" fmla="*/ 361952 h 1042990"/>
                <a:gd name="connsiteX31" fmla="*/ 2219346 w 2638445"/>
                <a:gd name="connsiteY31" fmla="*/ 445296 h 1042990"/>
                <a:gd name="connsiteX32" fmla="*/ 2100283 w 2638445"/>
                <a:gd name="connsiteY32" fmla="*/ 502445 h 1042990"/>
                <a:gd name="connsiteX33" fmla="*/ 1990745 w 2638445"/>
                <a:gd name="connsiteY33" fmla="*/ 561977 h 1042990"/>
                <a:gd name="connsiteX34" fmla="*/ 1831202 w 2638445"/>
                <a:gd name="connsiteY34" fmla="*/ 611983 h 1042990"/>
                <a:gd name="connsiteX35" fmla="*/ 1703109 w 2638445"/>
                <a:gd name="connsiteY35" fmla="*/ 634682 h 1042990"/>
                <a:gd name="connsiteX36" fmla="*/ 1529031 w 2638445"/>
                <a:gd name="connsiteY36" fmla="*/ 619681 h 1042990"/>
                <a:gd name="connsiteX37" fmla="*/ 1350189 w 2638445"/>
                <a:gd name="connsiteY37" fmla="*/ 733427 h 1042990"/>
                <a:gd name="connsiteX38" fmla="*/ 1166833 w 2638445"/>
                <a:gd name="connsiteY38" fmla="*/ 771527 h 1042990"/>
                <a:gd name="connsiteX39" fmla="*/ 1035864 w 2638445"/>
                <a:gd name="connsiteY39" fmla="*/ 785814 h 1042990"/>
                <a:gd name="connsiteX40" fmla="*/ 931089 w 2638445"/>
                <a:gd name="connsiteY40" fmla="*/ 788195 h 1042990"/>
                <a:gd name="connsiteX41" fmla="*/ 833458 w 2638445"/>
                <a:gd name="connsiteY41" fmla="*/ 766764 h 1042990"/>
                <a:gd name="connsiteX42" fmla="*/ 747733 w 2638445"/>
                <a:gd name="connsiteY42" fmla="*/ 723902 h 1042990"/>
                <a:gd name="connsiteX43" fmla="*/ 621526 w 2638445"/>
                <a:gd name="connsiteY43" fmla="*/ 707233 h 1042990"/>
                <a:gd name="connsiteX44" fmla="*/ 478652 w 2638445"/>
                <a:gd name="connsiteY44" fmla="*/ 771527 h 1042990"/>
                <a:gd name="connsiteX45" fmla="*/ 390545 w 2638445"/>
                <a:gd name="connsiteY45" fmla="*/ 838202 h 1042990"/>
                <a:gd name="connsiteX46" fmla="*/ 271483 w 2638445"/>
                <a:gd name="connsiteY46" fmla="*/ 947739 h 1042990"/>
                <a:gd name="connsiteX47" fmla="*/ 152420 w 2638445"/>
                <a:gd name="connsiteY47" fmla="*/ 1042988 h 1042990"/>
                <a:gd name="connsiteX48" fmla="*/ 21 w 2638445"/>
                <a:gd name="connsiteY48" fmla="*/ 1042990 h 1042990"/>
                <a:gd name="connsiteX0" fmla="*/ 8 w 2801258"/>
                <a:gd name="connsiteY0" fmla="*/ 1055515 h 1055515"/>
                <a:gd name="connsiteX1" fmla="*/ 292441 w 2801258"/>
                <a:gd name="connsiteY1" fmla="*/ 934842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41811 w 2808773"/>
                <a:gd name="connsiteY45" fmla="*/ 94773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21771 w 2808773"/>
                <a:gd name="connsiteY45" fmla="*/ 93771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791854 w 2808773"/>
                <a:gd name="connsiteY42" fmla="*/ 70723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14399 w 2808773"/>
                <a:gd name="connsiteY42" fmla="*/ 69220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39450 w 2808773"/>
                <a:gd name="connsiteY42" fmla="*/ 679677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38202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3901 w 2821297"/>
                <a:gd name="connsiteY26" fmla="*/ 145258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7206 w 2821297"/>
                <a:gd name="connsiteY21" fmla="*/ 166119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821297" h="1053008">
                  <a:moveTo>
                    <a:pt x="8" y="1050506"/>
                  </a:moveTo>
                  <a:cubicBezTo>
                    <a:pt x="-1579" y="1033837"/>
                    <a:pt x="232982" y="949118"/>
                    <a:pt x="307471" y="917306"/>
                  </a:cubicBezTo>
                  <a:cubicBezTo>
                    <a:pt x="381960" y="885494"/>
                    <a:pt x="409411" y="881151"/>
                    <a:pt x="446944" y="859633"/>
                  </a:cubicBezTo>
                  <a:cubicBezTo>
                    <a:pt x="484477" y="838115"/>
                    <a:pt x="504888" y="811612"/>
                    <a:pt x="532669" y="788196"/>
                  </a:cubicBezTo>
                  <a:cubicBezTo>
                    <a:pt x="560450" y="764780"/>
                    <a:pt x="588629" y="738983"/>
                    <a:pt x="613632" y="719139"/>
                  </a:cubicBezTo>
                  <a:cubicBezTo>
                    <a:pt x="638635" y="699295"/>
                    <a:pt x="649773" y="693771"/>
                    <a:pt x="682688" y="669133"/>
                  </a:cubicBezTo>
                  <a:lnTo>
                    <a:pt x="781433" y="595220"/>
                  </a:lnTo>
                  <a:cubicBezTo>
                    <a:pt x="814348" y="570582"/>
                    <a:pt x="859562" y="574031"/>
                    <a:pt x="893725" y="584322"/>
                  </a:cubicBezTo>
                  <a:lnTo>
                    <a:pt x="986410" y="656967"/>
                  </a:lnTo>
                  <a:cubicBezTo>
                    <a:pt x="1003079" y="664508"/>
                    <a:pt x="1040093" y="702824"/>
                    <a:pt x="1070832" y="714377"/>
                  </a:cubicBezTo>
                  <a:cubicBezTo>
                    <a:pt x="1101571" y="725930"/>
                    <a:pt x="1134332" y="723505"/>
                    <a:pt x="1170844" y="726283"/>
                  </a:cubicBezTo>
                  <a:lnTo>
                    <a:pt x="1285144" y="723901"/>
                  </a:lnTo>
                  <a:cubicBezTo>
                    <a:pt x="1323244" y="723107"/>
                    <a:pt x="1401516" y="684941"/>
                    <a:pt x="1444412" y="672533"/>
                  </a:cubicBezTo>
                  <a:cubicBezTo>
                    <a:pt x="1489656" y="660044"/>
                    <a:pt x="1539893" y="609899"/>
                    <a:pt x="1584162" y="586344"/>
                  </a:cubicBezTo>
                  <a:cubicBezTo>
                    <a:pt x="1628431" y="562789"/>
                    <a:pt x="1660042" y="535931"/>
                    <a:pt x="1710028" y="531205"/>
                  </a:cubicBezTo>
                  <a:cubicBezTo>
                    <a:pt x="1760014" y="526479"/>
                    <a:pt x="1835932" y="565971"/>
                    <a:pt x="1884078" y="557987"/>
                  </a:cubicBezTo>
                  <a:lnTo>
                    <a:pt x="2011426" y="523382"/>
                  </a:lnTo>
                  <a:lnTo>
                    <a:pt x="2156682" y="490539"/>
                  </a:lnTo>
                  <a:cubicBezTo>
                    <a:pt x="2194782" y="471489"/>
                    <a:pt x="2237889" y="437419"/>
                    <a:pt x="2275989" y="418369"/>
                  </a:cubicBezTo>
                  <a:cubicBezTo>
                    <a:pt x="2314486" y="392366"/>
                    <a:pt x="2347293" y="332866"/>
                    <a:pt x="2380152" y="299474"/>
                  </a:cubicBezTo>
                  <a:cubicBezTo>
                    <a:pt x="2413011" y="266082"/>
                    <a:pt x="2446969" y="241910"/>
                    <a:pt x="2473142" y="218015"/>
                  </a:cubicBezTo>
                  <a:cubicBezTo>
                    <a:pt x="2498939" y="193409"/>
                    <a:pt x="2519781" y="180915"/>
                    <a:pt x="2547206" y="166119"/>
                  </a:cubicBezTo>
                  <a:cubicBezTo>
                    <a:pt x="2574631" y="151323"/>
                    <a:pt x="2604356" y="148503"/>
                    <a:pt x="2637694" y="129237"/>
                  </a:cubicBezTo>
                  <a:lnTo>
                    <a:pt x="2737707" y="71439"/>
                  </a:lnTo>
                  <a:cubicBezTo>
                    <a:pt x="2771045" y="40483"/>
                    <a:pt x="2788904" y="-395"/>
                    <a:pt x="2802001" y="2"/>
                  </a:cubicBezTo>
                  <a:lnTo>
                    <a:pt x="2821297" y="83840"/>
                  </a:lnTo>
                  <a:lnTo>
                    <a:pt x="2766405" y="152773"/>
                  </a:lnTo>
                  <a:lnTo>
                    <a:pt x="2661507" y="233364"/>
                  </a:lnTo>
                  <a:lnTo>
                    <a:pt x="2570771" y="295647"/>
                  </a:lnTo>
                  <a:lnTo>
                    <a:pt x="2492438" y="361952"/>
                  </a:lnTo>
                  <a:cubicBezTo>
                    <a:pt x="2462673" y="388146"/>
                    <a:pt x="2432908" y="421881"/>
                    <a:pt x="2397189" y="445296"/>
                  </a:cubicBezTo>
                  <a:cubicBezTo>
                    <a:pt x="2361470" y="468711"/>
                    <a:pt x="2316226" y="482998"/>
                    <a:pt x="2278126" y="502445"/>
                  </a:cubicBezTo>
                  <a:cubicBezTo>
                    <a:pt x="2240026" y="521892"/>
                    <a:pt x="2213435" y="543721"/>
                    <a:pt x="2168588" y="561977"/>
                  </a:cubicBezTo>
                  <a:cubicBezTo>
                    <a:pt x="2123741" y="580233"/>
                    <a:pt x="2056984" y="599866"/>
                    <a:pt x="2009045" y="611983"/>
                  </a:cubicBezTo>
                  <a:cubicBezTo>
                    <a:pt x="1961106" y="624101"/>
                    <a:pt x="1931314" y="633399"/>
                    <a:pt x="1880952" y="634682"/>
                  </a:cubicBezTo>
                  <a:cubicBezTo>
                    <a:pt x="1830590" y="635965"/>
                    <a:pt x="1766488" y="581766"/>
                    <a:pt x="1706874" y="619681"/>
                  </a:cubicBezTo>
                  <a:lnTo>
                    <a:pt x="1528032" y="733427"/>
                  </a:lnTo>
                  <a:cubicBezTo>
                    <a:pt x="1468418" y="771342"/>
                    <a:pt x="1397064" y="762796"/>
                    <a:pt x="1344676" y="771527"/>
                  </a:cubicBezTo>
                  <a:lnTo>
                    <a:pt x="1213707" y="785814"/>
                  </a:lnTo>
                  <a:cubicBezTo>
                    <a:pt x="1174416" y="788592"/>
                    <a:pt x="1142666" y="791370"/>
                    <a:pt x="1108932" y="788195"/>
                  </a:cubicBezTo>
                  <a:cubicBezTo>
                    <a:pt x="1075198" y="785020"/>
                    <a:pt x="1041860" y="777479"/>
                    <a:pt x="1011301" y="766764"/>
                  </a:cubicBezTo>
                  <a:cubicBezTo>
                    <a:pt x="980742" y="756049"/>
                    <a:pt x="952965" y="738416"/>
                    <a:pt x="925576" y="723902"/>
                  </a:cubicBezTo>
                  <a:cubicBezTo>
                    <a:pt x="898187" y="709388"/>
                    <a:pt x="891812" y="671740"/>
                    <a:pt x="846965" y="679677"/>
                  </a:cubicBezTo>
                  <a:cubicBezTo>
                    <a:pt x="802118" y="687614"/>
                    <a:pt x="700151" y="754064"/>
                    <a:pt x="656495" y="771527"/>
                  </a:cubicBezTo>
                  <a:cubicBezTo>
                    <a:pt x="612839" y="785021"/>
                    <a:pt x="606256" y="823029"/>
                    <a:pt x="568388" y="850728"/>
                  </a:cubicBezTo>
                  <a:cubicBezTo>
                    <a:pt x="530520" y="878427"/>
                    <a:pt x="512394" y="899289"/>
                    <a:pt x="429286" y="937719"/>
                  </a:cubicBezTo>
                  <a:lnTo>
                    <a:pt x="179963" y="1053008"/>
                  </a:lnTo>
                  <a:lnTo>
                    <a:pt x="8" y="1050506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77" name="Freeform 276"/>
            <p:cNvSpPr/>
            <p:nvPr/>
          </p:nvSpPr>
          <p:spPr bwMode="auto">
            <a:xfrm>
              <a:off x="820156" y="4921214"/>
              <a:ext cx="1907167" cy="684835"/>
            </a:xfrm>
            <a:custGeom>
              <a:avLst/>
              <a:gdLst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42862 w 2512219"/>
                <a:gd name="connsiteY26" fmla="*/ 94535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35744 w 2512219"/>
                <a:gd name="connsiteY29" fmla="*/ 781050 h 978694"/>
                <a:gd name="connsiteX30" fmla="*/ 297656 w 2512219"/>
                <a:gd name="connsiteY30" fmla="*/ 714375 h 978694"/>
                <a:gd name="connsiteX31" fmla="*/ 411956 w 2512219"/>
                <a:gd name="connsiteY31" fmla="*/ 654844 h 978694"/>
                <a:gd name="connsiteX32" fmla="*/ 433387 w 2512219"/>
                <a:gd name="connsiteY32" fmla="*/ 650081 h 978694"/>
                <a:gd name="connsiteX33" fmla="*/ 485775 w 2512219"/>
                <a:gd name="connsiteY33" fmla="*/ 628650 h 978694"/>
                <a:gd name="connsiteX34" fmla="*/ 590550 w 2512219"/>
                <a:gd name="connsiteY34" fmla="*/ 647700 h 978694"/>
                <a:gd name="connsiteX35" fmla="*/ 650081 w 2512219"/>
                <a:gd name="connsiteY35" fmla="*/ 676275 h 978694"/>
                <a:gd name="connsiteX36" fmla="*/ 721519 w 2512219"/>
                <a:gd name="connsiteY36" fmla="*/ 711994 h 978694"/>
                <a:gd name="connsiteX37" fmla="*/ 831056 w 2512219"/>
                <a:gd name="connsiteY37" fmla="*/ 719138 h 978694"/>
                <a:gd name="connsiteX38" fmla="*/ 1007269 w 2512219"/>
                <a:gd name="connsiteY38" fmla="*/ 697706 h 978694"/>
                <a:gd name="connsiteX39" fmla="*/ 1183481 w 2512219"/>
                <a:gd name="connsiteY39" fmla="*/ 659606 h 978694"/>
                <a:gd name="connsiteX40" fmla="*/ 1364456 w 2512219"/>
                <a:gd name="connsiteY40" fmla="*/ 628650 h 978694"/>
                <a:gd name="connsiteX41" fmla="*/ 1519237 w 2512219"/>
                <a:gd name="connsiteY41" fmla="*/ 595313 h 978694"/>
                <a:gd name="connsiteX42" fmla="*/ 1678781 w 2512219"/>
                <a:gd name="connsiteY42" fmla="*/ 526256 h 978694"/>
                <a:gd name="connsiteX43" fmla="*/ 1774031 w 2512219"/>
                <a:gd name="connsiteY43" fmla="*/ 502444 h 978694"/>
                <a:gd name="connsiteX44" fmla="*/ 1850231 w 2512219"/>
                <a:gd name="connsiteY44" fmla="*/ 488156 h 978694"/>
                <a:gd name="connsiteX45" fmla="*/ 1952625 w 2512219"/>
                <a:gd name="connsiteY45" fmla="*/ 426244 h 978694"/>
                <a:gd name="connsiteX46" fmla="*/ 2062162 w 2512219"/>
                <a:gd name="connsiteY46" fmla="*/ 373856 h 978694"/>
                <a:gd name="connsiteX47" fmla="*/ 2155031 w 2512219"/>
                <a:gd name="connsiteY47" fmla="*/ 300038 h 978694"/>
                <a:gd name="connsiteX48" fmla="*/ 2274094 w 2512219"/>
                <a:gd name="connsiteY48" fmla="*/ 195263 h 978694"/>
                <a:gd name="connsiteX49" fmla="*/ 2374106 w 2512219"/>
                <a:gd name="connsiteY49" fmla="*/ 126206 h 978694"/>
                <a:gd name="connsiteX50" fmla="*/ 2438400 w 2512219"/>
                <a:gd name="connsiteY50" fmla="*/ 88106 h 978694"/>
                <a:gd name="connsiteX51" fmla="*/ 2490787 w 2512219"/>
                <a:gd name="connsiteY51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14312 w 2512219"/>
                <a:gd name="connsiteY29" fmla="*/ 788194 h 978694"/>
                <a:gd name="connsiteX30" fmla="*/ 235744 w 2512219"/>
                <a:gd name="connsiteY30" fmla="*/ 781050 h 978694"/>
                <a:gd name="connsiteX31" fmla="*/ 297656 w 2512219"/>
                <a:gd name="connsiteY31" fmla="*/ 714375 h 978694"/>
                <a:gd name="connsiteX32" fmla="*/ 411956 w 2512219"/>
                <a:gd name="connsiteY32" fmla="*/ 654844 h 978694"/>
                <a:gd name="connsiteX33" fmla="*/ 433387 w 2512219"/>
                <a:gd name="connsiteY33" fmla="*/ 650081 h 978694"/>
                <a:gd name="connsiteX34" fmla="*/ 485775 w 2512219"/>
                <a:gd name="connsiteY34" fmla="*/ 628650 h 978694"/>
                <a:gd name="connsiteX35" fmla="*/ 590550 w 2512219"/>
                <a:gd name="connsiteY35" fmla="*/ 647700 h 978694"/>
                <a:gd name="connsiteX36" fmla="*/ 650081 w 2512219"/>
                <a:gd name="connsiteY36" fmla="*/ 676275 h 978694"/>
                <a:gd name="connsiteX37" fmla="*/ 721519 w 2512219"/>
                <a:gd name="connsiteY37" fmla="*/ 711994 h 978694"/>
                <a:gd name="connsiteX38" fmla="*/ 831056 w 2512219"/>
                <a:gd name="connsiteY38" fmla="*/ 719138 h 978694"/>
                <a:gd name="connsiteX39" fmla="*/ 1007269 w 2512219"/>
                <a:gd name="connsiteY39" fmla="*/ 697706 h 978694"/>
                <a:gd name="connsiteX40" fmla="*/ 1183481 w 2512219"/>
                <a:gd name="connsiteY40" fmla="*/ 659606 h 978694"/>
                <a:gd name="connsiteX41" fmla="*/ 1364456 w 2512219"/>
                <a:gd name="connsiteY41" fmla="*/ 628650 h 978694"/>
                <a:gd name="connsiteX42" fmla="*/ 1519237 w 2512219"/>
                <a:gd name="connsiteY42" fmla="*/ 595313 h 978694"/>
                <a:gd name="connsiteX43" fmla="*/ 1678781 w 2512219"/>
                <a:gd name="connsiteY43" fmla="*/ 526256 h 978694"/>
                <a:gd name="connsiteX44" fmla="*/ 1774031 w 2512219"/>
                <a:gd name="connsiteY44" fmla="*/ 502444 h 978694"/>
                <a:gd name="connsiteX45" fmla="*/ 1850231 w 2512219"/>
                <a:gd name="connsiteY45" fmla="*/ 488156 h 978694"/>
                <a:gd name="connsiteX46" fmla="*/ 1952625 w 2512219"/>
                <a:gd name="connsiteY46" fmla="*/ 426244 h 978694"/>
                <a:gd name="connsiteX47" fmla="*/ 2062162 w 2512219"/>
                <a:gd name="connsiteY47" fmla="*/ 373856 h 978694"/>
                <a:gd name="connsiteX48" fmla="*/ 2155031 w 2512219"/>
                <a:gd name="connsiteY48" fmla="*/ 300038 h 978694"/>
                <a:gd name="connsiteX49" fmla="*/ 2274094 w 2512219"/>
                <a:gd name="connsiteY49" fmla="*/ 195263 h 978694"/>
                <a:gd name="connsiteX50" fmla="*/ 2374106 w 2512219"/>
                <a:gd name="connsiteY50" fmla="*/ 126206 h 978694"/>
                <a:gd name="connsiteX51" fmla="*/ 2438400 w 2512219"/>
                <a:gd name="connsiteY51" fmla="*/ 88106 h 978694"/>
                <a:gd name="connsiteX52" fmla="*/ 2490787 w 2512219"/>
                <a:gd name="connsiteY52" fmla="*/ 0 h 978694"/>
                <a:gd name="connsiteX0" fmla="*/ 2488406 w 2509838"/>
                <a:gd name="connsiteY0" fmla="*/ 0 h 978694"/>
                <a:gd name="connsiteX1" fmla="*/ 2509838 w 2509838"/>
                <a:gd name="connsiteY1" fmla="*/ 76200 h 978694"/>
                <a:gd name="connsiteX2" fmla="*/ 2440781 w 2509838"/>
                <a:gd name="connsiteY2" fmla="*/ 157163 h 978694"/>
                <a:gd name="connsiteX3" fmla="*/ 2333625 w 2509838"/>
                <a:gd name="connsiteY3" fmla="*/ 230981 h 978694"/>
                <a:gd name="connsiteX4" fmla="*/ 2266950 w 2509838"/>
                <a:gd name="connsiteY4" fmla="*/ 288131 h 978694"/>
                <a:gd name="connsiteX5" fmla="*/ 2195513 w 2509838"/>
                <a:gd name="connsiteY5" fmla="*/ 347663 h 978694"/>
                <a:gd name="connsiteX6" fmla="*/ 2107406 w 2509838"/>
                <a:gd name="connsiteY6" fmla="*/ 426244 h 978694"/>
                <a:gd name="connsiteX7" fmla="*/ 1978819 w 2509838"/>
                <a:gd name="connsiteY7" fmla="*/ 488156 h 978694"/>
                <a:gd name="connsiteX8" fmla="*/ 1871663 w 2509838"/>
                <a:gd name="connsiteY8" fmla="*/ 550069 h 978694"/>
                <a:gd name="connsiteX9" fmla="*/ 1738313 w 2509838"/>
                <a:gd name="connsiteY9" fmla="*/ 581025 h 978694"/>
                <a:gd name="connsiteX10" fmla="*/ 1574006 w 2509838"/>
                <a:gd name="connsiteY10" fmla="*/ 631031 h 978694"/>
                <a:gd name="connsiteX11" fmla="*/ 1409700 w 2509838"/>
                <a:gd name="connsiteY11" fmla="*/ 683419 h 978694"/>
                <a:gd name="connsiteX12" fmla="*/ 1250156 w 2509838"/>
                <a:gd name="connsiteY12" fmla="*/ 709613 h 978694"/>
                <a:gd name="connsiteX13" fmla="*/ 1047750 w 2509838"/>
                <a:gd name="connsiteY13" fmla="*/ 747713 h 978694"/>
                <a:gd name="connsiteX14" fmla="*/ 869156 w 2509838"/>
                <a:gd name="connsiteY14" fmla="*/ 769144 h 978694"/>
                <a:gd name="connsiteX15" fmla="*/ 735806 w 2509838"/>
                <a:gd name="connsiteY15" fmla="*/ 769144 h 978694"/>
                <a:gd name="connsiteX16" fmla="*/ 604838 w 2509838"/>
                <a:gd name="connsiteY16" fmla="*/ 733425 h 978694"/>
                <a:gd name="connsiteX17" fmla="*/ 521494 w 2509838"/>
                <a:gd name="connsiteY17" fmla="*/ 695325 h 978694"/>
                <a:gd name="connsiteX18" fmla="*/ 438150 w 2509838"/>
                <a:gd name="connsiteY18" fmla="*/ 714375 h 978694"/>
                <a:gd name="connsiteX19" fmla="*/ 335756 w 2509838"/>
                <a:gd name="connsiteY19" fmla="*/ 771525 h 978694"/>
                <a:gd name="connsiteX20" fmla="*/ 233363 w 2509838"/>
                <a:gd name="connsiteY20" fmla="*/ 876300 h 978694"/>
                <a:gd name="connsiteX21" fmla="*/ 178594 w 2509838"/>
                <a:gd name="connsiteY21" fmla="*/ 935831 h 978694"/>
                <a:gd name="connsiteX22" fmla="*/ 102394 w 2509838"/>
                <a:gd name="connsiteY22" fmla="*/ 978694 h 978694"/>
                <a:gd name="connsiteX23" fmla="*/ 0 w 2509838"/>
                <a:gd name="connsiteY23" fmla="*/ 973931 h 978694"/>
                <a:gd name="connsiteX24" fmla="*/ 19050 w 2509838"/>
                <a:gd name="connsiteY24" fmla="*/ 952500 h 978694"/>
                <a:gd name="connsiteX25" fmla="*/ 38100 w 2509838"/>
                <a:gd name="connsiteY25" fmla="*/ 947738 h 978694"/>
                <a:gd name="connsiteX26" fmla="*/ 54769 w 2509838"/>
                <a:gd name="connsiteY26" fmla="*/ 926306 h 978694"/>
                <a:gd name="connsiteX27" fmla="*/ 111919 w 2509838"/>
                <a:gd name="connsiteY27" fmla="*/ 876300 h 978694"/>
                <a:gd name="connsiteX28" fmla="*/ 119063 w 2509838"/>
                <a:gd name="connsiteY28" fmla="*/ 885825 h 978694"/>
                <a:gd name="connsiteX29" fmla="*/ 211931 w 2509838"/>
                <a:gd name="connsiteY29" fmla="*/ 788194 h 978694"/>
                <a:gd name="connsiteX30" fmla="*/ 233363 w 2509838"/>
                <a:gd name="connsiteY30" fmla="*/ 781050 h 978694"/>
                <a:gd name="connsiteX31" fmla="*/ 295275 w 2509838"/>
                <a:gd name="connsiteY31" fmla="*/ 714375 h 978694"/>
                <a:gd name="connsiteX32" fmla="*/ 409575 w 2509838"/>
                <a:gd name="connsiteY32" fmla="*/ 654844 h 978694"/>
                <a:gd name="connsiteX33" fmla="*/ 431006 w 2509838"/>
                <a:gd name="connsiteY33" fmla="*/ 650081 h 978694"/>
                <a:gd name="connsiteX34" fmla="*/ 483394 w 2509838"/>
                <a:gd name="connsiteY34" fmla="*/ 628650 h 978694"/>
                <a:gd name="connsiteX35" fmla="*/ 588169 w 2509838"/>
                <a:gd name="connsiteY35" fmla="*/ 647700 h 978694"/>
                <a:gd name="connsiteX36" fmla="*/ 647700 w 2509838"/>
                <a:gd name="connsiteY36" fmla="*/ 676275 h 978694"/>
                <a:gd name="connsiteX37" fmla="*/ 719138 w 2509838"/>
                <a:gd name="connsiteY37" fmla="*/ 711994 h 978694"/>
                <a:gd name="connsiteX38" fmla="*/ 828675 w 2509838"/>
                <a:gd name="connsiteY38" fmla="*/ 719138 h 978694"/>
                <a:gd name="connsiteX39" fmla="*/ 1004888 w 2509838"/>
                <a:gd name="connsiteY39" fmla="*/ 697706 h 978694"/>
                <a:gd name="connsiteX40" fmla="*/ 1181100 w 2509838"/>
                <a:gd name="connsiteY40" fmla="*/ 659606 h 978694"/>
                <a:gd name="connsiteX41" fmla="*/ 1362075 w 2509838"/>
                <a:gd name="connsiteY41" fmla="*/ 628650 h 978694"/>
                <a:gd name="connsiteX42" fmla="*/ 1516856 w 2509838"/>
                <a:gd name="connsiteY42" fmla="*/ 595313 h 978694"/>
                <a:gd name="connsiteX43" fmla="*/ 1676400 w 2509838"/>
                <a:gd name="connsiteY43" fmla="*/ 526256 h 978694"/>
                <a:gd name="connsiteX44" fmla="*/ 1771650 w 2509838"/>
                <a:gd name="connsiteY44" fmla="*/ 502444 h 978694"/>
                <a:gd name="connsiteX45" fmla="*/ 1847850 w 2509838"/>
                <a:gd name="connsiteY45" fmla="*/ 488156 h 978694"/>
                <a:gd name="connsiteX46" fmla="*/ 1950244 w 2509838"/>
                <a:gd name="connsiteY46" fmla="*/ 426244 h 978694"/>
                <a:gd name="connsiteX47" fmla="*/ 2059781 w 2509838"/>
                <a:gd name="connsiteY47" fmla="*/ 373856 h 978694"/>
                <a:gd name="connsiteX48" fmla="*/ 2152650 w 2509838"/>
                <a:gd name="connsiteY48" fmla="*/ 300038 h 978694"/>
                <a:gd name="connsiteX49" fmla="*/ 2271713 w 2509838"/>
                <a:gd name="connsiteY49" fmla="*/ 195263 h 978694"/>
                <a:gd name="connsiteX50" fmla="*/ 2371725 w 2509838"/>
                <a:gd name="connsiteY50" fmla="*/ 126206 h 978694"/>
                <a:gd name="connsiteX51" fmla="*/ 2436019 w 2509838"/>
                <a:gd name="connsiteY51" fmla="*/ 88106 h 978694"/>
                <a:gd name="connsiteX52" fmla="*/ 2488406 w 2509838"/>
                <a:gd name="connsiteY52" fmla="*/ 0 h 978694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119063 w 2509838"/>
                <a:gd name="connsiteY28" fmla="*/ 885825 h 976313"/>
                <a:gd name="connsiteX29" fmla="*/ 211931 w 2509838"/>
                <a:gd name="connsiteY29" fmla="*/ 788194 h 976313"/>
                <a:gd name="connsiteX30" fmla="*/ 233363 w 2509838"/>
                <a:gd name="connsiteY30" fmla="*/ 781050 h 976313"/>
                <a:gd name="connsiteX31" fmla="*/ 295275 w 2509838"/>
                <a:gd name="connsiteY31" fmla="*/ 714375 h 976313"/>
                <a:gd name="connsiteX32" fmla="*/ 409575 w 2509838"/>
                <a:gd name="connsiteY32" fmla="*/ 654844 h 976313"/>
                <a:gd name="connsiteX33" fmla="*/ 431006 w 2509838"/>
                <a:gd name="connsiteY33" fmla="*/ 650081 h 976313"/>
                <a:gd name="connsiteX34" fmla="*/ 483394 w 2509838"/>
                <a:gd name="connsiteY34" fmla="*/ 628650 h 976313"/>
                <a:gd name="connsiteX35" fmla="*/ 588169 w 2509838"/>
                <a:gd name="connsiteY35" fmla="*/ 647700 h 976313"/>
                <a:gd name="connsiteX36" fmla="*/ 647700 w 2509838"/>
                <a:gd name="connsiteY36" fmla="*/ 676275 h 976313"/>
                <a:gd name="connsiteX37" fmla="*/ 719138 w 2509838"/>
                <a:gd name="connsiteY37" fmla="*/ 711994 h 976313"/>
                <a:gd name="connsiteX38" fmla="*/ 828675 w 2509838"/>
                <a:gd name="connsiteY38" fmla="*/ 719138 h 976313"/>
                <a:gd name="connsiteX39" fmla="*/ 1004888 w 2509838"/>
                <a:gd name="connsiteY39" fmla="*/ 697706 h 976313"/>
                <a:gd name="connsiteX40" fmla="*/ 1181100 w 2509838"/>
                <a:gd name="connsiteY40" fmla="*/ 659606 h 976313"/>
                <a:gd name="connsiteX41" fmla="*/ 1362075 w 2509838"/>
                <a:gd name="connsiteY41" fmla="*/ 628650 h 976313"/>
                <a:gd name="connsiteX42" fmla="*/ 1516856 w 2509838"/>
                <a:gd name="connsiteY42" fmla="*/ 595313 h 976313"/>
                <a:gd name="connsiteX43" fmla="*/ 1676400 w 2509838"/>
                <a:gd name="connsiteY43" fmla="*/ 526256 h 976313"/>
                <a:gd name="connsiteX44" fmla="*/ 1771650 w 2509838"/>
                <a:gd name="connsiteY44" fmla="*/ 502444 h 976313"/>
                <a:gd name="connsiteX45" fmla="*/ 1847850 w 2509838"/>
                <a:gd name="connsiteY45" fmla="*/ 488156 h 976313"/>
                <a:gd name="connsiteX46" fmla="*/ 1950244 w 2509838"/>
                <a:gd name="connsiteY46" fmla="*/ 426244 h 976313"/>
                <a:gd name="connsiteX47" fmla="*/ 2059781 w 2509838"/>
                <a:gd name="connsiteY47" fmla="*/ 373856 h 976313"/>
                <a:gd name="connsiteX48" fmla="*/ 2152650 w 2509838"/>
                <a:gd name="connsiteY48" fmla="*/ 300038 h 976313"/>
                <a:gd name="connsiteX49" fmla="*/ 2271713 w 2509838"/>
                <a:gd name="connsiteY49" fmla="*/ 195263 h 976313"/>
                <a:gd name="connsiteX50" fmla="*/ 2371725 w 2509838"/>
                <a:gd name="connsiteY50" fmla="*/ 126206 h 976313"/>
                <a:gd name="connsiteX51" fmla="*/ 2436019 w 2509838"/>
                <a:gd name="connsiteY51" fmla="*/ 88106 h 976313"/>
                <a:gd name="connsiteX52" fmla="*/ 2488406 w 2509838"/>
                <a:gd name="connsiteY52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31006 w 2509838"/>
                <a:gd name="connsiteY32" fmla="*/ 650081 h 976313"/>
                <a:gd name="connsiteX33" fmla="*/ 483394 w 2509838"/>
                <a:gd name="connsiteY33" fmla="*/ 628650 h 976313"/>
                <a:gd name="connsiteX34" fmla="*/ 588169 w 2509838"/>
                <a:gd name="connsiteY34" fmla="*/ 647700 h 976313"/>
                <a:gd name="connsiteX35" fmla="*/ 647700 w 2509838"/>
                <a:gd name="connsiteY35" fmla="*/ 676275 h 976313"/>
                <a:gd name="connsiteX36" fmla="*/ 719138 w 2509838"/>
                <a:gd name="connsiteY36" fmla="*/ 711994 h 976313"/>
                <a:gd name="connsiteX37" fmla="*/ 828675 w 2509838"/>
                <a:gd name="connsiteY37" fmla="*/ 719138 h 976313"/>
                <a:gd name="connsiteX38" fmla="*/ 1004888 w 2509838"/>
                <a:gd name="connsiteY38" fmla="*/ 697706 h 976313"/>
                <a:gd name="connsiteX39" fmla="*/ 1181100 w 2509838"/>
                <a:gd name="connsiteY39" fmla="*/ 659606 h 976313"/>
                <a:gd name="connsiteX40" fmla="*/ 1362075 w 2509838"/>
                <a:gd name="connsiteY40" fmla="*/ 628650 h 976313"/>
                <a:gd name="connsiteX41" fmla="*/ 1516856 w 2509838"/>
                <a:gd name="connsiteY41" fmla="*/ 595313 h 976313"/>
                <a:gd name="connsiteX42" fmla="*/ 1676400 w 2509838"/>
                <a:gd name="connsiteY42" fmla="*/ 526256 h 976313"/>
                <a:gd name="connsiteX43" fmla="*/ 1771650 w 2509838"/>
                <a:gd name="connsiteY43" fmla="*/ 502444 h 976313"/>
                <a:gd name="connsiteX44" fmla="*/ 1847850 w 2509838"/>
                <a:gd name="connsiteY44" fmla="*/ 488156 h 976313"/>
                <a:gd name="connsiteX45" fmla="*/ 1950244 w 2509838"/>
                <a:gd name="connsiteY45" fmla="*/ 426244 h 976313"/>
                <a:gd name="connsiteX46" fmla="*/ 2059781 w 2509838"/>
                <a:gd name="connsiteY46" fmla="*/ 373856 h 976313"/>
                <a:gd name="connsiteX47" fmla="*/ 2152650 w 2509838"/>
                <a:gd name="connsiteY47" fmla="*/ 300038 h 976313"/>
                <a:gd name="connsiteX48" fmla="*/ 2271713 w 2509838"/>
                <a:gd name="connsiteY48" fmla="*/ 195263 h 976313"/>
                <a:gd name="connsiteX49" fmla="*/ 2371725 w 2509838"/>
                <a:gd name="connsiteY49" fmla="*/ 126206 h 976313"/>
                <a:gd name="connsiteX50" fmla="*/ 2436019 w 2509838"/>
                <a:gd name="connsiteY50" fmla="*/ 88106 h 976313"/>
                <a:gd name="connsiteX51" fmla="*/ 2488406 w 2509838"/>
                <a:gd name="connsiteY51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95275 w 2509838"/>
                <a:gd name="connsiteY29" fmla="*/ 714375 h 976313"/>
                <a:gd name="connsiteX30" fmla="*/ 409575 w 2509838"/>
                <a:gd name="connsiteY30" fmla="*/ 654844 h 976313"/>
                <a:gd name="connsiteX31" fmla="*/ 483394 w 2509838"/>
                <a:gd name="connsiteY31" fmla="*/ 628650 h 976313"/>
                <a:gd name="connsiteX32" fmla="*/ 588169 w 2509838"/>
                <a:gd name="connsiteY32" fmla="*/ 647700 h 976313"/>
                <a:gd name="connsiteX33" fmla="*/ 647700 w 2509838"/>
                <a:gd name="connsiteY33" fmla="*/ 676275 h 976313"/>
                <a:gd name="connsiteX34" fmla="*/ 719138 w 2509838"/>
                <a:gd name="connsiteY34" fmla="*/ 711994 h 976313"/>
                <a:gd name="connsiteX35" fmla="*/ 828675 w 2509838"/>
                <a:gd name="connsiteY35" fmla="*/ 719138 h 976313"/>
                <a:gd name="connsiteX36" fmla="*/ 1004888 w 2509838"/>
                <a:gd name="connsiteY36" fmla="*/ 697706 h 976313"/>
                <a:gd name="connsiteX37" fmla="*/ 1181100 w 2509838"/>
                <a:gd name="connsiteY37" fmla="*/ 659606 h 976313"/>
                <a:gd name="connsiteX38" fmla="*/ 1362075 w 2509838"/>
                <a:gd name="connsiteY38" fmla="*/ 628650 h 976313"/>
                <a:gd name="connsiteX39" fmla="*/ 1516856 w 2509838"/>
                <a:gd name="connsiteY39" fmla="*/ 595313 h 976313"/>
                <a:gd name="connsiteX40" fmla="*/ 1676400 w 2509838"/>
                <a:gd name="connsiteY40" fmla="*/ 526256 h 976313"/>
                <a:gd name="connsiteX41" fmla="*/ 1771650 w 2509838"/>
                <a:gd name="connsiteY41" fmla="*/ 502444 h 976313"/>
                <a:gd name="connsiteX42" fmla="*/ 1847850 w 2509838"/>
                <a:gd name="connsiteY42" fmla="*/ 488156 h 976313"/>
                <a:gd name="connsiteX43" fmla="*/ 1950244 w 2509838"/>
                <a:gd name="connsiteY43" fmla="*/ 426244 h 976313"/>
                <a:gd name="connsiteX44" fmla="*/ 2059781 w 2509838"/>
                <a:gd name="connsiteY44" fmla="*/ 373856 h 976313"/>
                <a:gd name="connsiteX45" fmla="*/ 2152650 w 2509838"/>
                <a:gd name="connsiteY45" fmla="*/ 300038 h 976313"/>
                <a:gd name="connsiteX46" fmla="*/ 2271713 w 2509838"/>
                <a:gd name="connsiteY46" fmla="*/ 195263 h 976313"/>
                <a:gd name="connsiteX47" fmla="*/ 2371725 w 2509838"/>
                <a:gd name="connsiteY47" fmla="*/ 126206 h 976313"/>
                <a:gd name="connsiteX48" fmla="*/ 2436019 w 2509838"/>
                <a:gd name="connsiteY48" fmla="*/ 88106 h 976313"/>
                <a:gd name="connsiteX49" fmla="*/ 2488406 w 2509838"/>
                <a:gd name="connsiteY49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54769 w 2509838"/>
                <a:gd name="connsiteY25" fmla="*/ 926306 h 976313"/>
                <a:gd name="connsiteX26" fmla="*/ 111919 w 2509838"/>
                <a:gd name="connsiteY26" fmla="*/ 876300 h 976313"/>
                <a:gd name="connsiteX27" fmla="*/ 211931 w 2509838"/>
                <a:gd name="connsiteY27" fmla="*/ 788194 h 976313"/>
                <a:gd name="connsiteX28" fmla="*/ 295275 w 2509838"/>
                <a:gd name="connsiteY28" fmla="*/ 714375 h 976313"/>
                <a:gd name="connsiteX29" fmla="*/ 409575 w 2509838"/>
                <a:gd name="connsiteY29" fmla="*/ 654844 h 976313"/>
                <a:gd name="connsiteX30" fmla="*/ 483394 w 2509838"/>
                <a:gd name="connsiteY30" fmla="*/ 628650 h 976313"/>
                <a:gd name="connsiteX31" fmla="*/ 588169 w 2509838"/>
                <a:gd name="connsiteY31" fmla="*/ 647700 h 976313"/>
                <a:gd name="connsiteX32" fmla="*/ 647700 w 2509838"/>
                <a:gd name="connsiteY32" fmla="*/ 676275 h 976313"/>
                <a:gd name="connsiteX33" fmla="*/ 719138 w 2509838"/>
                <a:gd name="connsiteY33" fmla="*/ 711994 h 976313"/>
                <a:gd name="connsiteX34" fmla="*/ 828675 w 2509838"/>
                <a:gd name="connsiteY34" fmla="*/ 719138 h 976313"/>
                <a:gd name="connsiteX35" fmla="*/ 1004888 w 2509838"/>
                <a:gd name="connsiteY35" fmla="*/ 697706 h 976313"/>
                <a:gd name="connsiteX36" fmla="*/ 1181100 w 2509838"/>
                <a:gd name="connsiteY36" fmla="*/ 659606 h 976313"/>
                <a:gd name="connsiteX37" fmla="*/ 1362075 w 2509838"/>
                <a:gd name="connsiteY37" fmla="*/ 628650 h 976313"/>
                <a:gd name="connsiteX38" fmla="*/ 1516856 w 2509838"/>
                <a:gd name="connsiteY38" fmla="*/ 595313 h 976313"/>
                <a:gd name="connsiteX39" fmla="*/ 1676400 w 2509838"/>
                <a:gd name="connsiteY39" fmla="*/ 526256 h 976313"/>
                <a:gd name="connsiteX40" fmla="*/ 1771650 w 2509838"/>
                <a:gd name="connsiteY40" fmla="*/ 502444 h 976313"/>
                <a:gd name="connsiteX41" fmla="*/ 1847850 w 2509838"/>
                <a:gd name="connsiteY41" fmla="*/ 488156 h 976313"/>
                <a:gd name="connsiteX42" fmla="*/ 1950244 w 2509838"/>
                <a:gd name="connsiteY42" fmla="*/ 426244 h 976313"/>
                <a:gd name="connsiteX43" fmla="*/ 2059781 w 2509838"/>
                <a:gd name="connsiteY43" fmla="*/ 373856 h 976313"/>
                <a:gd name="connsiteX44" fmla="*/ 2152650 w 2509838"/>
                <a:gd name="connsiteY44" fmla="*/ 300038 h 976313"/>
                <a:gd name="connsiteX45" fmla="*/ 2271713 w 2509838"/>
                <a:gd name="connsiteY45" fmla="*/ 195263 h 976313"/>
                <a:gd name="connsiteX46" fmla="*/ 2371725 w 2509838"/>
                <a:gd name="connsiteY46" fmla="*/ 126206 h 976313"/>
                <a:gd name="connsiteX47" fmla="*/ 2436019 w 2509838"/>
                <a:gd name="connsiteY47" fmla="*/ 88106 h 976313"/>
                <a:gd name="connsiteX48" fmla="*/ 2488406 w 2509838"/>
                <a:gd name="connsiteY48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93168 w 2514600"/>
                <a:gd name="connsiteY0" fmla="*/ 0 h 976313"/>
                <a:gd name="connsiteX1" fmla="*/ 2514600 w 2514600"/>
                <a:gd name="connsiteY1" fmla="*/ 76200 h 976313"/>
                <a:gd name="connsiteX2" fmla="*/ 2445543 w 2514600"/>
                <a:gd name="connsiteY2" fmla="*/ 157163 h 976313"/>
                <a:gd name="connsiteX3" fmla="*/ 2338387 w 2514600"/>
                <a:gd name="connsiteY3" fmla="*/ 230981 h 976313"/>
                <a:gd name="connsiteX4" fmla="*/ 2271712 w 2514600"/>
                <a:gd name="connsiteY4" fmla="*/ 288131 h 976313"/>
                <a:gd name="connsiteX5" fmla="*/ 2200275 w 2514600"/>
                <a:gd name="connsiteY5" fmla="*/ 347663 h 976313"/>
                <a:gd name="connsiteX6" fmla="*/ 2112168 w 2514600"/>
                <a:gd name="connsiteY6" fmla="*/ 426244 h 976313"/>
                <a:gd name="connsiteX7" fmla="*/ 1983581 w 2514600"/>
                <a:gd name="connsiteY7" fmla="*/ 488156 h 976313"/>
                <a:gd name="connsiteX8" fmla="*/ 1876425 w 2514600"/>
                <a:gd name="connsiteY8" fmla="*/ 550069 h 976313"/>
                <a:gd name="connsiteX9" fmla="*/ 1743075 w 2514600"/>
                <a:gd name="connsiteY9" fmla="*/ 581025 h 976313"/>
                <a:gd name="connsiteX10" fmla="*/ 1578768 w 2514600"/>
                <a:gd name="connsiteY10" fmla="*/ 631031 h 976313"/>
                <a:gd name="connsiteX11" fmla="*/ 1414462 w 2514600"/>
                <a:gd name="connsiteY11" fmla="*/ 683419 h 976313"/>
                <a:gd name="connsiteX12" fmla="*/ 1254918 w 2514600"/>
                <a:gd name="connsiteY12" fmla="*/ 709613 h 976313"/>
                <a:gd name="connsiteX13" fmla="*/ 1052512 w 2514600"/>
                <a:gd name="connsiteY13" fmla="*/ 747713 h 976313"/>
                <a:gd name="connsiteX14" fmla="*/ 873918 w 2514600"/>
                <a:gd name="connsiteY14" fmla="*/ 769144 h 976313"/>
                <a:gd name="connsiteX15" fmla="*/ 740568 w 2514600"/>
                <a:gd name="connsiteY15" fmla="*/ 769144 h 976313"/>
                <a:gd name="connsiteX16" fmla="*/ 609600 w 2514600"/>
                <a:gd name="connsiteY16" fmla="*/ 733425 h 976313"/>
                <a:gd name="connsiteX17" fmla="*/ 526256 w 2514600"/>
                <a:gd name="connsiteY17" fmla="*/ 695325 h 976313"/>
                <a:gd name="connsiteX18" fmla="*/ 442912 w 2514600"/>
                <a:gd name="connsiteY18" fmla="*/ 714375 h 976313"/>
                <a:gd name="connsiteX19" fmla="*/ 340518 w 2514600"/>
                <a:gd name="connsiteY19" fmla="*/ 771525 h 976313"/>
                <a:gd name="connsiteX20" fmla="*/ 238125 w 2514600"/>
                <a:gd name="connsiteY20" fmla="*/ 876300 h 976313"/>
                <a:gd name="connsiteX21" fmla="*/ 173831 w 2514600"/>
                <a:gd name="connsiteY21" fmla="*/ 928687 h 976313"/>
                <a:gd name="connsiteX22" fmla="*/ 116681 w 2514600"/>
                <a:gd name="connsiteY22" fmla="*/ 976313 h 976313"/>
                <a:gd name="connsiteX23" fmla="*/ 0 w 2514600"/>
                <a:gd name="connsiteY23" fmla="*/ 971549 h 976313"/>
                <a:gd name="connsiteX24" fmla="*/ 59531 w 2514600"/>
                <a:gd name="connsiteY24" fmla="*/ 926306 h 976313"/>
                <a:gd name="connsiteX25" fmla="*/ 116681 w 2514600"/>
                <a:gd name="connsiteY25" fmla="*/ 876300 h 976313"/>
                <a:gd name="connsiteX26" fmla="*/ 216693 w 2514600"/>
                <a:gd name="connsiteY26" fmla="*/ 788194 h 976313"/>
                <a:gd name="connsiteX27" fmla="*/ 300037 w 2514600"/>
                <a:gd name="connsiteY27" fmla="*/ 714375 h 976313"/>
                <a:gd name="connsiteX28" fmla="*/ 414337 w 2514600"/>
                <a:gd name="connsiteY28" fmla="*/ 654844 h 976313"/>
                <a:gd name="connsiteX29" fmla="*/ 488156 w 2514600"/>
                <a:gd name="connsiteY29" fmla="*/ 628650 h 976313"/>
                <a:gd name="connsiteX30" fmla="*/ 592931 w 2514600"/>
                <a:gd name="connsiteY30" fmla="*/ 647700 h 976313"/>
                <a:gd name="connsiteX31" fmla="*/ 652462 w 2514600"/>
                <a:gd name="connsiteY31" fmla="*/ 676275 h 976313"/>
                <a:gd name="connsiteX32" fmla="*/ 726281 w 2514600"/>
                <a:gd name="connsiteY32" fmla="*/ 707231 h 976313"/>
                <a:gd name="connsiteX33" fmla="*/ 833437 w 2514600"/>
                <a:gd name="connsiteY33" fmla="*/ 719138 h 976313"/>
                <a:gd name="connsiteX34" fmla="*/ 1009650 w 2514600"/>
                <a:gd name="connsiteY34" fmla="*/ 697706 h 976313"/>
                <a:gd name="connsiteX35" fmla="*/ 1185862 w 2514600"/>
                <a:gd name="connsiteY35" fmla="*/ 659606 h 976313"/>
                <a:gd name="connsiteX36" fmla="*/ 1366837 w 2514600"/>
                <a:gd name="connsiteY36" fmla="*/ 628650 h 976313"/>
                <a:gd name="connsiteX37" fmla="*/ 1521618 w 2514600"/>
                <a:gd name="connsiteY37" fmla="*/ 595313 h 976313"/>
                <a:gd name="connsiteX38" fmla="*/ 1683543 w 2514600"/>
                <a:gd name="connsiteY38" fmla="*/ 535781 h 976313"/>
                <a:gd name="connsiteX39" fmla="*/ 1776412 w 2514600"/>
                <a:gd name="connsiteY39" fmla="*/ 502444 h 976313"/>
                <a:gd name="connsiteX40" fmla="*/ 1852612 w 2514600"/>
                <a:gd name="connsiteY40" fmla="*/ 488156 h 976313"/>
                <a:gd name="connsiteX41" fmla="*/ 1955006 w 2514600"/>
                <a:gd name="connsiteY41" fmla="*/ 426244 h 976313"/>
                <a:gd name="connsiteX42" fmla="*/ 2064543 w 2514600"/>
                <a:gd name="connsiteY42" fmla="*/ 373856 h 976313"/>
                <a:gd name="connsiteX43" fmla="*/ 2157412 w 2514600"/>
                <a:gd name="connsiteY43" fmla="*/ 300038 h 976313"/>
                <a:gd name="connsiteX44" fmla="*/ 2276475 w 2514600"/>
                <a:gd name="connsiteY44" fmla="*/ 195263 h 976313"/>
                <a:gd name="connsiteX45" fmla="*/ 2376487 w 2514600"/>
                <a:gd name="connsiteY45" fmla="*/ 126206 h 976313"/>
                <a:gd name="connsiteX46" fmla="*/ 2433638 w 2514600"/>
                <a:gd name="connsiteY46" fmla="*/ 80962 h 976313"/>
                <a:gd name="connsiteX47" fmla="*/ 2493168 w 2514600"/>
                <a:gd name="connsiteY47" fmla="*/ 0 h 976313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21618 w 2514600"/>
                <a:gd name="connsiteY37" fmla="*/ 583407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5454 w 2514600"/>
                <a:gd name="connsiteY38" fmla="*/ 50598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4606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27439 w 2514600"/>
                <a:gd name="connsiteY37" fmla="*/ 52101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92297 w 2647366"/>
                <a:gd name="connsiteY24" fmla="*/ 914400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52091 w 2647366"/>
                <a:gd name="connsiteY35" fmla="*/ 64376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13504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306597 w 2647366"/>
                <a:gd name="connsiteY21" fmla="*/ 916781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92893 w 2647366"/>
                <a:gd name="connsiteY42" fmla="*/ 468735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204357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161773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4698 w 2702475"/>
                <a:gd name="connsiteY28" fmla="*/ 642938 h 969417"/>
                <a:gd name="connsiteX29" fmla="*/ 703586 w 2702475"/>
                <a:gd name="connsiteY29" fmla="*/ 594199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37773 w 2702475"/>
                <a:gd name="connsiteY45" fmla="*/ 288132 h 969417"/>
                <a:gd name="connsiteX46" fmla="*/ 2456836 w 2702475"/>
                <a:gd name="connsiteY46" fmla="*/ 183357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81138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603296 w 2702475"/>
                <a:gd name="connsiteY29" fmla="*/ 621218 h 969417"/>
                <a:gd name="connsiteX30" fmla="*/ 594698 w 2702475"/>
                <a:gd name="connsiteY30" fmla="*/ 642938 h 969417"/>
                <a:gd name="connsiteX31" fmla="*/ 703586 w 2702475"/>
                <a:gd name="connsiteY31" fmla="*/ 594199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33556 w 2702475"/>
                <a:gd name="connsiteY31" fmla="*/ 593662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771130 w 2702475"/>
                <a:gd name="connsiteY32" fmla="*/ 621218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450266 w 2702475"/>
                <a:gd name="connsiteY48" fmla="*/ 152670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702475" h="969417">
                  <a:moveTo>
                    <a:pt x="2675910" y="0"/>
                  </a:moveTo>
                  <a:lnTo>
                    <a:pt x="2702475" y="71808"/>
                  </a:lnTo>
                  <a:lnTo>
                    <a:pt x="2625904" y="145257"/>
                  </a:lnTo>
                  <a:lnTo>
                    <a:pt x="2501210" y="191545"/>
                  </a:lnTo>
                  <a:lnTo>
                    <a:pt x="2434535" y="253700"/>
                  </a:lnTo>
                  <a:cubicBezTo>
                    <a:pt x="2387200" y="307246"/>
                    <a:pt x="2337628" y="377246"/>
                    <a:pt x="2292529" y="414338"/>
                  </a:cubicBezTo>
                  <a:cubicBezTo>
                    <a:pt x="2247430" y="451430"/>
                    <a:pt x="2203233" y="455613"/>
                    <a:pt x="2163942" y="476250"/>
                  </a:cubicBezTo>
                  <a:cubicBezTo>
                    <a:pt x="2124652" y="496888"/>
                    <a:pt x="2096870" y="522685"/>
                    <a:pt x="2056786" y="538163"/>
                  </a:cubicBezTo>
                  <a:cubicBezTo>
                    <a:pt x="2016702" y="553641"/>
                    <a:pt x="1957352" y="561956"/>
                    <a:pt x="1923436" y="569119"/>
                  </a:cubicBezTo>
                  <a:lnTo>
                    <a:pt x="1853289" y="593662"/>
                  </a:lnTo>
                  <a:cubicBezTo>
                    <a:pt x="1829907" y="601843"/>
                    <a:pt x="1800955" y="602811"/>
                    <a:pt x="1759130" y="604096"/>
                  </a:cubicBezTo>
                  <a:cubicBezTo>
                    <a:pt x="1717305" y="605381"/>
                    <a:pt x="1656312" y="588276"/>
                    <a:pt x="1602337" y="601373"/>
                  </a:cubicBezTo>
                  <a:cubicBezTo>
                    <a:pt x="1548362" y="614470"/>
                    <a:pt x="1519401" y="637727"/>
                    <a:pt x="1457824" y="660133"/>
                  </a:cubicBezTo>
                  <a:cubicBezTo>
                    <a:pt x="1396247" y="682539"/>
                    <a:pt x="1296373" y="725885"/>
                    <a:pt x="1232873" y="735807"/>
                  </a:cubicBezTo>
                  <a:lnTo>
                    <a:pt x="1054279" y="757238"/>
                  </a:lnTo>
                  <a:cubicBezTo>
                    <a:pt x="994748" y="764382"/>
                    <a:pt x="964982" y="763191"/>
                    <a:pt x="920929" y="757238"/>
                  </a:cubicBezTo>
                  <a:lnTo>
                    <a:pt x="789961" y="721519"/>
                  </a:lnTo>
                  <a:cubicBezTo>
                    <a:pt x="754243" y="709216"/>
                    <a:pt x="734398" y="686594"/>
                    <a:pt x="706617" y="683419"/>
                  </a:cubicBezTo>
                  <a:cubicBezTo>
                    <a:pt x="678836" y="680244"/>
                    <a:pt x="657404" y="683419"/>
                    <a:pt x="623273" y="702469"/>
                  </a:cubicBezTo>
                  <a:lnTo>
                    <a:pt x="520879" y="759619"/>
                  </a:lnTo>
                  <a:cubicBezTo>
                    <a:pt x="486748" y="778669"/>
                    <a:pt x="442927" y="819412"/>
                    <a:pt x="413476" y="841848"/>
                  </a:cubicBezTo>
                  <a:cubicBezTo>
                    <a:pt x="390375" y="859310"/>
                    <a:pt x="386122" y="872974"/>
                    <a:pt x="344172" y="894235"/>
                  </a:cubicBezTo>
                  <a:cubicBezTo>
                    <a:pt x="302222" y="915496"/>
                    <a:pt x="211202" y="957263"/>
                    <a:pt x="161773" y="969417"/>
                  </a:cubicBezTo>
                  <a:lnTo>
                    <a:pt x="0" y="967158"/>
                  </a:lnTo>
                  <a:cubicBezTo>
                    <a:pt x="19844" y="952077"/>
                    <a:pt x="172014" y="904807"/>
                    <a:pt x="224861" y="881835"/>
                  </a:cubicBezTo>
                  <a:cubicBezTo>
                    <a:pt x="277708" y="858863"/>
                    <a:pt x="299620" y="842819"/>
                    <a:pt x="317082" y="829325"/>
                  </a:cubicBezTo>
                  <a:lnTo>
                    <a:pt x="397054" y="776288"/>
                  </a:lnTo>
                  <a:lnTo>
                    <a:pt x="480398" y="702469"/>
                  </a:lnTo>
                  <a:cubicBezTo>
                    <a:pt x="513339" y="680244"/>
                    <a:pt x="562510" y="643448"/>
                    <a:pt x="599708" y="625403"/>
                  </a:cubicBezTo>
                  <a:cubicBezTo>
                    <a:pt x="636906" y="607358"/>
                    <a:pt x="684675" y="589962"/>
                    <a:pt x="713606" y="591694"/>
                  </a:cubicBezTo>
                  <a:cubicBezTo>
                    <a:pt x="742537" y="593426"/>
                    <a:pt x="751753" y="624099"/>
                    <a:pt x="773292" y="635794"/>
                  </a:cubicBezTo>
                  <a:cubicBezTo>
                    <a:pt x="794831" y="647489"/>
                    <a:pt x="810598" y="654447"/>
                    <a:pt x="832823" y="664369"/>
                  </a:cubicBezTo>
                  <a:cubicBezTo>
                    <a:pt x="855048" y="674291"/>
                    <a:pt x="870923" y="691356"/>
                    <a:pt x="906642" y="695325"/>
                  </a:cubicBezTo>
                  <a:lnTo>
                    <a:pt x="1013798" y="707232"/>
                  </a:lnTo>
                  <a:lnTo>
                    <a:pt x="1190011" y="685800"/>
                  </a:lnTo>
                  <a:lnTo>
                    <a:pt x="1312211" y="653782"/>
                  </a:lnTo>
                  <a:lnTo>
                    <a:pt x="1391272" y="610124"/>
                  </a:lnTo>
                  <a:cubicBezTo>
                    <a:pt x="1446628" y="586090"/>
                    <a:pt x="1478964" y="556863"/>
                    <a:pt x="1522149" y="541594"/>
                  </a:cubicBezTo>
                  <a:cubicBezTo>
                    <a:pt x="1565334" y="526325"/>
                    <a:pt x="1577097" y="521043"/>
                    <a:pt x="1607800" y="521018"/>
                  </a:cubicBezTo>
                  <a:cubicBezTo>
                    <a:pt x="1638503" y="520993"/>
                    <a:pt x="1662115" y="542693"/>
                    <a:pt x="1706370" y="541441"/>
                  </a:cubicBezTo>
                  <a:cubicBezTo>
                    <a:pt x="1750625" y="540189"/>
                    <a:pt x="1831596" y="521988"/>
                    <a:pt x="1873330" y="513504"/>
                  </a:cubicBezTo>
                  <a:cubicBezTo>
                    <a:pt x="1901144" y="503344"/>
                    <a:pt x="1928913" y="497999"/>
                    <a:pt x="1956773" y="490538"/>
                  </a:cubicBezTo>
                  <a:cubicBezTo>
                    <a:pt x="1984633" y="483077"/>
                    <a:pt x="2010722" y="481435"/>
                    <a:pt x="2040488" y="468735"/>
                  </a:cubicBezTo>
                  <a:cubicBezTo>
                    <a:pt x="2070254" y="456035"/>
                    <a:pt x="2098855" y="431801"/>
                    <a:pt x="2135367" y="414338"/>
                  </a:cubicBezTo>
                  <a:lnTo>
                    <a:pt x="2244904" y="361950"/>
                  </a:lnTo>
                  <a:cubicBezTo>
                    <a:pt x="2276968" y="336744"/>
                    <a:pt x="2286914" y="299914"/>
                    <a:pt x="2327752" y="263103"/>
                  </a:cubicBezTo>
                  <a:lnTo>
                    <a:pt x="2450266" y="152670"/>
                  </a:lnTo>
                  <a:cubicBezTo>
                    <a:pt x="2488449" y="127870"/>
                    <a:pt x="2530654" y="133350"/>
                    <a:pt x="2556848" y="114300"/>
                  </a:cubicBezTo>
                  <a:cubicBezTo>
                    <a:pt x="2583042" y="95250"/>
                    <a:pt x="2594155" y="88106"/>
                    <a:pt x="2613999" y="69056"/>
                  </a:cubicBezTo>
                  <a:cubicBezTo>
                    <a:pt x="2633843" y="50006"/>
                    <a:pt x="2662416" y="794"/>
                    <a:pt x="2675910" y="0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82" name="Freeform 281"/>
            <p:cNvSpPr/>
            <p:nvPr/>
          </p:nvSpPr>
          <p:spPr bwMode="auto">
            <a:xfrm>
              <a:off x="922704" y="4970721"/>
              <a:ext cx="1816407" cy="635329"/>
            </a:xfrm>
            <a:custGeom>
              <a:avLst/>
              <a:gdLst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40769 w 2419350"/>
                <a:gd name="connsiteY30" fmla="*/ 78581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0143 w 2419350"/>
                <a:gd name="connsiteY16" fmla="*/ 631031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45244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69056 w 2419350"/>
                <a:gd name="connsiteY1" fmla="*/ 838199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0106 w 2419350"/>
                <a:gd name="connsiteY49" fmla="*/ 721518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52437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514539"/>
                <a:gd name="connsiteY0" fmla="*/ 897731 h 897731"/>
                <a:gd name="connsiteX1" fmla="*/ 164245 w 2514539"/>
                <a:gd name="connsiteY1" fmla="*/ 83105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4376 w 2514539"/>
                <a:gd name="connsiteY2" fmla="*/ 770906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52113"/>
                <a:gd name="connsiteY0" fmla="*/ 897731 h 897731"/>
                <a:gd name="connsiteX1" fmla="*/ 196809 w 2552113"/>
                <a:gd name="connsiteY1" fmla="*/ 811015 h 897731"/>
                <a:gd name="connsiteX2" fmla="*/ 251950 w 2552113"/>
                <a:gd name="connsiteY2" fmla="*/ 770906 h 897731"/>
                <a:gd name="connsiteX3" fmla="*/ 311357 w 2552113"/>
                <a:gd name="connsiteY3" fmla="*/ 719137 h 897731"/>
                <a:gd name="connsiteX4" fmla="*/ 375651 w 2552113"/>
                <a:gd name="connsiteY4" fmla="*/ 673893 h 897731"/>
                <a:gd name="connsiteX5" fmla="*/ 456613 w 2552113"/>
                <a:gd name="connsiteY5" fmla="*/ 628650 h 897731"/>
                <a:gd name="connsiteX6" fmla="*/ 506619 w 2552113"/>
                <a:gd name="connsiteY6" fmla="*/ 611981 h 897731"/>
                <a:gd name="connsiteX7" fmla="*/ 566151 w 2552113"/>
                <a:gd name="connsiteY7" fmla="*/ 616743 h 897731"/>
                <a:gd name="connsiteX8" fmla="*/ 620920 w 2552113"/>
                <a:gd name="connsiteY8" fmla="*/ 647700 h 897731"/>
                <a:gd name="connsiteX9" fmla="*/ 680451 w 2552113"/>
                <a:gd name="connsiteY9" fmla="*/ 666750 h 897731"/>
                <a:gd name="connsiteX10" fmla="*/ 754269 w 2552113"/>
                <a:gd name="connsiteY10" fmla="*/ 685800 h 897731"/>
                <a:gd name="connsiteX11" fmla="*/ 820944 w 2552113"/>
                <a:gd name="connsiteY11" fmla="*/ 695325 h 897731"/>
                <a:gd name="connsiteX12" fmla="*/ 906669 w 2552113"/>
                <a:gd name="connsiteY12" fmla="*/ 683418 h 897731"/>
                <a:gd name="connsiteX13" fmla="*/ 992394 w 2552113"/>
                <a:gd name="connsiteY13" fmla="*/ 673893 h 897731"/>
                <a:gd name="connsiteX14" fmla="*/ 1111457 w 2552113"/>
                <a:gd name="connsiteY14" fmla="*/ 657225 h 897731"/>
                <a:gd name="connsiteX15" fmla="*/ 1197182 w 2552113"/>
                <a:gd name="connsiteY15" fmla="*/ 640556 h 897731"/>
                <a:gd name="connsiteX16" fmla="*/ 1282906 w 2552113"/>
                <a:gd name="connsiteY16" fmla="*/ 623887 h 897731"/>
                <a:gd name="connsiteX17" fmla="*/ 1373394 w 2552113"/>
                <a:gd name="connsiteY17" fmla="*/ 609600 h 897731"/>
                <a:gd name="connsiteX18" fmla="*/ 1487694 w 2552113"/>
                <a:gd name="connsiteY18" fmla="*/ 583406 h 897731"/>
                <a:gd name="connsiteX19" fmla="*/ 1590088 w 2552113"/>
                <a:gd name="connsiteY19" fmla="*/ 545306 h 897731"/>
                <a:gd name="connsiteX20" fmla="*/ 1702007 w 2552113"/>
                <a:gd name="connsiteY20" fmla="*/ 514350 h 897731"/>
                <a:gd name="connsiteX21" fmla="*/ 1799638 w 2552113"/>
                <a:gd name="connsiteY21" fmla="*/ 485775 h 897731"/>
                <a:gd name="connsiteX22" fmla="*/ 1861551 w 2552113"/>
                <a:gd name="connsiteY22" fmla="*/ 478631 h 897731"/>
                <a:gd name="connsiteX23" fmla="*/ 1921082 w 2552113"/>
                <a:gd name="connsiteY23" fmla="*/ 450056 h 897731"/>
                <a:gd name="connsiteX24" fmla="*/ 2002044 w 2552113"/>
                <a:gd name="connsiteY24" fmla="*/ 407193 h 897731"/>
                <a:gd name="connsiteX25" fmla="*/ 2063957 w 2552113"/>
                <a:gd name="connsiteY25" fmla="*/ 371475 h 897731"/>
                <a:gd name="connsiteX26" fmla="*/ 2147301 w 2552113"/>
                <a:gd name="connsiteY26" fmla="*/ 323849 h 897731"/>
                <a:gd name="connsiteX27" fmla="*/ 2228263 w 2552113"/>
                <a:gd name="connsiteY27" fmla="*/ 257175 h 897731"/>
                <a:gd name="connsiteX28" fmla="*/ 2321132 w 2552113"/>
                <a:gd name="connsiteY28" fmla="*/ 169068 h 897731"/>
                <a:gd name="connsiteX29" fmla="*/ 2406857 w 2552113"/>
                <a:gd name="connsiteY29" fmla="*/ 102393 h 897731"/>
                <a:gd name="connsiteX30" fmla="*/ 2468770 w 2552113"/>
                <a:gd name="connsiteY30" fmla="*/ 59531 h 897731"/>
                <a:gd name="connsiteX31" fmla="*/ 2499726 w 2552113"/>
                <a:gd name="connsiteY31" fmla="*/ 30956 h 897731"/>
                <a:gd name="connsiteX32" fmla="*/ 2530681 w 2552113"/>
                <a:gd name="connsiteY32" fmla="*/ 0 h 897731"/>
                <a:gd name="connsiteX33" fmla="*/ 2552113 w 2552113"/>
                <a:gd name="connsiteY33" fmla="*/ 61911 h 897731"/>
                <a:gd name="connsiteX34" fmla="*/ 2499726 w 2552113"/>
                <a:gd name="connsiteY34" fmla="*/ 109537 h 897731"/>
                <a:gd name="connsiteX35" fmla="*/ 2433051 w 2552113"/>
                <a:gd name="connsiteY35" fmla="*/ 142875 h 897731"/>
                <a:gd name="connsiteX36" fmla="*/ 2354469 w 2552113"/>
                <a:gd name="connsiteY36" fmla="*/ 207168 h 897731"/>
                <a:gd name="connsiteX37" fmla="*/ 2297320 w 2552113"/>
                <a:gd name="connsiteY37" fmla="*/ 259556 h 897731"/>
                <a:gd name="connsiteX38" fmla="*/ 2228263 w 2552113"/>
                <a:gd name="connsiteY38" fmla="*/ 330993 h 897731"/>
                <a:gd name="connsiteX39" fmla="*/ 2142538 w 2552113"/>
                <a:gd name="connsiteY39" fmla="*/ 388143 h 897731"/>
                <a:gd name="connsiteX40" fmla="*/ 2033001 w 2552113"/>
                <a:gd name="connsiteY40" fmla="*/ 452437 h 897731"/>
                <a:gd name="connsiteX41" fmla="*/ 1932988 w 2552113"/>
                <a:gd name="connsiteY41" fmla="*/ 495300 h 897731"/>
                <a:gd name="connsiteX42" fmla="*/ 1861551 w 2552113"/>
                <a:gd name="connsiteY42" fmla="*/ 528637 h 897731"/>
                <a:gd name="connsiteX43" fmla="*/ 1759157 w 2552113"/>
                <a:gd name="connsiteY43" fmla="*/ 557212 h 897731"/>
                <a:gd name="connsiteX44" fmla="*/ 1637714 w 2552113"/>
                <a:gd name="connsiteY44" fmla="*/ 588168 h 897731"/>
                <a:gd name="connsiteX45" fmla="*/ 1494838 w 2552113"/>
                <a:gd name="connsiteY45" fmla="*/ 623887 h 897731"/>
                <a:gd name="connsiteX46" fmla="*/ 1371013 w 2552113"/>
                <a:gd name="connsiteY46" fmla="*/ 659606 h 897731"/>
                <a:gd name="connsiteX47" fmla="*/ 1251951 w 2552113"/>
                <a:gd name="connsiteY47" fmla="*/ 685800 h 897731"/>
                <a:gd name="connsiteX48" fmla="*/ 1135269 w 2552113"/>
                <a:gd name="connsiteY48" fmla="*/ 704850 h 897731"/>
                <a:gd name="connsiteX49" fmla="*/ 987632 w 2552113"/>
                <a:gd name="connsiteY49" fmla="*/ 728661 h 897731"/>
                <a:gd name="connsiteX50" fmla="*/ 866188 w 2552113"/>
                <a:gd name="connsiteY50" fmla="*/ 738187 h 897731"/>
                <a:gd name="connsiteX51" fmla="*/ 759032 w 2552113"/>
                <a:gd name="connsiteY51" fmla="*/ 731043 h 897731"/>
                <a:gd name="connsiteX52" fmla="*/ 630444 w 2552113"/>
                <a:gd name="connsiteY52" fmla="*/ 700087 h 897731"/>
                <a:gd name="connsiteX53" fmla="*/ 559007 w 2552113"/>
                <a:gd name="connsiteY53" fmla="*/ 673893 h 897731"/>
                <a:gd name="connsiteX54" fmla="*/ 523288 w 2552113"/>
                <a:gd name="connsiteY54" fmla="*/ 661988 h 897731"/>
                <a:gd name="connsiteX55" fmla="*/ 444707 w 2552113"/>
                <a:gd name="connsiteY55" fmla="*/ 683418 h 897731"/>
                <a:gd name="connsiteX56" fmla="*/ 420894 w 2552113"/>
                <a:gd name="connsiteY56" fmla="*/ 700087 h 897731"/>
                <a:gd name="connsiteX57" fmla="*/ 351838 w 2552113"/>
                <a:gd name="connsiteY57" fmla="*/ 752475 h 897731"/>
                <a:gd name="connsiteX58" fmla="*/ 273257 w 2552113"/>
                <a:gd name="connsiteY58" fmla="*/ 831056 h 897731"/>
                <a:gd name="connsiteX59" fmla="*/ 242301 w 2552113"/>
                <a:gd name="connsiteY59" fmla="*/ 869156 h 897731"/>
                <a:gd name="connsiteX60" fmla="*/ 211344 w 2552113"/>
                <a:gd name="connsiteY60" fmla="*/ 895350 h 897731"/>
                <a:gd name="connsiteX61" fmla="*/ 0 w 2552113"/>
                <a:gd name="connsiteY61" fmla="*/ 897731 h 897731"/>
                <a:gd name="connsiteX0" fmla="*/ 0 w 2574658"/>
                <a:gd name="connsiteY0" fmla="*/ 897731 h 897731"/>
                <a:gd name="connsiteX1" fmla="*/ 219354 w 2574658"/>
                <a:gd name="connsiteY1" fmla="*/ 811015 h 897731"/>
                <a:gd name="connsiteX2" fmla="*/ 274495 w 2574658"/>
                <a:gd name="connsiteY2" fmla="*/ 770906 h 897731"/>
                <a:gd name="connsiteX3" fmla="*/ 333902 w 2574658"/>
                <a:gd name="connsiteY3" fmla="*/ 719137 h 897731"/>
                <a:gd name="connsiteX4" fmla="*/ 398196 w 2574658"/>
                <a:gd name="connsiteY4" fmla="*/ 673893 h 897731"/>
                <a:gd name="connsiteX5" fmla="*/ 479158 w 2574658"/>
                <a:gd name="connsiteY5" fmla="*/ 628650 h 897731"/>
                <a:gd name="connsiteX6" fmla="*/ 529164 w 2574658"/>
                <a:gd name="connsiteY6" fmla="*/ 611981 h 897731"/>
                <a:gd name="connsiteX7" fmla="*/ 588696 w 2574658"/>
                <a:gd name="connsiteY7" fmla="*/ 616743 h 897731"/>
                <a:gd name="connsiteX8" fmla="*/ 643465 w 2574658"/>
                <a:gd name="connsiteY8" fmla="*/ 647700 h 897731"/>
                <a:gd name="connsiteX9" fmla="*/ 702996 w 2574658"/>
                <a:gd name="connsiteY9" fmla="*/ 666750 h 897731"/>
                <a:gd name="connsiteX10" fmla="*/ 776814 w 2574658"/>
                <a:gd name="connsiteY10" fmla="*/ 685800 h 897731"/>
                <a:gd name="connsiteX11" fmla="*/ 843489 w 2574658"/>
                <a:gd name="connsiteY11" fmla="*/ 695325 h 897731"/>
                <a:gd name="connsiteX12" fmla="*/ 929214 w 2574658"/>
                <a:gd name="connsiteY12" fmla="*/ 683418 h 897731"/>
                <a:gd name="connsiteX13" fmla="*/ 1014939 w 2574658"/>
                <a:gd name="connsiteY13" fmla="*/ 673893 h 897731"/>
                <a:gd name="connsiteX14" fmla="*/ 1134002 w 2574658"/>
                <a:gd name="connsiteY14" fmla="*/ 657225 h 897731"/>
                <a:gd name="connsiteX15" fmla="*/ 1219727 w 2574658"/>
                <a:gd name="connsiteY15" fmla="*/ 640556 h 897731"/>
                <a:gd name="connsiteX16" fmla="*/ 1305451 w 2574658"/>
                <a:gd name="connsiteY16" fmla="*/ 623887 h 897731"/>
                <a:gd name="connsiteX17" fmla="*/ 1395939 w 2574658"/>
                <a:gd name="connsiteY17" fmla="*/ 609600 h 897731"/>
                <a:gd name="connsiteX18" fmla="*/ 1510239 w 2574658"/>
                <a:gd name="connsiteY18" fmla="*/ 583406 h 897731"/>
                <a:gd name="connsiteX19" fmla="*/ 1612633 w 2574658"/>
                <a:gd name="connsiteY19" fmla="*/ 545306 h 897731"/>
                <a:gd name="connsiteX20" fmla="*/ 1724552 w 2574658"/>
                <a:gd name="connsiteY20" fmla="*/ 514350 h 897731"/>
                <a:gd name="connsiteX21" fmla="*/ 1822183 w 2574658"/>
                <a:gd name="connsiteY21" fmla="*/ 485775 h 897731"/>
                <a:gd name="connsiteX22" fmla="*/ 1884096 w 2574658"/>
                <a:gd name="connsiteY22" fmla="*/ 478631 h 897731"/>
                <a:gd name="connsiteX23" fmla="*/ 1943627 w 2574658"/>
                <a:gd name="connsiteY23" fmla="*/ 450056 h 897731"/>
                <a:gd name="connsiteX24" fmla="*/ 2024589 w 2574658"/>
                <a:gd name="connsiteY24" fmla="*/ 407193 h 897731"/>
                <a:gd name="connsiteX25" fmla="*/ 2086502 w 2574658"/>
                <a:gd name="connsiteY25" fmla="*/ 371475 h 897731"/>
                <a:gd name="connsiteX26" fmla="*/ 2169846 w 2574658"/>
                <a:gd name="connsiteY26" fmla="*/ 323849 h 897731"/>
                <a:gd name="connsiteX27" fmla="*/ 2250808 w 2574658"/>
                <a:gd name="connsiteY27" fmla="*/ 257175 h 897731"/>
                <a:gd name="connsiteX28" fmla="*/ 2343677 w 2574658"/>
                <a:gd name="connsiteY28" fmla="*/ 169068 h 897731"/>
                <a:gd name="connsiteX29" fmla="*/ 2429402 w 2574658"/>
                <a:gd name="connsiteY29" fmla="*/ 102393 h 897731"/>
                <a:gd name="connsiteX30" fmla="*/ 2491315 w 2574658"/>
                <a:gd name="connsiteY30" fmla="*/ 59531 h 897731"/>
                <a:gd name="connsiteX31" fmla="*/ 2522271 w 2574658"/>
                <a:gd name="connsiteY31" fmla="*/ 30956 h 897731"/>
                <a:gd name="connsiteX32" fmla="*/ 2553226 w 2574658"/>
                <a:gd name="connsiteY32" fmla="*/ 0 h 897731"/>
                <a:gd name="connsiteX33" fmla="*/ 2574658 w 2574658"/>
                <a:gd name="connsiteY33" fmla="*/ 61911 h 897731"/>
                <a:gd name="connsiteX34" fmla="*/ 2522271 w 2574658"/>
                <a:gd name="connsiteY34" fmla="*/ 109537 h 897731"/>
                <a:gd name="connsiteX35" fmla="*/ 2455596 w 2574658"/>
                <a:gd name="connsiteY35" fmla="*/ 142875 h 897731"/>
                <a:gd name="connsiteX36" fmla="*/ 2377014 w 2574658"/>
                <a:gd name="connsiteY36" fmla="*/ 207168 h 897731"/>
                <a:gd name="connsiteX37" fmla="*/ 2319865 w 2574658"/>
                <a:gd name="connsiteY37" fmla="*/ 259556 h 897731"/>
                <a:gd name="connsiteX38" fmla="*/ 2250808 w 2574658"/>
                <a:gd name="connsiteY38" fmla="*/ 330993 h 897731"/>
                <a:gd name="connsiteX39" fmla="*/ 2165083 w 2574658"/>
                <a:gd name="connsiteY39" fmla="*/ 388143 h 897731"/>
                <a:gd name="connsiteX40" fmla="*/ 2055546 w 2574658"/>
                <a:gd name="connsiteY40" fmla="*/ 452437 h 897731"/>
                <a:gd name="connsiteX41" fmla="*/ 1955533 w 2574658"/>
                <a:gd name="connsiteY41" fmla="*/ 495300 h 897731"/>
                <a:gd name="connsiteX42" fmla="*/ 1884096 w 2574658"/>
                <a:gd name="connsiteY42" fmla="*/ 528637 h 897731"/>
                <a:gd name="connsiteX43" fmla="*/ 1781702 w 2574658"/>
                <a:gd name="connsiteY43" fmla="*/ 557212 h 897731"/>
                <a:gd name="connsiteX44" fmla="*/ 1660259 w 2574658"/>
                <a:gd name="connsiteY44" fmla="*/ 588168 h 897731"/>
                <a:gd name="connsiteX45" fmla="*/ 1517383 w 2574658"/>
                <a:gd name="connsiteY45" fmla="*/ 623887 h 897731"/>
                <a:gd name="connsiteX46" fmla="*/ 1393558 w 2574658"/>
                <a:gd name="connsiteY46" fmla="*/ 659606 h 897731"/>
                <a:gd name="connsiteX47" fmla="*/ 1274496 w 2574658"/>
                <a:gd name="connsiteY47" fmla="*/ 685800 h 897731"/>
                <a:gd name="connsiteX48" fmla="*/ 1157814 w 2574658"/>
                <a:gd name="connsiteY48" fmla="*/ 704850 h 897731"/>
                <a:gd name="connsiteX49" fmla="*/ 1010177 w 2574658"/>
                <a:gd name="connsiteY49" fmla="*/ 728661 h 897731"/>
                <a:gd name="connsiteX50" fmla="*/ 888733 w 2574658"/>
                <a:gd name="connsiteY50" fmla="*/ 738187 h 897731"/>
                <a:gd name="connsiteX51" fmla="*/ 781577 w 2574658"/>
                <a:gd name="connsiteY51" fmla="*/ 731043 h 897731"/>
                <a:gd name="connsiteX52" fmla="*/ 652989 w 2574658"/>
                <a:gd name="connsiteY52" fmla="*/ 700087 h 897731"/>
                <a:gd name="connsiteX53" fmla="*/ 581552 w 2574658"/>
                <a:gd name="connsiteY53" fmla="*/ 673893 h 897731"/>
                <a:gd name="connsiteX54" fmla="*/ 545833 w 2574658"/>
                <a:gd name="connsiteY54" fmla="*/ 661988 h 897731"/>
                <a:gd name="connsiteX55" fmla="*/ 467252 w 2574658"/>
                <a:gd name="connsiteY55" fmla="*/ 683418 h 897731"/>
                <a:gd name="connsiteX56" fmla="*/ 443439 w 2574658"/>
                <a:gd name="connsiteY56" fmla="*/ 700087 h 897731"/>
                <a:gd name="connsiteX57" fmla="*/ 374383 w 2574658"/>
                <a:gd name="connsiteY57" fmla="*/ 752475 h 897731"/>
                <a:gd name="connsiteX58" fmla="*/ 295802 w 2574658"/>
                <a:gd name="connsiteY58" fmla="*/ 831056 h 897731"/>
                <a:gd name="connsiteX59" fmla="*/ 264846 w 2574658"/>
                <a:gd name="connsiteY59" fmla="*/ 869156 h 897731"/>
                <a:gd name="connsiteX60" fmla="*/ 233889 w 2574658"/>
                <a:gd name="connsiteY60" fmla="*/ 895350 h 897731"/>
                <a:gd name="connsiteX61" fmla="*/ 0 w 2574658"/>
                <a:gd name="connsiteY61" fmla="*/ 897731 h 897731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264846 w 2574658"/>
                <a:gd name="connsiteY59" fmla="*/ 869156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639034 w 2574658"/>
                <a:gd name="connsiteY20" fmla="*/ 52961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649054 w 2574658"/>
                <a:gd name="connsiteY20" fmla="*/ 51458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55220 w 2574658"/>
                <a:gd name="connsiteY19" fmla="*/ 53027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31146 w 2574658"/>
                <a:gd name="connsiteY29" fmla="*/ 144011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574658" h="900360">
                  <a:moveTo>
                    <a:pt x="0" y="897731"/>
                  </a:moveTo>
                  <a:lnTo>
                    <a:pt x="219354" y="811015"/>
                  </a:lnTo>
                  <a:lnTo>
                    <a:pt x="274495" y="770906"/>
                  </a:lnTo>
                  <a:lnTo>
                    <a:pt x="333902" y="719137"/>
                  </a:lnTo>
                  <a:lnTo>
                    <a:pt x="398196" y="673893"/>
                  </a:lnTo>
                  <a:lnTo>
                    <a:pt x="479158" y="628650"/>
                  </a:lnTo>
                  <a:lnTo>
                    <a:pt x="529164" y="611981"/>
                  </a:lnTo>
                  <a:cubicBezTo>
                    <a:pt x="547420" y="609997"/>
                    <a:pt x="569646" y="610790"/>
                    <a:pt x="588696" y="616743"/>
                  </a:cubicBezTo>
                  <a:cubicBezTo>
                    <a:pt x="607746" y="622696"/>
                    <a:pt x="624415" y="639366"/>
                    <a:pt x="643465" y="647700"/>
                  </a:cubicBezTo>
                  <a:cubicBezTo>
                    <a:pt x="662515" y="656034"/>
                    <a:pt x="683152" y="660400"/>
                    <a:pt x="702996" y="666750"/>
                  </a:cubicBezTo>
                  <a:lnTo>
                    <a:pt x="776814" y="685800"/>
                  </a:lnTo>
                  <a:cubicBezTo>
                    <a:pt x="801420" y="690166"/>
                    <a:pt x="818089" y="695722"/>
                    <a:pt x="843489" y="695325"/>
                  </a:cubicBezTo>
                  <a:cubicBezTo>
                    <a:pt x="868889" y="694928"/>
                    <a:pt x="900639" y="686990"/>
                    <a:pt x="929214" y="683418"/>
                  </a:cubicBezTo>
                  <a:lnTo>
                    <a:pt x="1014939" y="673893"/>
                  </a:lnTo>
                  <a:cubicBezTo>
                    <a:pt x="1049488" y="668693"/>
                    <a:pt x="1100288" y="660276"/>
                    <a:pt x="1136507" y="652215"/>
                  </a:cubicBezTo>
                  <a:cubicBezTo>
                    <a:pt x="1172726" y="644154"/>
                    <a:pt x="1202425" y="637761"/>
                    <a:pt x="1232252" y="625525"/>
                  </a:cubicBezTo>
                  <a:cubicBezTo>
                    <a:pt x="1262497" y="614959"/>
                    <a:pt x="1284432" y="594394"/>
                    <a:pt x="1315471" y="578798"/>
                  </a:cubicBezTo>
                  <a:cubicBezTo>
                    <a:pt x="1346510" y="563202"/>
                    <a:pt x="1389364" y="541615"/>
                    <a:pt x="1418485" y="531946"/>
                  </a:cubicBezTo>
                  <a:cubicBezTo>
                    <a:pt x="1447606" y="522277"/>
                    <a:pt x="1447403" y="522313"/>
                    <a:pt x="1490199" y="520782"/>
                  </a:cubicBezTo>
                  <a:cubicBezTo>
                    <a:pt x="1532995" y="519251"/>
                    <a:pt x="1636201" y="523834"/>
                    <a:pt x="1675260" y="522762"/>
                  </a:cubicBezTo>
                  <a:cubicBezTo>
                    <a:pt x="1714319" y="521690"/>
                    <a:pt x="1700065" y="520514"/>
                    <a:pt x="1724552" y="514350"/>
                  </a:cubicBezTo>
                  <a:cubicBezTo>
                    <a:pt x="1749039" y="508186"/>
                    <a:pt x="1795592" y="493398"/>
                    <a:pt x="1822183" y="485775"/>
                  </a:cubicBezTo>
                  <a:cubicBezTo>
                    <a:pt x="1848774" y="478152"/>
                    <a:pt x="1864252" y="474796"/>
                    <a:pt x="1884096" y="468611"/>
                  </a:cubicBezTo>
                  <a:lnTo>
                    <a:pt x="1943627" y="450056"/>
                  </a:lnTo>
                  <a:lnTo>
                    <a:pt x="2024589" y="407193"/>
                  </a:lnTo>
                  <a:lnTo>
                    <a:pt x="2086502" y="371475"/>
                  </a:lnTo>
                  <a:cubicBezTo>
                    <a:pt x="2111505" y="358775"/>
                    <a:pt x="2143761" y="346089"/>
                    <a:pt x="2169846" y="323849"/>
                  </a:cubicBezTo>
                  <a:cubicBezTo>
                    <a:pt x="2195931" y="301609"/>
                    <a:pt x="2216127" y="268009"/>
                    <a:pt x="2243010" y="238036"/>
                  </a:cubicBezTo>
                  <a:cubicBezTo>
                    <a:pt x="2269893" y="208063"/>
                    <a:pt x="2300498" y="168706"/>
                    <a:pt x="2331146" y="144011"/>
                  </a:cubicBezTo>
                  <a:cubicBezTo>
                    <a:pt x="2361794" y="119316"/>
                    <a:pt x="2400202" y="103945"/>
                    <a:pt x="2426897" y="89865"/>
                  </a:cubicBezTo>
                  <a:cubicBezTo>
                    <a:pt x="2453592" y="75785"/>
                    <a:pt x="2475420" y="69349"/>
                    <a:pt x="2491315" y="59531"/>
                  </a:cubicBezTo>
                  <a:cubicBezTo>
                    <a:pt x="2507210" y="49713"/>
                    <a:pt x="2511953" y="40878"/>
                    <a:pt x="2522271" y="30956"/>
                  </a:cubicBezTo>
                  <a:cubicBezTo>
                    <a:pt x="2532589" y="21034"/>
                    <a:pt x="2541320" y="15081"/>
                    <a:pt x="2553226" y="0"/>
                  </a:cubicBezTo>
                  <a:lnTo>
                    <a:pt x="2574658" y="61911"/>
                  </a:lnTo>
                  <a:lnTo>
                    <a:pt x="2522271" y="109537"/>
                  </a:lnTo>
                  <a:cubicBezTo>
                    <a:pt x="2502427" y="123031"/>
                    <a:pt x="2480641" y="127856"/>
                    <a:pt x="2455596" y="142875"/>
                  </a:cubicBezTo>
                  <a:cubicBezTo>
                    <a:pt x="2430551" y="157894"/>
                    <a:pt x="2391053" y="182188"/>
                    <a:pt x="2372003" y="199651"/>
                  </a:cubicBezTo>
                  <a:lnTo>
                    <a:pt x="2319865" y="259556"/>
                  </a:lnTo>
                  <a:cubicBezTo>
                    <a:pt x="2298831" y="280193"/>
                    <a:pt x="2276605" y="309562"/>
                    <a:pt x="2250808" y="330993"/>
                  </a:cubicBezTo>
                  <a:cubicBezTo>
                    <a:pt x="2225011" y="352424"/>
                    <a:pt x="2197627" y="369093"/>
                    <a:pt x="2165083" y="388143"/>
                  </a:cubicBezTo>
                  <a:lnTo>
                    <a:pt x="2055546" y="452437"/>
                  </a:lnTo>
                  <a:lnTo>
                    <a:pt x="1955533" y="495300"/>
                  </a:lnTo>
                  <a:cubicBezTo>
                    <a:pt x="1926958" y="509191"/>
                    <a:pt x="1913068" y="518318"/>
                    <a:pt x="1884096" y="528637"/>
                  </a:cubicBezTo>
                  <a:cubicBezTo>
                    <a:pt x="1855124" y="538956"/>
                    <a:pt x="1819802" y="548481"/>
                    <a:pt x="1781702" y="557212"/>
                  </a:cubicBezTo>
                  <a:lnTo>
                    <a:pt x="1660259" y="578148"/>
                  </a:lnTo>
                  <a:cubicBezTo>
                    <a:pt x="1619778" y="585127"/>
                    <a:pt x="1576863" y="571901"/>
                    <a:pt x="1534918" y="576292"/>
                  </a:cubicBezTo>
                  <a:cubicBezTo>
                    <a:pt x="1492973" y="580683"/>
                    <a:pt x="1451991" y="586244"/>
                    <a:pt x="1408587" y="604495"/>
                  </a:cubicBezTo>
                  <a:lnTo>
                    <a:pt x="1274496" y="685800"/>
                  </a:lnTo>
                  <a:lnTo>
                    <a:pt x="1157814" y="704850"/>
                  </a:lnTo>
                  <a:lnTo>
                    <a:pt x="1010177" y="728661"/>
                  </a:lnTo>
                  <a:cubicBezTo>
                    <a:pt x="965330" y="734217"/>
                    <a:pt x="926833" y="737790"/>
                    <a:pt x="888733" y="738187"/>
                  </a:cubicBezTo>
                  <a:cubicBezTo>
                    <a:pt x="850633" y="738584"/>
                    <a:pt x="817296" y="733424"/>
                    <a:pt x="781577" y="731043"/>
                  </a:cubicBezTo>
                  <a:lnTo>
                    <a:pt x="652989" y="700087"/>
                  </a:lnTo>
                  <a:lnTo>
                    <a:pt x="581552" y="673893"/>
                  </a:lnTo>
                  <a:cubicBezTo>
                    <a:pt x="564883" y="667146"/>
                    <a:pt x="561960" y="660401"/>
                    <a:pt x="545833" y="661988"/>
                  </a:cubicBezTo>
                  <a:cubicBezTo>
                    <a:pt x="529706" y="663575"/>
                    <a:pt x="498570" y="677862"/>
                    <a:pt x="484787" y="683418"/>
                  </a:cubicBezTo>
                  <a:lnTo>
                    <a:pt x="443439" y="700087"/>
                  </a:lnTo>
                  <a:lnTo>
                    <a:pt x="374383" y="752475"/>
                  </a:lnTo>
                  <a:cubicBezTo>
                    <a:pt x="349777" y="774303"/>
                    <a:pt x="328670" y="807017"/>
                    <a:pt x="295802" y="831056"/>
                  </a:cubicBezTo>
                  <a:cubicBezTo>
                    <a:pt x="262934" y="855095"/>
                    <a:pt x="204191" y="885160"/>
                    <a:pt x="177172" y="896711"/>
                  </a:cubicBezTo>
                  <a:lnTo>
                    <a:pt x="133689" y="900360"/>
                  </a:lnTo>
                  <a:lnTo>
                    <a:pt x="0" y="897731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283" name="Freeform 282"/>
            <p:cNvSpPr/>
            <p:nvPr/>
          </p:nvSpPr>
          <p:spPr bwMode="auto">
            <a:xfrm>
              <a:off x="1034682" y="5014334"/>
              <a:ext cx="1715035" cy="595252"/>
            </a:xfrm>
            <a:custGeom>
              <a:avLst/>
              <a:gdLst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0961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076450 w 2352675"/>
                <a:gd name="connsiteY22" fmla="*/ 223838 h 840581"/>
                <a:gd name="connsiteX23" fmla="*/ 2135981 w 2352675"/>
                <a:gd name="connsiteY23" fmla="*/ 145256 h 840581"/>
                <a:gd name="connsiteX24" fmla="*/ 2205037 w 2352675"/>
                <a:gd name="connsiteY24" fmla="*/ 92869 h 840581"/>
                <a:gd name="connsiteX25" fmla="*/ 2278856 w 2352675"/>
                <a:gd name="connsiteY25" fmla="*/ 52388 h 840581"/>
                <a:gd name="connsiteX26" fmla="*/ 2345531 w 2352675"/>
                <a:gd name="connsiteY26" fmla="*/ 0 h 840581"/>
                <a:gd name="connsiteX27" fmla="*/ 2352675 w 2352675"/>
                <a:gd name="connsiteY27" fmla="*/ 42863 h 840581"/>
                <a:gd name="connsiteX28" fmla="*/ 2255043 w 2352675"/>
                <a:gd name="connsiteY28" fmla="*/ 109538 h 840581"/>
                <a:gd name="connsiteX29" fmla="*/ 2185987 w 2352675"/>
                <a:gd name="connsiteY29" fmla="*/ 161925 h 840581"/>
                <a:gd name="connsiteX30" fmla="*/ 2128837 w 2352675"/>
                <a:gd name="connsiteY30" fmla="*/ 250031 h 840581"/>
                <a:gd name="connsiteX31" fmla="*/ 2000250 w 2352675"/>
                <a:gd name="connsiteY31" fmla="*/ 338138 h 840581"/>
                <a:gd name="connsiteX32" fmla="*/ 1893093 w 2352675"/>
                <a:gd name="connsiteY32" fmla="*/ 404813 h 840581"/>
                <a:gd name="connsiteX33" fmla="*/ 1771650 w 2352675"/>
                <a:gd name="connsiteY33" fmla="*/ 476250 h 840581"/>
                <a:gd name="connsiteX34" fmla="*/ 1659731 w 2352675"/>
                <a:gd name="connsiteY34" fmla="*/ 523875 h 840581"/>
                <a:gd name="connsiteX35" fmla="*/ 1490662 w 2352675"/>
                <a:gd name="connsiteY35" fmla="*/ 557213 h 840581"/>
                <a:gd name="connsiteX36" fmla="*/ 1376362 w 2352675"/>
                <a:gd name="connsiteY36" fmla="*/ 588169 h 840581"/>
                <a:gd name="connsiteX37" fmla="*/ 1226343 w 2352675"/>
                <a:gd name="connsiteY37" fmla="*/ 631031 h 840581"/>
                <a:gd name="connsiteX38" fmla="*/ 1069181 w 2352675"/>
                <a:gd name="connsiteY38" fmla="*/ 664369 h 840581"/>
                <a:gd name="connsiteX39" fmla="*/ 933450 w 2352675"/>
                <a:gd name="connsiteY39" fmla="*/ 692944 h 840581"/>
                <a:gd name="connsiteX40" fmla="*/ 752475 w 2352675"/>
                <a:gd name="connsiteY40" fmla="*/ 719138 h 840581"/>
                <a:gd name="connsiteX41" fmla="*/ 611981 w 2352675"/>
                <a:gd name="connsiteY41" fmla="*/ 726281 h 840581"/>
                <a:gd name="connsiteX42" fmla="*/ 473868 w 2352675"/>
                <a:gd name="connsiteY42" fmla="*/ 702469 h 840581"/>
                <a:gd name="connsiteX43" fmla="*/ 366712 w 2352675"/>
                <a:gd name="connsiteY43" fmla="*/ 673894 h 840581"/>
                <a:gd name="connsiteX44" fmla="*/ 295275 w 2352675"/>
                <a:gd name="connsiteY44" fmla="*/ 652463 h 840581"/>
                <a:gd name="connsiteX45" fmla="*/ 233362 w 2352675"/>
                <a:gd name="connsiteY45" fmla="*/ 676275 h 840581"/>
                <a:gd name="connsiteX46" fmla="*/ 166687 w 2352675"/>
                <a:gd name="connsiteY46" fmla="*/ 742950 h 840581"/>
                <a:gd name="connsiteX47" fmla="*/ 97631 w 2352675"/>
                <a:gd name="connsiteY47" fmla="*/ 802481 h 840581"/>
                <a:gd name="connsiteX48" fmla="*/ 71437 w 2352675"/>
                <a:gd name="connsiteY48" fmla="*/ 840581 h 840581"/>
                <a:gd name="connsiteX49" fmla="*/ 0 w 2352675"/>
                <a:gd name="connsiteY49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146586 w 2427824"/>
                <a:gd name="connsiteY47" fmla="*/ 840581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0166 w 2430329"/>
                <a:gd name="connsiteY12" fmla="*/ 621506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2744 w 2430329"/>
                <a:gd name="connsiteY36" fmla="*/ 590449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430329" h="843086">
                  <a:moveTo>
                    <a:pt x="0" y="840581"/>
                  </a:moveTo>
                  <a:lnTo>
                    <a:pt x="146710" y="764381"/>
                  </a:lnTo>
                  <a:lnTo>
                    <a:pt x="232435" y="678656"/>
                  </a:lnTo>
                  <a:lnTo>
                    <a:pt x="289585" y="633413"/>
                  </a:lnTo>
                  <a:cubicBezTo>
                    <a:pt x="307841" y="621110"/>
                    <a:pt x="324113" y="611188"/>
                    <a:pt x="341972" y="604838"/>
                  </a:cubicBezTo>
                  <a:cubicBezTo>
                    <a:pt x="359831" y="598488"/>
                    <a:pt x="367372" y="583407"/>
                    <a:pt x="396741" y="595313"/>
                  </a:cubicBezTo>
                  <a:lnTo>
                    <a:pt x="484847" y="631031"/>
                  </a:lnTo>
                  <a:lnTo>
                    <a:pt x="575335" y="652463"/>
                  </a:lnTo>
                  <a:lnTo>
                    <a:pt x="672966" y="673894"/>
                  </a:lnTo>
                  <a:lnTo>
                    <a:pt x="758691" y="678656"/>
                  </a:lnTo>
                  <a:lnTo>
                    <a:pt x="851560" y="664369"/>
                  </a:lnTo>
                  <a:lnTo>
                    <a:pt x="989672" y="642938"/>
                  </a:lnTo>
                  <a:lnTo>
                    <a:pt x="1137681" y="606475"/>
                  </a:lnTo>
                  <a:cubicBezTo>
                    <a:pt x="1183801" y="582796"/>
                    <a:pt x="1219898" y="554110"/>
                    <a:pt x="1266018" y="530431"/>
                  </a:cubicBezTo>
                  <a:cubicBezTo>
                    <a:pt x="1307566" y="515582"/>
                    <a:pt x="1344526" y="519664"/>
                    <a:pt x="1386971" y="517381"/>
                  </a:cubicBezTo>
                  <a:cubicBezTo>
                    <a:pt x="1429417" y="515098"/>
                    <a:pt x="1474592" y="523586"/>
                    <a:pt x="1520691" y="516731"/>
                  </a:cubicBezTo>
                  <a:cubicBezTo>
                    <a:pt x="1566790" y="509876"/>
                    <a:pt x="1615941" y="489744"/>
                    <a:pt x="1663566" y="476250"/>
                  </a:cubicBezTo>
                  <a:cubicBezTo>
                    <a:pt x="1711191" y="462756"/>
                    <a:pt x="1714763" y="469503"/>
                    <a:pt x="1749291" y="457200"/>
                  </a:cubicBezTo>
                  <a:lnTo>
                    <a:pt x="1870735" y="402431"/>
                  </a:lnTo>
                  <a:cubicBezTo>
                    <a:pt x="1905660" y="382587"/>
                    <a:pt x="1938601" y="365125"/>
                    <a:pt x="1975510" y="342900"/>
                  </a:cubicBezTo>
                  <a:cubicBezTo>
                    <a:pt x="2012419" y="320675"/>
                    <a:pt x="2073141" y="284956"/>
                    <a:pt x="2092191" y="269081"/>
                  </a:cubicBezTo>
                  <a:cubicBezTo>
                    <a:pt x="2111241" y="253206"/>
                    <a:pt x="2127910" y="230188"/>
                    <a:pt x="2146960" y="214313"/>
                  </a:cubicBezTo>
                  <a:lnTo>
                    <a:pt x="2213635" y="135239"/>
                  </a:lnTo>
                  <a:cubicBezTo>
                    <a:pt x="2237092" y="113746"/>
                    <a:pt x="2265560" y="98727"/>
                    <a:pt x="2287702" y="85356"/>
                  </a:cubicBezTo>
                  <a:lnTo>
                    <a:pt x="2354129" y="45244"/>
                  </a:lnTo>
                  <a:lnTo>
                    <a:pt x="2416042" y="0"/>
                  </a:lnTo>
                  <a:lnTo>
                    <a:pt x="2430329" y="42863"/>
                  </a:lnTo>
                  <a:cubicBezTo>
                    <a:pt x="2419758" y="61893"/>
                    <a:pt x="2379999" y="92746"/>
                    <a:pt x="2352614" y="114177"/>
                  </a:cubicBezTo>
                  <a:cubicBezTo>
                    <a:pt x="2325230" y="135608"/>
                    <a:pt x="2291211" y="149540"/>
                    <a:pt x="2266022" y="171450"/>
                  </a:cubicBezTo>
                  <a:cubicBezTo>
                    <a:pt x="2240833" y="193361"/>
                    <a:pt x="2232834" y="217859"/>
                    <a:pt x="2201481" y="245640"/>
                  </a:cubicBezTo>
                  <a:cubicBezTo>
                    <a:pt x="2170128" y="273421"/>
                    <a:pt x="2117195" y="312341"/>
                    <a:pt x="2077904" y="338138"/>
                  </a:cubicBezTo>
                  <a:lnTo>
                    <a:pt x="1970747" y="404813"/>
                  </a:lnTo>
                  <a:lnTo>
                    <a:pt x="1849304" y="476250"/>
                  </a:lnTo>
                  <a:cubicBezTo>
                    <a:pt x="1810410" y="496094"/>
                    <a:pt x="1784216" y="510381"/>
                    <a:pt x="1737385" y="523875"/>
                  </a:cubicBezTo>
                  <a:cubicBezTo>
                    <a:pt x="1690554" y="537369"/>
                    <a:pt x="1614709" y="549837"/>
                    <a:pt x="1568316" y="557213"/>
                  </a:cubicBezTo>
                  <a:cubicBezTo>
                    <a:pt x="1521923" y="564590"/>
                    <a:pt x="1488705" y="564682"/>
                    <a:pt x="1459026" y="568134"/>
                  </a:cubicBezTo>
                  <a:cubicBezTo>
                    <a:pt x="1429347" y="571586"/>
                    <a:pt x="1412334" y="579669"/>
                    <a:pt x="1390240" y="577924"/>
                  </a:cubicBezTo>
                  <a:cubicBezTo>
                    <a:pt x="1361492" y="585606"/>
                    <a:pt x="1342662" y="577002"/>
                    <a:pt x="1306502" y="590951"/>
                  </a:cubicBezTo>
                  <a:cubicBezTo>
                    <a:pt x="1270342" y="604900"/>
                    <a:pt x="1222510" y="644618"/>
                    <a:pt x="1173277" y="661617"/>
                  </a:cubicBezTo>
                  <a:cubicBezTo>
                    <a:pt x="1124044" y="678616"/>
                    <a:pt x="1072223" y="683022"/>
                    <a:pt x="1011104" y="692944"/>
                  </a:cubicBezTo>
                  <a:cubicBezTo>
                    <a:pt x="953557" y="703660"/>
                    <a:pt x="855132" y="723107"/>
                    <a:pt x="801554" y="728663"/>
                  </a:cubicBezTo>
                  <a:cubicBezTo>
                    <a:pt x="747976" y="734219"/>
                    <a:pt x="731307" y="730647"/>
                    <a:pt x="689635" y="726281"/>
                  </a:cubicBezTo>
                  <a:cubicBezTo>
                    <a:pt x="647963" y="721915"/>
                    <a:pt x="592400" y="711200"/>
                    <a:pt x="551522" y="702469"/>
                  </a:cubicBezTo>
                  <a:lnTo>
                    <a:pt x="444366" y="673894"/>
                  </a:lnTo>
                  <a:cubicBezTo>
                    <a:pt x="414601" y="665560"/>
                    <a:pt x="393963" y="649685"/>
                    <a:pt x="372929" y="652463"/>
                  </a:cubicBezTo>
                  <a:cubicBezTo>
                    <a:pt x="351895" y="655241"/>
                    <a:pt x="342766" y="673101"/>
                    <a:pt x="318160" y="690563"/>
                  </a:cubicBezTo>
                  <a:cubicBezTo>
                    <a:pt x="293554" y="708025"/>
                    <a:pt x="265772" y="724297"/>
                    <a:pt x="244341" y="742950"/>
                  </a:cubicBezTo>
                  <a:cubicBezTo>
                    <a:pt x="222910" y="761603"/>
                    <a:pt x="219767" y="788946"/>
                    <a:pt x="189573" y="802481"/>
                  </a:cubicBezTo>
                  <a:lnTo>
                    <a:pt x="98991" y="843086"/>
                  </a:lnTo>
                  <a:lnTo>
                    <a:pt x="0" y="840581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84" name="Freeform 283"/>
            <p:cNvSpPr/>
            <p:nvPr/>
          </p:nvSpPr>
          <p:spPr bwMode="auto">
            <a:xfrm>
              <a:off x="1111299" y="5042623"/>
              <a:ext cx="1651385" cy="566963"/>
            </a:xfrm>
            <a:custGeom>
              <a:avLst/>
              <a:gdLst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119312 w 2295525"/>
                <a:gd name="connsiteY24" fmla="*/ 159544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6338 w 2295525"/>
                <a:gd name="connsiteY38" fmla="*/ 645319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5493 w 2295525"/>
                <a:gd name="connsiteY23" fmla="*/ 214313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5882 w 2302668"/>
                <a:gd name="connsiteY37" fmla="*/ 595312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92945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40243"/>
                <a:gd name="connsiteY0" fmla="*/ 802606 h 802606"/>
                <a:gd name="connsiteX1" fmla="*/ 75675 w 2340243"/>
                <a:gd name="connsiteY1" fmla="*/ 759619 h 802606"/>
                <a:gd name="connsiteX2" fmla="*/ 142350 w 2340243"/>
                <a:gd name="connsiteY2" fmla="*/ 692944 h 802606"/>
                <a:gd name="connsiteX3" fmla="*/ 201881 w 2340243"/>
                <a:gd name="connsiteY3" fmla="*/ 645319 h 802606"/>
                <a:gd name="connsiteX4" fmla="*/ 251887 w 2340243"/>
                <a:gd name="connsiteY4" fmla="*/ 614363 h 802606"/>
                <a:gd name="connsiteX5" fmla="*/ 292369 w 2340243"/>
                <a:gd name="connsiteY5" fmla="*/ 609600 h 802606"/>
                <a:gd name="connsiteX6" fmla="*/ 337612 w 2340243"/>
                <a:gd name="connsiteY6" fmla="*/ 628650 h 802606"/>
                <a:gd name="connsiteX7" fmla="*/ 416194 w 2340243"/>
                <a:gd name="connsiteY7" fmla="*/ 657225 h 802606"/>
                <a:gd name="connsiteX8" fmla="*/ 482869 w 2340243"/>
                <a:gd name="connsiteY8" fmla="*/ 669132 h 802606"/>
                <a:gd name="connsiteX9" fmla="*/ 580500 w 2340243"/>
                <a:gd name="connsiteY9" fmla="*/ 685800 h 802606"/>
                <a:gd name="connsiteX10" fmla="*/ 670987 w 2340243"/>
                <a:gd name="connsiteY10" fmla="*/ 688182 h 802606"/>
                <a:gd name="connsiteX11" fmla="*/ 773381 w 2340243"/>
                <a:gd name="connsiteY11" fmla="*/ 669132 h 802606"/>
                <a:gd name="connsiteX12" fmla="*/ 892444 w 2340243"/>
                <a:gd name="connsiteY12" fmla="*/ 652463 h 802606"/>
                <a:gd name="connsiteX13" fmla="*/ 994837 w 2340243"/>
                <a:gd name="connsiteY13" fmla="*/ 633413 h 802606"/>
                <a:gd name="connsiteX14" fmla="*/ 1109386 w 2340243"/>
                <a:gd name="connsiteY14" fmla="*/ 601838 h 802606"/>
                <a:gd name="connsiteX15" fmla="*/ 1214407 w 2340243"/>
                <a:gd name="connsiteY15" fmla="*/ 550593 h 802606"/>
                <a:gd name="connsiteX16" fmla="*/ 1309936 w 2340243"/>
                <a:gd name="connsiteY16" fmla="*/ 530153 h 802606"/>
                <a:gd name="connsiteX17" fmla="*/ 1421081 w 2340243"/>
                <a:gd name="connsiteY17" fmla="*/ 521494 h 802606"/>
                <a:gd name="connsiteX18" fmla="*/ 1506806 w 2340243"/>
                <a:gd name="connsiteY18" fmla="*/ 504825 h 802606"/>
                <a:gd name="connsiteX19" fmla="*/ 1625869 w 2340243"/>
                <a:gd name="connsiteY19" fmla="*/ 481013 h 802606"/>
                <a:gd name="connsiteX20" fmla="*/ 1763980 w 2340243"/>
                <a:gd name="connsiteY20" fmla="*/ 421481 h 802606"/>
                <a:gd name="connsiteX21" fmla="*/ 1873519 w 2340243"/>
                <a:gd name="connsiteY21" fmla="*/ 357188 h 802606"/>
                <a:gd name="connsiteX22" fmla="*/ 2011631 w 2340243"/>
                <a:gd name="connsiteY22" fmla="*/ 266701 h 802606"/>
                <a:gd name="connsiteX23" fmla="*/ 2071161 w 2340243"/>
                <a:gd name="connsiteY23" fmla="*/ 223838 h 802606"/>
                <a:gd name="connsiteX24" fmla="*/ 2083068 w 2340243"/>
                <a:gd name="connsiteY24" fmla="*/ 214313 h 802606"/>
                <a:gd name="connsiteX25" fmla="*/ 2135456 w 2340243"/>
                <a:gd name="connsiteY25" fmla="*/ 154782 h 802606"/>
                <a:gd name="connsiteX26" fmla="*/ 2180700 w 2340243"/>
                <a:gd name="connsiteY26" fmla="*/ 107157 h 802606"/>
                <a:gd name="connsiteX27" fmla="*/ 2256900 w 2340243"/>
                <a:gd name="connsiteY27" fmla="*/ 57150 h 802606"/>
                <a:gd name="connsiteX28" fmla="*/ 2323575 w 2340243"/>
                <a:gd name="connsiteY28" fmla="*/ 0 h 802606"/>
                <a:gd name="connsiteX29" fmla="*/ 2340243 w 2340243"/>
                <a:gd name="connsiteY29" fmla="*/ 59532 h 802606"/>
                <a:gd name="connsiteX30" fmla="*/ 2275950 w 2340243"/>
                <a:gd name="connsiteY30" fmla="*/ 104775 h 802606"/>
                <a:gd name="connsiteX31" fmla="*/ 2209275 w 2340243"/>
                <a:gd name="connsiteY31" fmla="*/ 164307 h 802606"/>
                <a:gd name="connsiteX32" fmla="*/ 2135456 w 2340243"/>
                <a:gd name="connsiteY32" fmla="*/ 247650 h 802606"/>
                <a:gd name="connsiteX33" fmla="*/ 2018775 w 2340243"/>
                <a:gd name="connsiteY33" fmla="*/ 326231 h 802606"/>
                <a:gd name="connsiteX34" fmla="*/ 1933050 w 2340243"/>
                <a:gd name="connsiteY34" fmla="*/ 381000 h 802606"/>
                <a:gd name="connsiteX35" fmla="*/ 1821131 w 2340243"/>
                <a:gd name="connsiteY35" fmla="*/ 450057 h 802606"/>
                <a:gd name="connsiteX36" fmla="*/ 1699687 w 2340243"/>
                <a:gd name="connsiteY36" fmla="*/ 509588 h 802606"/>
                <a:gd name="connsiteX37" fmla="*/ 1540143 w 2340243"/>
                <a:gd name="connsiteY37" fmla="*/ 557213 h 802606"/>
                <a:gd name="connsiteX38" fmla="*/ 1528237 w 2340243"/>
                <a:gd name="connsiteY38" fmla="*/ 550069 h 802606"/>
                <a:gd name="connsiteX39" fmla="*/ 1373457 w 2340243"/>
                <a:gd name="connsiteY39" fmla="*/ 595312 h 802606"/>
                <a:gd name="connsiteX40" fmla="*/ 1209150 w 2340243"/>
                <a:gd name="connsiteY40" fmla="*/ 638176 h 802606"/>
                <a:gd name="connsiteX41" fmla="*/ 1042462 w 2340243"/>
                <a:gd name="connsiteY41" fmla="*/ 676275 h 802606"/>
                <a:gd name="connsiteX42" fmla="*/ 818625 w 2340243"/>
                <a:gd name="connsiteY42" fmla="*/ 721520 h 802606"/>
                <a:gd name="connsiteX43" fmla="*/ 654319 w 2340243"/>
                <a:gd name="connsiteY43" fmla="*/ 733425 h 802606"/>
                <a:gd name="connsiteX44" fmla="*/ 575737 w 2340243"/>
                <a:gd name="connsiteY44" fmla="*/ 728663 h 802606"/>
                <a:gd name="connsiteX45" fmla="*/ 459056 w 2340243"/>
                <a:gd name="connsiteY45" fmla="*/ 711994 h 802606"/>
                <a:gd name="connsiteX46" fmla="*/ 347137 w 2340243"/>
                <a:gd name="connsiteY46" fmla="*/ 683419 h 802606"/>
                <a:gd name="connsiteX47" fmla="*/ 225694 w 2340243"/>
                <a:gd name="connsiteY47" fmla="*/ 692945 h 802606"/>
                <a:gd name="connsiteX48" fmla="*/ 159019 w 2340243"/>
                <a:gd name="connsiteY48" fmla="*/ 750094 h 802606"/>
                <a:gd name="connsiteX49" fmla="*/ 116156 w 2340243"/>
                <a:gd name="connsiteY49" fmla="*/ 797719 h 802606"/>
                <a:gd name="connsiteX50" fmla="*/ 0 w 2340243"/>
                <a:gd name="connsiteY50" fmla="*/ 802606 h 802606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14407 w 2340243"/>
                <a:gd name="connsiteY15" fmla="*/ 550593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340243" h="802729">
                  <a:moveTo>
                    <a:pt x="0" y="802606"/>
                  </a:moveTo>
                  <a:lnTo>
                    <a:pt x="75675" y="759619"/>
                  </a:lnTo>
                  <a:lnTo>
                    <a:pt x="142350" y="692944"/>
                  </a:lnTo>
                  <a:cubicBezTo>
                    <a:pt x="163384" y="673894"/>
                    <a:pt x="183625" y="658416"/>
                    <a:pt x="201881" y="645319"/>
                  </a:cubicBezTo>
                  <a:cubicBezTo>
                    <a:pt x="220137" y="632222"/>
                    <a:pt x="238393" y="615951"/>
                    <a:pt x="251887" y="614363"/>
                  </a:cubicBezTo>
                  <a:lnTo>
                    <a:pt x="292369" y="609600"/>
                  </a:lnTo>
                  <a:cubicBezTo>
                    <a:pt x="305863" y="608012"/>
                    <a:pt x="316975" y="620713"/>
                    <a:pt x="337612" y="628650"/>
                  </a:cubicBezTo>
                  <a:lnTo>
                    <a:pt x="416194" y="657225"/>
                  </a:lnTo>
                  <a:lnTo>
                    <a:pt x="482869" y="669132"/>
                  </a:lnTo>
                  <a:lnTo>
                    <a:pt x="580500" y="685800"/>
                  </a:lnTo>
                  <a:lnTo>
                    <a:pt x="670987" y="688182"/>
                  </a:lnTo>
                  <a:lnTo>
                    <a:pt x="773381" y="669132"/>
                  </a:lnTo>
                  <a:lnTo>
                    <a:pt x="892444" y="652463"/>
                  </a:lnTo>
                  <a:lnTo>
                    <a:pt x="994837" y="633413"/>
                  </a:lnTo>
                  <a:cubicBezTo>
                    <a:pt x="1030994" y="623305"/>
                    <a:pt x="1074879" y="606039"/>
                    <a:pt x="1109386" y="591818"/>
                  </a:cubicBezTo>
                  <a:cubicBezTo>
                    <a:pt x="1143893" y="577597"/>
                    <a:pt x="1168457" y="558366"/>
                    <a:pt x="1201882" y="548089"/>
                  </a:cubicBezTo>
                  <a:cubicBezTo>
                    <a:pt x="1235307" y="537812"/>
                    <a:pt x="1273403" y="534585"/>
                    <a:pt x="1309936" y="530153"/>
                  </a:cubicBezTo>
                  <a:cubicBezTo>
                    <a:pt x="1346469" y="525721"/>
                    <a:pt x="1388269" y="525715"/>
                    <a:pt x="1421081" y="521494"/>
                  </a:cubicBezTo>
                  <a:cubicBezTo>
                    <a:pt x="1453893" y="517273"/>
                    <a:pt x="1477437" y="513556"/>
                    <a:pt x="1506806" y="504825"/>
                  </a:cubicBezTo>
                  <a:cubicBezTo>
                    <a:pt x="1541334" y="496491"/>
                    <a:pt x="1583007" y="494904"/>
                    <a:pt x="1625869" y="481013"/>
                  </a:cubicBezTo>
                  <a:cubicBezTo>
                    <a:pt x="1668731" y="467122"/>
                    <a:pt x="1722705" y="442119"/>
                    <a:pt x="1763980" y="421481"/>
                  </a:cubicBezTo>
                  <a:cubicBezTo>
                    <a:pt x="1805255" y="400844"/>
                    <a:pt x="1831450" y="382985"/>
                    <a:pt x="1873519" y="357188"/>
                  </a:cubicBezTo>
                  <a:lnTo>
                    <a:pt x="2011631" y="266701"/>
                  </a:lnTo>
                  <a:cubicBezTo>
                    <a:pt x="2046556" y="242889"/>
                    <a:pt x="2062431" y="232966"/>
                    <a:pt x="2083068" y="214313"/>
                  </a:cubicBezTo>
                  <a:cubicBezTo>
                    <a:pt x="2103705" y="195660"/>
                    <a:pt x="2119184" y="172641"/>
                    <a:pt x="2135456" y="154782"/>
                  </a:cubicBezTo>
                  <a:cubicBezTo>
                    <a:pt x="2151728" y="136923"/>
                    <a:pt x="2160459" y="123429"/>
                    <a:pt x="2180700" y="107157"/>
                  </a:cubicBezTo>
                  <a:lnTo>
                    <a:pt x="2256900" y="57150"/>
                  </a:lnTo>
                  <a:lnTo>
                    <a:pt x="2323575" y="0"/>
                  </a:lnTo>
                  <a:lnTo>
                    <a:pt x="2340243" y="59532"/>
                  </a:lnTo>
                  <a:lnTo>
                    <a:pt x="2275950" y="104775"/>
                  </a:lnTo>
                  <a:lnTo>
                    <a:pt x="2209275" y="164307"/>
                  </a:lnTo>
                  <a:cubicBezTo>
                    <a:pt x="2185859" y="188120"/>
                    <a:pt x="2167206" y="220663"/>
                    <a:pt x="2135456" y="247650"/>
                  </a:cubicBezTo>
                  <a:cubicBezTo>
                    <a:pt x="2103706" y="274637"/>
                    <a:pt x="2047350" y="307975"/>
                    <a:pt x="2018775" y="326231"/>
                  </a:cubicBezTo>
                  <a:lnTo>
                    <a:pt x="1933050" y="381000"/>
                  </a:lnTo>
                  <a:lnTo>
                    <a:pt x="1821131" y="450057"/>
                  </a:lnTo>
                  <a:cubicBezTo>
                    <a:pt x="1782237" y="471488"/>
                    <a:pt x="1746518" y="491729"/>
                    <a:pt x="1699687" y="509588"/>
                  </a:cubicBezTo>
                  <a:cubicBezTo>
                    <a:pt x="1652856" y="527447"/>
                    <a:pt x="1568718" y="550466"/>
                    <a:pt x="1540143" y="557213"/>
                  </a:cubicBezTo>
                  <a:cubicBezTo>
                    <a:pt x="1511568" y="563960"/>
                    <a:pt x="1556018" y="543719"/>
                    <a:pt x="1528237" y="550069"/>
                  </a:cubicBezTo>
                  <a:cubicBezTo>
                    <a:pt x="1500456" y="556419"/>
                    <a:pt x="1426638" y="580628"/>
                    <a:pt x="1373457" y="595312"/>
                  </a:cubicBezTo>
                  <a:cubicBezTo>
                    <a:pt x="1320276" y="609996"/>
                    <a:pt x="1264316" y="624682"/>
                    <a:pt x="1209150" y="638176"/>
                  </a:cubicBezTo>
                  <a:cubicBezTo>
                    <a:pt x="1153984" y="651670"/>
                    <a:pt x="1111915" y="662781"/>
                    <a:pt x="1042462" y="676275"/>
                  </a:cubicBezTo>
                  <a:cubicBezTo>
                    <a:pt x="973406" y="690959"/>
                    <a:pt x="883315" y="711995"/>
                    <a:pt x="818625" y="721520"/>
                  </a:cubicBezTo>
                  <a:cubicBezTo>
                    <a:pt x="753935" y="731045"/>
                    <a:pt x="694800" y="732235"/>
                    <a:pt x="654319" y="733425"/>
                  </a:cubicBezTo>
                  <a:cubicBezTo>
                    <a:pt x="613838" y="734615"/>
                    <a:pt x="608281" y="732235"/>
                    <a:pt x="575737" y="728663"/>
                  </a:cubicBezTo>
                  <a:lnTo>
                    <a:pt x="459056" y="711994"/>
                  </a:lnTo>
                  <a:lnTo>
                    <a:pt x="347137" y="683419"/>
                  </a:lnTo>
                  <a:cubicBezTo>
                    <a:pt x="308243" y="678657"/>
                    <a:pt x="257047" y="681833"/>
                    <a:pt x="225694" y="692945"/>
                  </a:cubicBezTo>
                  <a:cubicBezTo>
                    <a:pt x="207835" y="707233"/>
                    <a:pt x="177275" y="731044"/>
                    <a:pt x="159019" y="750094"/>
                  </a:cubicBezTo>
                  <a:lnTo>
                    <a:pt x="91106" y="802729"/>
                  </a:lnTo>
                  <a:lnTo>
                    <a:pt x="0" y="802606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85" name="Freeform 284"/>
            <p:cNvSpPr/>
            <p:nvPr/>
          </p:nvSpPr>
          <p:spPr bwMode="auto">
            <a:xfrm>
              <a:off x="1184379" y="5082699"/>
              <a:ext cx="1592450" cy="528066"/>
            </a:xfrm>
            <a:custGeom>
              <a:avLst/>
              <a:gdLst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97632 w 2240757"/>
                <a:gd name="connsiteY38" fmla="*/ 681038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111919 w 2240757"/>
                <a:gd name="connsiteY39" fmla="*/ 700089 h 747713"/>
                <a:gd name="connsiteX40" fmla="*/ 69057 w 2240757"/>
                <a:gd name="connsiteY40" fmla="*/ 747713 h 747713"/>
                <a:gd name="connsiteX41" fmla="*/ 0 w 2240757"/>
                <a:gd name="connsiteY41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11919 w 2240757"/>
                <a:gd name="connsiteY37" fmla="*/ 700089 h 747713"/>
                <a:gd name="connsiteX38" fmla="*/ 69057 w 2240757"/>
                <a:gd name="connsiteY38" fmla="*/ 747713 h 747713"/>
                <a:gd name="connsiteX39" fmla="*/ 0 w 2240757"/>
                <a:gd name="connsiteY39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56854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84086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55786" h="747713">
                  <a:moveTo>
                    <a:pt x="0" y="742950"/>
                  </a:moveTo>
                  <a:cubicBezTo>
                    <a:pt x="1190" y="727869"/>
                    <a:pt x="61340" y="679847"/>
                    <a:pt x="91229" y="657225"/>
                  </a:cubicBezTo>
                  <a:cubicBezTo>
                    <a:pt x="121118" y="634603"/>
                    <a:pt x="148777" y="610791"/>
                    <a:pt x="179336" y="607219"/>
                  </a:cubicBezTo>
                  <a:cubicBezTo>
                    <a:pt x="209896" y="603647"/>
                    <a:pt x="242836" y="626269"/>
                    <a:pt x="274586" y="635794"/>
                  </a:cubicBezTo>
                  <a:cubicBezTo>
                    <a:pt x="299986" y="640557"/>
                    <a:pt x="317846" y="644526"/>
                    <a:pt x="350786" y="650082"/>
                  </a:cubicBezTo>
                  <a:cubicBezTo>
                    <a:pt x="383726" y="655638"/>
                    <a:pt x="431748" y="662782"/>
                    <a:pt x="472229" y="669132"/>
                  </a:cubicBezTo>
                  <a:cubicBezTo>
                    <a:pt x="517076" y="673498"/>
                    <a:pt x="583355" y="670323"/>
                    <a:pt x="636536" y="666751"/>
                  </a:cubicBezTo>
                  <a:cubicBezTo>
                    <a:pt x="689717" y="663179"/>
                    <a:pt x="734564" y="658019"/>
                    <a:pt x="791317" y="647700"/>
                  </a:cubicBezTo>
                  <a:lnTo>
                    <a:pt x="960386" y="614363"/>
                  </a:lnTo>
                  <a:cubicBezTo>
                    <a:pt x="1022716" y="595442"/>
                    <a:pt x="1105766" y="550445"/>
                    <a:pt x="1165297" y="534173"/>
                  </a:cubicBezTo>
                  <a:cubicBezTo>
                    <a:pt x="1224828" y="517901"/>
                    <a:pt x="1271159" y="523608"/>
                    <a:pt x="1317573" y="516732"/>
                  </a:cubicBezTo>
                  <a:lnTo>
                    <a:pt x="1443779" y="492919"/>
                  </a:lnTo>
                  <a:lnTo>
                    <a:pt x="1565223" y="464344"/>
                  </a:lnTo>
                  <a:lnTo>
                    <a:pt x="1693811" y="409575"/>
                  </a:lnTo>
                  <a:lnTo>
                    <a:pt x="1836686" y="321469"/>
                  </a:lnTo>
                  <a:lnTo>
                    <a:pt x="1967654" y="230982"/>
                  </a:lnTo>
                  <a:lnTo>
                    <a:pt x="2053379" y="171451"/>
                  </a:lnTo>
                  <a:cubicBezTo>
                    <a:pt x="2080366" y="146448"/>
                    <a:pt x="2104973" y="105172"/>
                    <a:pt x="2129579" y="80963"/>
                  </a:cubicBezTo>
                  <a:cubicBezTo>
                    <a:pt x="2154185" y="56754"/>
                    <a:pt x="2181570" y="39688"/>
                    <a:pt x="2201017" y="26194"/>
                  </a:cubicBezTo>
                  <a:lnTo>
                    <a:pt x="2239118" y="0"/>
                  </a:lnTo>
                  <a:lnTo>
                    <a:pt x="2255786" y="54769"/>
                  </a:lnTo>
                  <a:cubicBezTo>
                    <a:pt x="2246658" y="71835"/>
                    <a:pt x="2207367" y="81757"/>
                    <a:pt x="2184348" y="102394"/>
                  </a:cubicBezTo>
                  <a:cubicBezTo>
                    <a:pt x="2161329" y="123031"/>
                    <a:pt x="2140692" y="152797"/>
                    <a:pt x="2117673" y="178594"/>
                  </a:cubicBezTo>
                  <a:cubicBezTo>
                    <a:pt x="2093067" y="201613"/>
                    <a:pt x="2074811" y="223838"/>
                    <a:pt x="2043855" y="247650"/>
                  </a:cubicBezTo>
                  <a:cubicBezTo>
                    <a:pt x="2012899" y="271463"/>
                    <a:pt x="1969241" y="296863"/>
                    <a:pt x="1931935" y="321469"/>
                  </a:cubicBezTo>
                  <a:lnTo>
                    <a:pt x="1820017" y="395288"/>
                  </a:lnTo>
                  <a:lnTo>
                    <a:pt x="1679523" y="473869"/>
                  </a:lnTo>
                  <a:lnTo>
                    <a:pt x="1541411" y="519113"/>
                  </a:lnTo>
                  <a:lnTo>
                    <a:pt x="1415204" y="545307"/>
                  </a:lnTo>
                  <a:lnTo>
                    <a:pt x="1184471" y="592065"/>
                  </a:lnTo>
                  <a:cubicBezTo>
                    <a:pt x="1119384" y="611909"/>
                    <a:pt x="1079092" y="638453"/>
                    <a:pt x="1024679" y="656854"/>
                  </a:cubicBezTo>
                  <a:cubicBezTo>
                    <a:pt x="970266" y="675255"/>
                    <a:pt x="913951" y="691692"/>
                    <a:pt x="857992" y="702469"/>
                  </a:cubicBezTo>
                  <a:cubicBezTo>
                    <a:pt x="802033" y="713246"/>
                    <a:pt x="752820" y="718741"/>
                    <a:pt x="688923" y="721519"/>
                  </a:cubicBezTo>
                  <a:cubicBezTo>
                    <a:pt x="625026" y="724297"/>
                    <a:pt x="536126" y="721916"/>
                    <a:pt x="474611" y="719138"/>
                  </a:cubicBezTo>
                  <a:cubicBezTo>
                    <a:pt x="413096" y="716360"/>
                    <a:pt x="371424" y="709613"/>
                    <a:pt x="319830" y="704850"/>
                  </a:cubicBezTo>
                  <a:cubicBezTo>
                    <a:pt x="277365" y="696913"/>
                    <a:pt x="241944" y="667296"/>
                    <a:pt x="209797" y="666503"/>
                  </a:cubicBezTo>
                  <a:cubicBezTo>
                    <a:pt x="177650" y="665710"/>
                    <a:pt x="132901" y="689373"/>
                    <a:pt x="126948" y="700089"/>
                  </a:cubicBezTo>
                  <a:cubicBezTo>
                    <a:pt x="120995" y="710805"/>
                    <a:pt x="88627" y="738982"/>
                    <a:pt x="71561" y="747713"/>
                  </a:cubicBezTo>
                  <a:lnTo>
                    <a:pt x="0" y="742950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87" name="Freeform 286"/>
            <p:cNvSpPr/>
            <p:nvPr/>
          </p:nvSpPr>
          <p:spPr bwMode="auto">
            <a:xfrm>
              <a:off x="1819709" y="5164030"/>
              <a:ext cx="1027843" cy="439662"/>
            </a:xfrm>
            <a:custGeom>
              <a:avLst/>
              <a:gdLst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0"/>
                <a:gd name="connsiteX1" fmla="*/ 147638 w 1409700"/>
                <a:gd name="connsiteY1" fmla="*/ 585788 h 628650"/>
                <a:gd name="connsiteX2" fmla="*/ 316707 w 1409700"/>
                <a:gd name="connsiteY2" fmla="*/ 528638 h 628650"/>
                <a:gd name="connsiteX3" fmla="*/ 495300 w 1409700"/>
                <a:gd name="connsiteY3" fmla="*/ 485775 h 628650"/>
                <a:gd name="connsiteX4" fmla="*/ 652463 w 1409700"/>
                <a:gd name="connsiteY4" fmla="*/ 450056 h 628650"/>
                <a:gd name="connsiteX5" fmla="*/ 781050 w 1409700"/>
                <a:gd name="connsiteY5" fmla="*/ 421481 h 628650"/>
                <a:gd name="connsiteX6" fmla="*/ 907257 w 1409700"/>
                <a:gd name="connsiteY6" fmla="*/ 347663 h 628650"/>
                <a:gd name="connsiteX7" fmla="*/ 1009650 w 1409700"/>
                <a:gd name="connsiteY7" fmla="*/ 259556 h 628650"/>
                <a:gd name="connsiteX8" fmla="*/ 1123950 w 1409700"/>
                <a:gd name="connsiteY8" fmla="*/ 195263 h 628650"/>
                <a:gd name="connsiteX9" fmla="*/ 1209675 w 1409700"/>
                <a:gd name="connsiteY9" fmla="*/ 128588 h 628650"/>
                <a:gd name="connsiteX10" fmla="*/ 1285875 w 1409700"/>
                <a:gd name="connsiteY10" fmla="*/ 57150 h 628650"/>
                <a:gd name="connsiteX11" fmla="*/ 1343025 w 1409700"/>
                <a:gd name="connsiteY11" fmla="*/ 0 h 628650"/>
                <a:gd name="connsiteX12" fmla="*/ 1409700 w 1409700"/>
                <a:gd name="connsiteY12" fmla="*/ 159544 h 628650"/>
                <a:gd name="connsiteX13" fmla="*/ 1216819 w 1409700"/>
                <a:gd name="connsiteY13" fmla="*/ 321469 h 628650"/>
                <a:gd name="connsiteX14" fmla="*/ 1095375 w 1409700"/>
                <a:gd name="connsiteY14" fmla="*/ 388144 h 628650"/>
                <a:gd name="connsiteX15" fmla="*/ 966788 w 1409700"/>
                <a:gd name="connsiteY15" fmla="*/ 492919 h 628650"/>
                <a:gd name="connsiteX16" fmla="*/ 862013 w 1409700"/>
                <a:gd name="connsiteY16" fmla="*/ 554831 h 628650"/>
                <a:gd name="connsiteX17" fmla="*/ 707232 w 1409700"/>
                <a:gd name="connsiteY17" fmla="*/ 597694 h 628650"/>
                <a:gd name="connsiteX18" fmla="*/ 588169 w 1409700"/>
                <a:gd name="connsiteY18" fmla="*/ 623888 h 628650"/>
                <a:gd name="connsiteX19" fmla="*/ 0 w 1409700"/>
                <a:gd name="connsiteY19" fmla="*/ 628650 h 628650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62013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21481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8650 h 628651"/>
                <a:gd name="connsiteX1" fmla="*/ 147638 w 1409700"/>
                <a:gd name="connsiteY1" fmla="*/ 585788 h 628651"/>
                <a:gd name="connsiteX2" fmla="*/ 316707 w 1409700"/>
                <a:gd name="connsiteY2" fmla="*/ 528638 h 628651"/>
                <a:gd name="connsiteX3" fmla="*/ 495300 w 1409700"/>
                <a:gd name="connsiteY3" fmla="*/ 485775 h 628651"/>
                <a:gd name="connsiteX4" fmla="*/ 652463 w 1409700"/>
                <a:gd name="connsiteY4" fmla="*/ 450056 h 628651"/>
                <a:gd name="connsiteX5" fmla="*/ 781050 w 1409700"/>
                <a:gd name="connsiteY5" fmla="*/ 411956 h 628651"/>
                <a:gd name="connsiteX6" fmla="*/ 907257 w 1409700"/>
                <a:gd name="connsiteY6" fmla="*/ 347663 h 628651"/>
                <a:gd name="connsiteX7" fmla="*/ 1009650 w 1409700"/>
                <a:gd name="connsiteY7" fmla="*/ 259556 h 628651"/>
                <a:gd name="connsiteX8" fmla="*/ 1123950 w 1409700"/>
                <a:gd name="connsiteY8" fmla="*/ 195263 h 628651"/>
                <a:gd name="connsiteX9" fmla="*/ 1209675 w 1409700"/>
                <a:gd name="connsiteY9" fmla="*/ 128588 h 628651"/>
                <a:gd name="connsiteX10" fmla="*/ 1285875 w 1409700"/>
                <a:gd name="connsiteY10" fmla="*/ 57150 h 628651"/>
                <a:gd name="connsiteX11" fmla="*/ 1343025 w 1409700"/>
                <a:gd name="connsiteY11" fmla="*/ 0 h 628651"/>
                <a:gd name="connsiteX12" fmla="*/ 1409700 w 1409700"/>
                <a:gd name="connsiteY12" fmla="*/ 159544 h 628651"/>
                <a:gd name="connsiteX13" fmla="*/ 1216819 w 1409700"/>
                <a:gd name="connsiteY13" fmla="*/ 321469 h 628651"/>
                <a:gd name="connsiteX14" fmla="*/ 1095375 w 1409700"/>
                <a:gd name="connsiteY14" fmla="*/ 388144 h 628651"/>
                <a:gd name="connsiteX15" fmla="*/ 966788 w 1409700"/>
                <a:gd name="connsiteY15" fmla="*/ 492919 h 628651"/>
                <a:gd name="connsiteX16" fmla="*/ 845344 w 1409700"/>
                <a:gd name="connsiteY16" fmla="*/ 554831 h 628651"/>
                <a:gd name="connsiteX17" fmla="*/ 707232 w 1409700"/>
                <a:gd name="connsiteY17" fmla="*/ 597694 h 628651"/>
                <a:gd name="connsiteX18" fmla="*/ 538163 w 1409700"/>
                <a:gd name="connsiteY18" fmla="*/ 628651 h 628651"/>
                <a:gd name="connsiteX19" fmla="*/ 0 w 1409700"/>
                <a:gd name="connsiteY19" fmla="*/ 628650 h 628651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316707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538163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707232 w 1409700"/>
                <a:gd name="connsiteY17" fmla="*/ 59293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5344 w 1409700"/>
                <a:gd name="connsiteY16" fmla="*/ 550069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66788 w 1409700"/>
                <a:gd name="connsiteY15" fmla="*/ 488157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6819 w 1409700"/>
                <a:gd name="connsiteY13" fmla="*/ 31670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09700"/>
                <a:gd name="connsiteY0" fmla="*/ 623888 h 623889"/>
                <a:gd name="connsiteX1" fmla="*/ 147638 w 1409700"/>
                <a:gd name="connsiteY1" fmla="*/ 581026 h 623889"/>
                <a:gd name="connsiteX2" fmla="*/ 291658 w 1409700"/>
                <a:gd name="connsiteY2" fmla="*/ 523876 h 623889"/>
                <a:gd name="connsiteX3" fmla="*/ 495300 w 1409700"/>
                <a:gd name="connsiteY3" fmla="*/ 481013 h 623889"/>
                <a:gd name="connsiteX4" fmla="*/ 652463 w 1409700"/>
                <a:gd name="connsiteY4" fmla="*/ 445294 h 623889"/>
                <a:gd name="connsiteX5" fmla="*/ 781050 w 1409700"/>
                <a:gd name="connsiteY5" fmla="*/ 407194 h 623889"/>
                <a:gd name="connsiteX6" fmla="*/ 907257 w 1409700"/>
                <a:gd name="connsiteY6" fmla="*/ 342901 h 623889"/>
                <a:gd name="connsiteX7" fmla="*/ 1009650 w 1409700"/>
                <a:gd name="connsiteY7" fmla="*/ 254794 h 623889"/>
                <a:gd name="connsiteX8" fmla="*/ 1123950 w 1409700"/>
                <a:gd name="connsiteY8" fmla="*/ 190501 h 623889"/>
                <a:gd name="connsiteX9" fmla="*/ 1209675 w 1409700"/>
                <a:gd name="connsiteY9" fmla="*/ 123826 h 623889"/>
                <a:gd name="connsiteX10" fmla="*/ 1285875 w 1409700"/>
                <a:gd name="connsiteY10" fmla="*/ 52388 h 623889"/>
                <a:gd name="connsiteX11" fmla="*/ 1335881 w 1409700"/>
                <a:gd name="connsiteY11" fmla="*/ 0 h 623889"/>
                <a:gd name="connsiteX12" fmla="*/ 1409700 w 1409700"/>
                <a:gd name="connsiteY12" fmla="*/ 154782 h 623889"/>
                <a:gd name="connsiteX13" fmla="*/ 1214314 w 1409700"/>
                <a:gd name="connsiteY13" fmla="*/ 301677 h 623889"/>
                <a:gd name="connsiteX14" fmla="*/ 1095375 w 1409700"/>
                <a:gd name="connsiteY14" fmla="*/ 383382 h 623889"/>
                <a:gd name="connsiteX15" fmla="*/ 971798 w 1409700"/>
                <a:gd name="connsiteY15" fmla="*/ 450582 h 623889"/>
                <a:gd name="connsiteX16" fmla="*/ 842839 w 1409700"/>
                <a:gd name="connsiteY16" fmla="*/ 515000 h 623889"/>
                <a:gd name="connsiteX17" fmla="*/ 684687 w 1409700"/>
                <a:gd name="connsiteY17" fmla="*/ 562872 h 623889"/>
                <a:gd name="connsiteX18" fmla="*/ 430449 w 1409700"/>
                <a:gd name="connsiteY18" fmla="*/ 623889 h 623889"/>
                <a:gd name="connsiteX19" fmla="*/ 0 w 1409700"/>
                <a:gd name="connsiteY19" fmla="*/ 623888 h 623889"/>
                <a:gd name="connsiteX0" fmla="*/ 0 w 1447275"/>
                <a:gd name="connsiteY0" fmla="*/ 623888 h 623889"/>
                <a:gd name="connsiteX1" fmla="*/ 185213 w 1447275"/>
                <a:gd name="connsiteY1" fmla="*/ 581026 h 623889"/>
                <a:gd name="connsiteX2" fmla="*/ 329233 w 1447275"/>
                <a:gd name="connsiteY2" fmla="*/ 523876 h 623889"/>
                <a:gd name="connsiteX3" fmla="*/ 532875 w 1447275"/>
                <a:gd name="connsiteY3" fmla="*/ 481013 h 623889"/>
                <a:gd name="connsiteX4" fmla="*/ 690038 w 1447275"/>
                <a:gd name="connsiteY4" fmla="*/ 445294 h 623889"/>
                <a:gd name="connsiteX5" fmla="*/ 818625 w 1447275"/>
                <a:gd name="connsiteY5" fmla="*/ 407194 h 623889"/>
                <a:gd name="connsiteX6" fmla="*/ 944832 w 1447275"/>
                <a:gd name="connsiteY6" fmla="*/ 342901 h 623889"/>
                <a:gd name="connsiteX7" fmla="*/ 1047225 w 1447275"/>
                <a:gd name="connsiteY7" fmla="*/ 254794 h 623889"/>
                <a:gd name="connsiteX8" fmla="*/ 1161525 w 1447275"/>
                <a:gd name="connsiteY8" fmla="*/ 190501 h 623889"/>
                <a:gd name="connsiteX9" fmla="*/ 1247250 w 1447275"/>
                <a:gd name="connsiteY9" fmla="*/ 123826 h 623889"/>
                <a:gd name="connsiteX10" fmla="*/ 1323450 w 1447275"/>
                <a:gd name="connsiteY10" fmla="*/ 52388 h 623889"/>
                <a:gd name="connsiteX11" fmla="*/ 1373456 w 1447275"/>
                <a:gd name="connsiteY11" fmla="*/ 0 h 623889"/>
                <a:gd name="connsiteX12" fmla="*/ 1447275 w 1447275"/>
                <a:gd name="connsiteY12" fmla="*/ 154782 h 623889"/>
                <a:gd name="connsiteX13" fmla="*/ 1251889 w 1447275"/>
                <a:gd name="connsiteY13" fmla="*/ 301677 h 623889"/>
                <a:gd name="connsiteX14" fmla="*/ 1132950 w 1447275"/>
                <a:gd name="connsiteY14" fmla="*/ 383382 h 623889"/>
                <a:gd name="connsiteX15" fmla="*/ 1009373 w 1447275"/>
                <a:gd name="connsiteY15" fmla="*/ 450582 h 623889"/>
                <a:gd name="connsiteX16" fmla="*/ 880414 w 1447275"/>
                <a:gd name="connsiteY16" fmla="*/ 515000 h 623889"/>
                <a:gd name="connsiteX17" fmla="*/ 722262 w 1447275"/>
                <a:gd name="connsiteY17" fmla="*/ 562872 h 623889"/>
                <a:gd name="connsiteX18" fmla="*/ 468024 w 1447275"/>
                <a:gd name="connsiteY18" fmla="*/ 623889 h 623889"/>
                <a:gd name="connsiteX19" fmla="*/ 0 w 1447275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8102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475902 w 1455153"/>
                <a:gd name="connsiteY18" fmla="*/ 623889 h 623889"/>
                <a:gd name="connsiteX19" fmla="*/ 7878 w 1455153"/>
                <a:gd name="connsiteY19" fmla="*/ 623888 h 623889"/>
                <a:gd name="connsiteX0" fmla="*/ 7878 w 1455153"/>
                <a:gd name="connsiteY0" fmla="*/ 623888 h 623889"/>
                <a:gd name="connsiteX1" fmla="*/ 193091 w 1455153"/>
                <a:gd name="connsiteY1" fmla="*/ 571006 h 623889"/>
                <a:gd name="connsiteX2" fmla="*/ 337111 w 1455153"/>
                <a:gd name="connsiteY2" fmla="*/ 523876 h 623889"/>
                <a:gd name="connsiteX3" fmla="*/ 540753 w 1455153"/>
                <a:gd name="connsiteY3" fmla="*/ 481013 h 623889"/>
                <a:gd name="connsiteX4" fmla="*/ 697916 w 1455153"/>
                <a:gd name="connsiteY4" fmla="*/ 445294 h 623889"/>
                <a:gd name="connsiteX5" fmla="*/ 826503 w 1455153"/>
                <a:gd name="connsiteY5" fmla="*/ 407194 h 623889"/>
                <a:gd name="connsiteX6" fmla="*/ 952710 w 1455153"/>
                <a:gd name="connsiteY6" fmla="*/ 342901 h 623889"/>
                <a:gd name="connsiteX7" fmla="*/ 1055103 w 1455153"/>
                <a:gd name="connsiteY7" fmla="*/ 254794 h 623889"/>
                <a:gd name="connsiteX8" fmla="*/ 1169403 w 1455153"/>
                <a:gd name="connsiteY8" fmla="*/ 190501 h 623889"/>
                <a:gd name="connsiteX9" fmla="*/ 1255128 w 1455153"/>
                <a:gd name="connsiteY9" fmla="*/ 123826 h 623889"/>
                <a:gd name="connsiteX10" fmla="*/ 1331328 w 1455153"/>
                <a:gd name="connsiteY10" fmla="*/ 52388 h 623889"/>
                <a:gd name="connsiteX11" fmla="*/ 1381334 w 1455153"/>
                <a:gd name="connsiteY11" fmla="*/ 0 h 623889"/>
                <a:gd name="connsiteX12" fmla="*/ 1455153 w 1455153"/>
                <a:gd name="connsiteY12" fmla="*/ 154782 h 623889"/>
                <a:gd name="connsiteX13" fmla="*/ 1259767 w 1455153"/>
                <a:gd name="connsiteY13" fmla="*/ 301677 h 623889"/>
                <a:gd name="connsiteX14" fmla="*/ 1140828 w 1455153"/>
                <a:gd name="connsiteY14" fmla="*/ 383382 h 623889"/>
                <a:gd name="connsiteX15" fmla="*/ 1017251 w 1455153"/>
                <a:gd name="connsiteY15" fmla="*/ 450582 h 623889"/>
                <a:gd name="connsiteX16" fmla="*/ 888292 w 1455153"/>
                <a:gd name="connsiteY16" fmla="*/ 515000 h 623889"/>
                <a:gd name="connsiteX17" fmla="*/ 730140 w 1455153"/>
                <a:gd name="connsiteY17" fmla="*/ 562872 h 623889"/>
                <a:gd name="connsiteX18" fmla="*/ 398247 w 1455153"/>
                <a:gd name="connsiteY18" fmla="*/ 623889 h 623889"/>
                <a:gd name="connsiteX19" fmla="*/ 7878 w 1455153"/>
                <a:gd name="connsiteY19" fmla="*/ 623888 h 62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55153" h="623889">
                  <a:moveTo>
                    <a:pt x="7878" y="623888"/>
                  </a:moveTo>
                  <a:cubicBezTo>
                    <a:pt x="-39257" y="616744"/>
                    <a:pt x="138219" y="587675"/>
                    <a:pt x="193091" y="571006"/>
                  </a:cubicBezTo>
                  <a:cubicBezTo>
                    <a:pt x="247963" y="554337"/>
                    <a:pt x="279167" y="538875"/>
                    <a:pt x="337111" y="523876"/>
                  </a:cubicBezTo>
                  <a:cubicBezTo>
                    <a:pt x="395055" y="508877"/>
                    <a:pt x="480619" y="494110"/>
                    <a:pt x="540753" y="481013"/>
                  </a:cubicBezTo>
                  <a:cubicBezTo>
                    <a:pt x="593141" y="469107"/>
                    <a:pt x="650291" y="457597"/>
                    <a:pt x="697916" y="445294"/>
                  </a:cubicBezTo>
                  <a:cubicBezTo>
                    <a:pt x="745541" y="432991"/>
                    <a:pt x="783641" y="419894"/>
                    <a:pt x="826503" y="407194"/>
                  </a:cubicBezTo>
                  <a:lnTo>
                    <a:pt x="952710" y="342901"/>
                  </a:lnTo>
                  <a:cubicBezTo>
                    <a:pt x="990810" y="315914"/>
                    <a:pt x="1018988" y="280194"/>
                    <a:pt x="1055103" y="254794"/>
                  </a:cubicBezTo>
                  <a:cubicBezTo>
                    <a:pt x="1091218" y="229394"/>
                    <a:pt x="1136065" y="212329"/>
                    <a:pt x="1169403" y="190501"/>
                  </a:cubicBezTo>
                  <a:lnTo>
                    <a:pt x="1255128" y="123826"/>
                  </a:lnTo>
                  <a:lnTo>
                    <a:pt x="1331328" y="52388"/>
                  </a:lnTo>
                  <a:lnTo>
                    <a:pt x="1381334" y="0"/>
                  </a:lnTo>
                  <a:lnTo>
                    <a:pt x="1455153" y="154782"/>
                  </a:lnTo>
                  <a:cubicBezTo>
                    <a:pt x="1434119" y="208360"/>
                    <a:pt x="1312154" y="263577"/>
                    <a:pt x="1259767" y="301677"/>
                  </a:cubicBezTo>
                  <a:cubicBezTo>
                    <a:pt x="1207380" y="339777"/>
                    <a:pt x="1182500" y="354807"/>
                    <a:pt x="1140828" y="383382"/>
                  </a:cubicBezTo>
                  <a:lnTo>
                    <a:pt x="1017251" y="450582"/>
                  </a:lnTo>
                  <a:cubicBezTo>
                    <a:pt x="978357" y="478363"/>
                    <a:pt x="936144" y="496285"/>
                    <a:pt x="888292" y="515000"/>
                  </a:cubicBezTo>
                  <a:cubicBezTo>
                    <a:pt x="840440" y="533715"/>
                    <a:pt x="775781" y="551363"/>
                    <a:pt x="730140" y="562872"/>
                  </a:cubicBezTo>
                  <a:lnTo>
                    <a:pt x="398247" y="623889"/>
                  </a:lnTo>
                  <a:lnTo>
                    <a:pt x="7878" y="623888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288" name="Freeform 287"/>
            <p:cNvSpPr/>
            <p:nvPr/>
          </p:nvSpPr>
          <p:spPr bwMode="auto">
            <a:xfrm>
              <a:off x="2106137" y="5274830"/>
              <a:ext cx="766167" cy="333577"/>
            </a:xfrm>
            <a:custGeom>
              <a:avLst/>
              <a:gdLst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9569 w 909638"/>
                <a:gd name="connsiteY3" fmla="*/ 376237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487 h 476250"/>
                <a:gd name="connsiteX1" fmla="*/ 173832 w 909638"/>
                <a:gd name="connsiteY1" fmla="*/ 435769 h 476250"/>
                <a:gd name="connsiteX2" fmla="*/ 278607 w 909638"/>
                <a:gd name="connsiteY2" fmla="*/ 407194 h 476250"/>
                <a:gd name="connsiteX3" fmla="*/ 352425 w 909638"/>
                <a:gd name="connsiteY3" fmla="*/ 373856 h 476250"/>
                <a:gd name="connsiteX4" fmla="*/ 438150 w 909638"/>
                <a:gd name="connsiteY4" fmla="*/ 321469 h 476250"/>
                <a:gd name="connsiteX5" fmla="*/ 523875 w 909638"/>
                <a:gd name="connsiteY5" fmla="*/ 254794 h 476250"/>
                <a:gd name="connsiteX6" fmla="*/ 595313 w 909638"/>
                <a:gd name="connsiteY6" fmla="*/ 200025 h 476250"/>
                <a:gd name="connsiteX7" fmla="*/ 707232 w 909638"/>
                <a:gd name="connsiteY7" fmla="*/ 140494 h 476250"/>
                <a:gd name="connsiteX8" fmla="*/ 788194 w 909638"/>
                <a:gd name="connsiteY8" fmla="*/ 78581 h 476250"/>
                <a:gd name="connsiteX9" fmla="*/ 871538 w 909638"/>
                <a:gd name="connsiteY9" fmla="*/ 0 h 476250"/>
                <a:gd name="connsiteX10" fmla="*/ 909638 w 909638"/>
                <a:gd name="connsiteY10" fmla="*/ 100012 h 476250"/>
                <a:gd name="connsiteX11" fmla="*/ 807244 w 909638"/>
                <a:gd name="connsiteY11" fmla="*/ 180975 h 476250"/>
                <a:gd name="connsiteX12" fmla="*/ 676275 w 909638"/>
                <a:gd name="connsiteY12" fmla="*/ 259556 h 476250"/>
                <a:gd name="connsiteX13" fmla="*/ 573882 w 909638"/>
                <a:gd name="connsiteY13" fmla="*/ 316706 h 476250"/>
                <a:gd name="connsiteX14" fmla="*/ 466725 w 909638"/>
                <a:gd name="connsiteY14" fmla="*/ 392906 h 476250"/>
                <a:gd name="connsiteX15" fmla="*/ 392907 w 909638"/>
                <a:gd name="connsiteY15" fmla="*/ 433387 h 476250"/>
                <a:gd name="connsiteX16" fmla="*/ 319088 w 909638"/>
                <a:gd name="connsiteY16" fmla="*/ 476250 h 476250"/>
                <a:gd name="connsiteX17" fmla="*/ 0 w 909638"/>
                <a:gd name="connsiteY17" fmla="*/ 471487 h 476250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66725 w 909638"/>
                <a:gd name="connsiteY14" fmla="*/ 393055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2907 w 909638"/>
                <a:gd name="connsiteY15" fmla="*/ 433536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909638"/>
                <a:gd name="connsiteY0" fmla="*/ 471636 h 476399"/>
                <a:gd name="connsiteX1" fmla="*/ 173832 w 909638"/>
                <a:gd name="connsiteY1" fmla="*/ 435918 h 476399"/>
                <a:gd name="connsiteX2" fmla="*/ 278607 w 909638"/>
                <a:gd name="connsiteY2" fmla="*/ 407343 h 476399"/>
                <a:gd name="connsiteX3" fmla="*/ 352425 w 909638"/>
                <a:gd name="connsiteY3" fmla="*/ 374005 h 476399"/>
                <a:gd name="connsiteX4" fmla="*/ 438150 w 909638"/>
                <a:gd name="connsiteY4" fmla="*/ 321618 h 476399"/>
                <a:gd name="connsiteX5" fmla="*/ 523875 w 909638"/>
                <a:gd name="connsiteY5" fmla="*/ 254943 h 476399"/>
                <a:gd name="connsiteX6" fmla="*/ 595313 w 909638"/>
                <a:gd name="connsiteY6" fmla="*/ 200174 h 476399"/>
                <a:gd name="connsiteX7" fmla="*/ 707232 w 909638"/>
                <a:gd name="connsiteY7" fmla="*/ 140643 h 476399"/>
                <a:gd name="connsiteX8" fmla="*/ 788194 w 909638"/>
                <a:gd name="connsiteY8" fmla="*/ 78730 h 476399"/>
                <a:gd name="connsiteX9" fmla="*/ 871538 w 909638"/>
                <a:gd name="connsiteY9" fmla="*/ 149 h 476399"/>
                <a:gd name="connsiteX10" fmla="*/ 909638 w 909638"/>
                <a:gd name="connsiteY10" fmla="*/ 100161 h 476399"/>
                <a:gd name="connsiteX11" fmla="*/ 807244 w 909638"/>
                <a:gd name="connsiteY11" fmla="*/ 181124 h 476399"/>
                <a:gd name="connsiteX12" fmla="*/ 676275 w 909638"/>
                <a:gd name="connsiteY12" fmla="*/ 259705 h 476399"/>
                <a:gd name="connsiteX13" fmla="*/ 573882 w 909638"/>
                <a:gd name="connsiteY13" fmla="*/ 316855 h 476399"/>
                <a:gd name="connsiteX14" fmla="*/ 471488 w 909638"/>
                <a:gd name="connsiteY14" fmla="*/ 400198 h 476399"/>
                <a:gd name="connsiteX15" fmla="*/ 397670 w 909638"/>
                <a:gd name="connsiteY15" fmla="*/ 440679 h 476399"/>
                <a:gd name="connsiteX16" fmla="*/ 319088 w 909638"/>
                <a:gd name="connsiteY16" fmla="*/ 476399 h 476399"/>
                <a:gd name="connsiteX17" fmla="*/ 0 w 909638"/>
                <a:gd name="connsiteY17" fmla="*/ 471636 h 476399"/>
                <a:gd name="connsiteX0" fmla="*/ 0 w 1007333"/>
                <a:gd name="connsiteY0" fmla="*/ 469131 h 476399"/>
                <a:gd name="connsiteX1" fmla="*/ 271527 w 1007333"/>
                <a:gd name="connsiteY1" fmla="*/ 43591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6302 w 1007333"/>
                <a:gd name="connsiteY2" fmla="*/ 40734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50120 w 1007333"/>
                <a:gd name="connsiteY3" fmla="*/ 37400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535845 w 1007333"/>
                <a:gd name="connsiteY4" fmla="*/ 321618 h 476399"/>
                <a:gd name="connsiteX5" fmla="*/ 621570 w 1007333"/>
                <a:gd name="connsiteY5" fmla="*/ 254943 h 476399"/>
                <a:gd name="connsiteX6" fmla="*/ 693008 w 1007333"/>
                <a:gd name="connsiteY6" fmla="*/ 200174 h 476399"/>
                <a:gd name="connsiteX7" fmla="*/ 804927 w 1007333"/>
                <a:gd name="connsiteY7" fmla="*/ 140643 h 476399"/>
                <a:gd name="connsiteX8" fmla="*/ 885889 w 1007333"/>
                <a:gd name="connsiteY8" fmla="*/ 78730 h 476399"/>
                <a:gd name="connsiteX9" fmla="*/ 969233 w 1007333"/>
                <a:gd name="connsiteY9" fmla="*/ 149 h 476399"/>
                <a:gd name="connsiteX10" fmla="*/ 1007333 w 1007333"/>
                <a:gd name="connsiteY10" fmla="*/ 100161 h 476399"/>
                <a:gd name="connsiteX11" fmla="*/ 904939 w 1007333"/>
                <a:gd name="connsiteY11" fmla="*/ 181124 h 476399"/>
                <a:gd name="connsiteX12" fmla="*/ 773970 w 1007333"/>
                <a:gd name="connsiteY12" fmla="*/ 259705 h 476399"/>
                <a:gd name="connsiteX13" fmla="*/ 671577 w 1007333"/>
                <a:gd name="connsiteY13" fmla="*/ 316855 h 476399"/>
                <a:gd name="connsiteX14" fmla="*/ 569183 w 1007333"/>
                <a:gd name="connsiteY14" fmla="*/ 400198 h 476399"/>
                <a:gd name="connsiteX15" fmla="*/ 495365 w 1007333"/>
                <a:gd name="connsiteY15" fmla="*/ 440679 h 476399"/>
                <a:gd name="connsiteX16" fmla="*/ 416783 w 1007333"/>
                <a:gd name="connsiteY16" fmla="*/ 476399 h 476399"/>
                <a:gd name="connsiteX17" fmla="*/ 0 w 1007333"/>
                <a:gd name="connsiteY17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21570 w 1007333"/>
                <a:gd name="connsiteY4" fmla="*/ 254943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72665 w 1007333"/>
                <a:gd name="connsiteY3" fmla="*/ 338935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804927 w 1007333"/>
                <a:gd name="connsiteY6" fmla="*/ 14064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31 h 476399"/>
                <a:gd name="connsiteX1" fmla="*/ 253992 w 1007333"/>
                <a:gd name="connsiteY1" fmla="*/ 405858 h 476399"/>
                <a:gd name="connsiteX2" fmla="*/ 378807 w 1007333"/>
                <a:gd name="connsiteY2" fmla="*/ 367263 h 476399"/>
                <a:gd name="connsiteX3" fmla="*/ 465149 w 1007333"/>
                <a:gd name="connsiteY3" fmla="*/ 331420 h 476399"/>
                <a:gd name="connsiteX4" fmla="*/ 606540 w 1007333"/>
                <a:gd name="connsiteY4" fmla="*/ 252438 h 476399"/>
                <a:gd name="connsiteX5" fmla="*/ 693008 w 1007333"/>
                <a:gd name="connsiteY5" fmla="*/ 200174 h 476399"/>
                <a:gd name="connsiteX6" fmla="*/ 799918 w 1007333"/>
                <a:gd name="connsiteY6" fmla="*/ 130623 h 476399"/>
                <a:gd name="connsiteX7" fmla="*/ 885889 w 1007333"/>
                <a:gd name="connsiteY7" fmla="*/ 78730 h 476399"/>
                <a:gd name="connsiteX8" fmla="*/ 969233 w 1007333"/>
                <a:gd name="connsiteY8" fmla="*/ 149 h 476399"/>
                <a:gd name="connsiteX9" fmla="*/ 1007333 w 1007333"/>
                <a:gd name="connsiteY9" fmla="*/ 100161 h 476399"/>
                <a:gd name="connsiteX10" fmla="*/ 904939 w 1007333"/>
                <a:gd name="connsiteY10" fmla="*/ 181124 h 476399"/>
                <a:gd name="connsiteX11" fmla="*/ 773970 w 1007333"/>
                <a:gd name="connsiteY11" fmla="*/ 259705 h 476399"/>
                <a:gd name="connsiteX12" fmla="*/ 671577 w 1007333"/>
                <a:gd name="connsiteY12" fmla="*/ 316855 h 476399"/>
                <a:gd name="connsiteX13" fmla="*/ 569183 w 1007333"/>
                <a:gd name="connsiteY13" fmla="*/ 400198 h 476399"/>
                <a:gd name="connsiteX14" fmla="*/ 495365 w 1007333"/>
                <a:gd name="connsiteY14" fmla="*/ 440679 h 476399"/>
                <a:gd name="connsiteX15" fmla="*/ 416783 w 1007333"/>
                <a:gd name="connsiteY15" fmla="*/ 476399 h 476399"/>
                <a:gd name="connsiteX16" fmla="*/ 0 w 1007333"/>
                <a:gd name="connsiteY16" fmla="*/ 469131 h 476399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416783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1415"/>
                <a:gd name="connsiteX1" fmla="*/ 253992 w 1007333"/>
                <a:gd name="connsiteY1" fmla="*/ 405885 h 471415"/>
                <a:gd name="connsiteX2" fmla="*/ 378807 w 1007333"/>
                <a:gd name="connsiteY2" fmla="*/ 367290 h 471415"/>
                <a:gd name="connsiteX3" fmla="*/ 465149 w 1007333"/>
                <a:gd name="connsiteY3" fmla="*/ 331447 h 471415"/>
                <a:gd name="connsiteX4" fmla="*/ 606540 w 1007333"/>
                <a:gd name="connsiteY4" fmla="*/ 252465 h 471415"/>
                <a:gd name="connsiteX5" fmla="*/ 693008 w 1007333"/>
                <a:gd name="connsiteY5" fmla="*/ 200201 h 471415"/>
                <a:gd name="connsiteX6" fmla="*/ 799918 w 1007333"/>
                <a:gd name="connsiteY6" fmla="*/ 130650 h 471415"/>
                <a:gd name="connsiteX7" fmla="*/ 883384 w 1007333"/>
                <a:gd name="connsiteY7" fmla="*/ 68737 h 471415"/>
                <a:gd name="connsiteX8" fmla="*/ 969233 w 1007333"/>
                <a:gd name="connsiteY8" fmla="*/ 176 h 471415"/>
                <a:gd name="connsiteX9" fmla="*/ 1007333 w 1007333"/>
                <a:gd name="connsiteY9" fmla="*/ 100188 h 471415"/>
                <a:gd name="connsiteX10" fmla="*/ 904939 w 1007333"/>
                <a:gd name="connsiteY10" fmla="*/ 181151 h 471415"/>
                <a:gd name="connsiteX11" fmla="*/ 773970 w 1007333"/>
                <a:gd name="connsiteY11" fmla="*/ 259732 h 471415"/>
                <a:gd name="connsiteX12" fmla="*/ 671577 w 1007333"/>
                <a:gd name="connsiteY12" fmla="*/ 316882 h 471415"/>
                <a:gd name="connsiteX13" fmla="*/ 569183 w 1007333"/>
                <a:gd name="connsiteY13" fmla="*/ 400225 h 471415"/>
                <a:gd name="connsiteX14" fmla="*/ 495365 w 1007333"/>
                <a:gd name="connsiteY14" fmla="*/ 440706 h 471415"/>
                <a:gd name="connsiteX15" fmla="*/ 339129 w 1007333"/>
                <a:gd name="connsiteY15" fmla="*/ 471415 h 471415"/>
                <a:gd name="connsiteX16" fmla="*/ 0 w 1007333"/>
                <a:gd name="connsiteY16" fmla="*/ 469158 h 471415"/>
                <a:gd name="connsiteX0" fmla="*/ 0 w 1007333"/>
                <a:gd name="connsiteY0" fmla="*/ 469158 h 481435"/>
                <a:gd name="connsiteX1" fmla="*/ 253992 w 1007333"/>
                <a:gd name="connsiteY1" fmla="*/ 405885 h 481435"/>
                <a:gd name="connsiteX2" fmla="*/ 378807 w 1007333"/>
                <a:gd name="connsiteY2" fmla="*/ 367290 h 481435"/>
                <a:gd name="connsiteX3" fmla="*/ 465149 w 1007333"/>
                <a:gd name="connsiteY3" fmla="*/ 331447 h 481435"/>
                <a:gd name="connsiteX4" fmla="*/ 606540 w 1007333"/>
                <a:gd name="connsiteY4" fmla="*/ 252465 h 481435"/>
                <a:gd name="connsiteX5" fmla="*/ 693008 w 1007333"/>
                <a:gd name="connsiteY5" fmla="*/ 200201 h 481435"/>
                <a:gd name="connsiteX6" fmla="*/ 799918 w 1007333"/>
                <a:gd name="connsiteY6" fmla="*/ 130650 h 481435"/>
                <a:gd name="connsiteX7" fmla="*/ 883384 w 1007333"/>
                <a:gd name="connsiteY7" fmla="*/ 68737 h 481435"/>
                <a:gd name="connsiteX8" fmla="*/ 969233 w 1007333"/>
                <a:gd name="connsiteY8" fmla="*/ 176 h 481435"/>
                <a:gd name="connsiteX9" fmla="*/ 1007333 w 1007333"/>
                <a:gd name="connsiteY9" fmla="*/ 100188 h 481435"/>
                <a:gd name="connsiteX10" fmla="*/ 904939 w 1007333"/>
                <a:gd name="connsiteY10" fmla="*/ 181151 h 481435"/>
                <a:gd name="connsiteX11" fmla="*/ 773970 w 1007333"/>
                <a:gd name="connsiteY11" fmla="*/ 259732 h 481435"/>
                <a:gd name="connsiteX12" fmla="*/ 671577 w 1007333"/>
                <a:gd name="connsiteY12" fmla="*/ 316882 h 481435"/>
                <a:gd name="connsiteX13" fmla="*/ 569183 w 1007333"/>
                <a:gd name="connsiteY13" fmla="*/ 400225 h 481435"/>
                <a:gd name="connsiteX14" fmla="*/ 495365 w 1007333"/>
                <a:gd name="connsiteY14" fmla="*/ 440706 h 481435"/>
                <a:gd name="connsiteX15" fmla="*/ 339129 w 1007333"/>
                <a:gd name="connsiteY15" fmla="*/ 481435 h 481435"/>
                <a:gd name="connsiteX16" fmla="*/ 0 w 1007333"/>
                <a:gd name="connsiteY16" fmla="*/ 469158 h 481435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495365 w 1007333"/>
                <a:gd name="connsiteY14" fmla="*/ 44070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69183 w 1007333"/>
                <a:gd name="connsiteY13" fmla="*/ 400225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71577 w 1007333"/>
                <a:gd name="connsiteY12" fmla="*/ 316882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07333"/>
                <a:gd name="connsiteY0" fmla="*/ 469158 h 476426"/>
                <a:gd name="connsiteX1" fmla="*/ 253992 w 1007333"/>
                <a:gd name="connsiteY1" fmla="*/ 405885 h 476426"/>
                <a:gd name="connsiteX2" fmla="*/ 378807 w 1007333"/>
                <a:gd name="connsiteY2" fmla="*/ 367290 h 476426"/>
                <a:gd name="connsiteX3" fmla="*/ 465149 w 1007333"/>
                <a:gd name="connsiteY3" fmla="*/ 331447 h 476426"/>
                <a:gd name="connsiteX4" fmla="*/ 606540 w 1007333"/>
                <a:gd name="connsiteY4" fmla="*/ 252465 h 476426"/>
                <a:gd name="connsiteX5" fmla="*/ 693008 w 1007333"/>
                <a:gd name="connsiteY5" fmla="*/ 200201 h 476426"/>
                <a:gd name="connsiteX6" fmla="*/ 799918 w 1007333"/>
                <a:gd name="connsiteY6" fmla="*/ 130650 h 476426"/>
                <a:gd name="connsiteX7" fmla="*/ 883384 w 1007333"/>
                <a:gd name="connsiteY7" fmla="*/ 68737 h 476426"/>
                <a:gd name="connsiteX8" fmla="*/ 969233 w 1007333"/>
                <a:gd name="connsiteY8" fmla="*/ 176 h 476426"/>
                <a:gd name="connsiteX9" fmla="*/ 1007333 w 1007333"/>
                <a:gd name="connsiteY9" fmla="*/ 100188 h 476426"/>
                <a:gd name="connsiteX10" fmla="*/ 904939 w 1007333"/>
                <a:gd name="connsiteY10" fmla="*/ 181151 h 476426"/>
                <a:gd name="connsiteX11" fmla="*/ 773970 w 1007333"/>
                <a:gd name="connsiteY11" fmla="*/ 259732 h 476426"/>
                <a:gd name="connsiteX12" fmla="*/ 689112 w 1007333"/>
                <a:gd name="connsiteY12" fmla="*/ 319387 h 476426"/>
                <a:gd name="connsiteX13" fmla="*/ 584214 w 1007333"/>
                <a:gd name="connsiteY13" fmla="*/ 377680 h 476426"/>
                <a:gd name="connsiteX14" fmla="*/ 500375 w 1007333"/>
                <a:gd name="connsiteY14" fmla="*/ 425676 h 476426"/>
                <a:gd name="connsiteX15" fmla="*/ 344138 w 1007333"/>
                <a:gd name="connsiteY15" fmla="*/ 476426 h 476426"/>
                <a:gd name="connsiteX16" fmla="*/ 0 w 1007333"/>
                <a:gd name="connsiteY16" fmla="*/ 469158 h 476426"/>
                <a:gd name="connsiteX0" fmla="*/ 0 w 1084988"/>
                <a:gd name="connsiteY0" fmla="*/ 466653 h 476426"/>
                <a:gd name="connsiteX1" fmla="*/ 331647 w 1084988"/>
                <a:gd name="connsiteY1" fmla="*/ 405885 h 476426"/>
                <a:gd name="connsiteX2" fmla="*/ 456462 w 1084988"/>
                <a:gd name="connsiteY2" fmla="*/ 367290 h 476426"/>
                <a:gd name="connsiteX3" fmla="*/ 542804 w 1084988"/>
                <a:gd name="connsiteY3" fmla="*/ 331447 h 476426"/>
                <a:gd name="connsiteX4" fmla="*/ 684195 w 1084988"/>
                <a:gd name="connsiteY4" fmla="*/ 252465 h 476426"/>
                <a:gd name="connsiteX5" fmla="*/ 770663 w 1084988"/>
                <a:gd name="connsiteY5" fmla="*/ 200201 h 476426"/>
                <a:gd name="connsiteX6" fmla="*/ 877573 w 1084988"/>
                <a:gd name="connsiteY6" fmla="*/ 130650 h 476426"/>
                <a:gd name="connsiteX7" fmla="*/ 961039 w 1084988"/>
                <a:gd name="connsiteY7" fmla="*/ 68737 h 476426"/>
                <a:gd name="connsiteX8" fmla="*/ 1046888 w 1084988"/>
                <a:gd name="connsiteY8" fmla="*/ 176 h 476426"/>
                <a:gd name="connsiteX9" fmla="*/ 1084988 w 1084988"/>
                <a:gd name="connsiteY9" fmla="*/ 100188 h 476426"/>
                <a:gd name="connsiteX10" fmla="*/ 982594 w 1084988"/>
                <a:gd name="connsiteY10" fmla="*/ 181151 h 476426"/>
                <a:gd name="connsiteX11" fmla="*/ 851625 w 1084988"/>
                <a:gd name="connsiteY11" fmla="*/ 259732 h 476426"/>
                <a:gd name="connsiteX12" fmla="*/ 766767 w 1084988"/>
                <a:gd name="connsiteY12" fmla="*/ 319387 h 476426"/>
                <a:gd name="connsiteX13" fmla="*/ 661869 w 1084988"/>
                <a:gd name="connsiteY13" fmla="*/ 377680 h 476426"/>
                <a:gd name="connsiteX14" fmla="*/ 578030 w 1084988"/>
                <a:gd name="connsiteY14" fmla="*/ 425676 h 476426"/>
                <a:gd name="connsiteX15" fmla="*/ 421793 w 1084988"/>
                <a:gd name="connsiteY15" fmla="*/ 476426 h 476426"/>
                <a:gd name="connsiteX16" fmla="*/ 0 w 1084988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42239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6426"/>
                <a:gd name="connsiteX1" fmla="*/ 332248 w 1085589"/>
                <a:gd name="connsiteY1" fmla="*/ 405885 h 476426"/>
                <a:gd name="connsiteX2" fmla="*/ 457063 w 1085589"/>
                <a:gd name="connsiteY2" fmla="*/ 367290 h 476426"/>
                <a:gd name="connsiteX3" fmla="*/ 543405 w 1085589"/>
                <a:gd name="connsiteY3" fmla="*/ 331447 h 476426"/>
                <a:gd name="connsiteX4" fmla="*/ 684796 w 1085589"/>
                <a:gd name="connsiteY4" fmla="*/ 252465 h 476426"/>
                <a:gd name="connsiteX5" fmla="*/ 771264 w 1085589"/>
                <a:gd name="connsiteY5" fmla="*/ 200201 h 476426"/>
                <a:gd name="connsiteX6" fmla="*/ 878174 w 1085589"/>
                <a:gd name="connsiteY6" fmla="*/ 130650 h 476426"/>
                <a:gd name="connsiteX7" fmla="*/ 961640 w 1085589"/>
                <a:gd name="connsiteY7" fmla="*/ 68737 h 476426"/>
                <a:gd name="connsiteX8" fmla="*/ 1047489 w 1085589"/>
                <a:gd name="connsiteY8" fmla="*/ 176 h 476426"/>
                <a:gd name="connsiteX9" fmla="*/ 1085589 w 1085589"/>
                <a:gd name="connsiteY9" fmla="*/ 100188 h 476426"/>
                <a:gd name="connsiteX10" fmla="*/ 983195 w 1085589"/>
                <a:gd name="connsiteY10" fmla="*/ 181151 h 476426"/>
                <a:gd name="connsiteX11" fmla="*/ 852226 w 1085589"/>
                <a:gd name="connsiteY11" fmla="*/ 259732 h 476426"/>
                <a:gd name="connsiteX12" fmla="*/ 767368 w 1085589"/>
                <a:gd name="connsiteY12" fmla="*/ 319387 h 476426"/>
                <a:gd name="connsiteX13" fmla="*/ 662470 w 1085589"/>
                <a:gd name="connsiteY13" fmla="*/ 377680 h 476426"/>
                <a:gd name="connsiteX14" fmla="*/ 578631 w 1085589"/>
                <a:gd name="connsiteY14" fmla="*/ 425676 h 476426"/>
                <a:gd name="connsiteX15" fmla="*/ 292134 w 1085589"/>
                <a:gd name="connsiteY15" fmla="*/ 476426 h 476426"/>
                <a:gd name="connsiteX16" fmla="*/ 601 w 1085589"/>
                <a:gd name="connsiteY16" fmla="*/ 466653 h 476426"/>
                <a:gd name="connsiteX0" fmla="*/ 601 w 1085589"/>
                <a:gd name="connsiteY0" fmla="*/ 466653 h 473920"/>
                <a:gd name="connsiteX1" fmla="*/ 332248 w 1085589"/>
                <a:gd name="connsiteY1" fmla="*/ 405885 h 473920"/>
                <a:gd name="connsiteX2" fmla="*/ 457063 w 1085589"/>
                <a:gd name="connsiteY2" fmla="*/ 367290 h 473920"/>
                <a:gd name="connsiteX3" fmla="*/ 543405 w 1085589"/>
                <a:gd name="connsiteY3" fmla="*/ 331447 h 473920"/>
                <a:gd name="connsiteX4" fmla="*/ 684796 w 1085589"/>
                <a:gd name="connsiteY4" fmla="*/ 252465 h 473920"/>
                <a:gd name="connsiteX5" fmla="*/ 771264 w 1085589"/>
                <a:gd name="connsiteY5" fmla="*/ 200201 h 473920"/>
                <a:gd name="connsiteX6" fmla="*/ 878174 w 1085589"/>
                <a:gd name="connsiteY6" fmla="*/ 130650 h 473920"/>
                <a:gd name="connsiteX7" fmla="*/ 961640 w 1085589"/>
                <a:gd name="connsiteY7" fmla="*/ 68737 h 473920"/>
                <a:gd name="connsiteX8" fmla="*/ 1047489 w 1085589"/>
                <a:gd name="connsiteY8" fmla="*/ 176 h 473920"/>
                <a:gd name="connsiteX9" fmla="*/ 1085589 w 1085589"/>
                <a:gd name="connsiteY9" fmla="*/ 100188 h 473920"/>
                <a:gd name="connsiteX10" fmla="*/ 983195 w 1085589"/>
                <a:gd name="connsiteY10" fmla="*/ 181151 h 473920"/>
                <a:gd name="connsiteX11" fmla="*/ 852226 w 1085589"/>
                <a:gd name="connsiteY11" fmla="*/ 259732 h 473920"/>
                <a:gd name="connsiteX12" fmla="*/ 767368 w 1085589"/>
                <a:gd name="connsiteY12" fmla="*/ 319387 h 473920"/>
                <a:gd name="connsiteX13" fmla="*/ 662470 w 1085589"/>
                <a:gd name="connsiteY13" fmla="*/ 377680 h 473920"/>
                <a:gd name="connsiteX14" fmla="*/ 578631 w 1085589"/>
                <a:gd name="connsiteY14" fmla="*/ 425676 h 473920"/>
                <a:gd name="connsiteX15" fmla="*/ 344740 w 1085589"/>
                <a:gd name="connsiteY15" fmla="*/ 473920 h 473920"/>
                <a:gd name="connsiteX16" fmla="*/ 601 w 1085589"/>
                <a:gd name="connsiteY16" fmla="*/ 466653 h 47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85589" h="473920">
                  <a:moveTo>
                    <a:pt x="601" y="466653"/>
                  </a:moveTo>
                  <a:cubicBezTo>
                    <a:pt x="-14423" y="454896"/>
                    <a:pt x="256171" y="422445"/>
                    <a:pt x="332248" y="405885"/>
                  </a:cubicBezTo>
                  <a:cubicBezTo>
                    <a:pt x="408325" y="389325"/>
                    <a:pt x="427298" y="377609"/>
                    <a:pt x="457063" y="367290"/>
                  </a:cubicBezTo>
                  <a:cubicBezTo>
                    <a:pt x="486828" y="356971"/>
                    <a:pt x="505450" y="350585"/>
                    <a:pt x="543405" y="331447"/>
                  </a:cubicBezTo>
                  <a:cubicBezTo>
                    <a:pt x="581361" y="312310"/>
                    <a:pt x="648072" y="275592"/>
                    <a:pt x="684796" y="252465"/>
                  </a:cubicBezTo>
                  <a:cubicBezTo>
                    <a:pt x="721520" y="229338"/>
                    <a:pt x="739034" y="220503"/>
                    <a:pt x="771264" y="200201"/>
                  </a:cubicBezTo>
                  <a:cubicBezTo>
                    <a:pt x="803494" y="179899"/>
                    <a:pt x="851187" y="151288"/>
                    <a:pt x="878174" y="130650"/>
                  </a:cubicBezTo>
                  <a:lnTo>
                    <a:pt x="961640" y="68737"/>
                  </a:lnTo>
                  <a:cubicBezTo>
                    <a:pt x="988627" y="48099"/>
                    <a:pt x="1027248" y="-3396"/>
                    <a:pt x="1047489" y="176"/>
                  </a:cubicBezTo>
                  <a:lnTo>
                    <a:pt x="1085589" y="100188"/>
                  </a:lnTo>
                  <a:cubicBezTo>
                    <a:pt x="1074873" y="130351"/>
                    <a:pt x="1022089" y="154560"/>
                    <a:pt x="983195" y="181151"/>
                  </a:cubicBezTo>
                  <a:cubicBezTo>
                    <a:pt x="944301" y="207742"/>
                    <a:pt x="888197" y="236693"/>
                    <a:pt x="852226" y="259732"/>
                  </a:cubicBezTo>
                  <a:cubicBezTo>
                    <a:pt x="816255" y="282771"/>
                    <a:pt x="798994" y="299729"/>
                    <a:pt x="767368" y="319387"/>
                  </a:cubicBezTo>
                  <a:cubicBezTo>
                    <a:pt x="735742" y="339045"/>
                    <a:pt x="691839" y="357043"/>
                    <a:pt x="662470" y="377680"/>
                  </a:cubicBezTo>
                  <a:lnTo>
                    <a:pt x="578631" y="425676"/>
                  </a:lnTo>
                  <a:lnTo>
                    <a:pt x="344740" y="473920"/>
                  </a:lnTo>
                  <a:lnTo>
                    <a:pt x="601" y="466653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289" name="Freeform 288"/>
            <p:cNvSpPr/>
            <p:nvPr/>
          </p:nvSpPr>
          <p:spPr bwMode="auto">
            <a:xfrm>
              <a:off x="2391387" y="5354983"/>
              <a:ext cx="640045" cy="256960"/>
            </a:xfrm>
            <a:custGeom>
              <a:avLst/>
              <a:gdLst>
                <a:gd name="connsiteX0" fmla="*/ 523875 w 740569"/>
                <a:gd name="connsiteY0" fmla="*/ 0 h 364331"/>
                <a:gd name="connsiteX1" fmla="*/ 740569 w 740569"/>
                <a:gd name="connsiteY1" fmla="*/ 361950 h 364331"/>
                <a:gd name="connsiteX2" fmla="*/ 0 w 740569"/>
                <a:gd name="connsiteY2" fmla="*/ 364331 h 364331"/>
                <a:gd name="connsiteX3" fmla="*/ 95250 w 740569"/>
                <a:gd name="connsiteY3" fmla="*/ 292894 h 364331"/>
                <a:gd name="connsiteX4" fmla="*/ 185737 w 740569"/>
                <a:gd name="connsiteY4" fmla="*/ 221456 h 364331"/>
                <a:gd name="connsiteX5" fmla="*/ 280987 w 740569"/>
                <a:gd name="connsiteY5" fmla="*/ 164306 h 364331"/>
                <a:gd name="connsiteX6" fmla="*/ 383381 w 740569"/>
                <a:gd name="connsiteY6" fmla="*/ 102394 h 364331"/>
                <a:gd name="connsiteX7" fmla="*/ 483394 w 740569"/>
                <a:gd name="connsiteY7" fmla="*/ 40481 h 364331"/>
                <a:gd name="connsiteX8" fmla="*/ 523875 w 740569"/>
                <a:gd name="connsiteY8" fmla="*/ 0 h 364331"/>
                <a:gd name="connsiteX0" fmla="*/ 543915 w 760609"/>
                <a:gd name="connsiteY0" fmla="*/ 0 h 364331"/>
                <a:gd name="connsiteX1" fmla="*/ 760609 w 760609"/>
                <a:gd name="connsiteY1" fmla="*/ 361950 h 364331"/>
                <a:gd name="connsiteX2" fmla="*/ 0 w 760609"/>
                <a:gd name="connsiteY2" fmla="*/ 364331 h 364331"/>
                <a:gd name="connsiteX3" fmla="*/ 115290 w 760609"/>
                <a:gd name="connsiteY3" fmla="*/ 292894 h 364331"/>
                <a:gd name="connsiteX4" fmla="*/ 205777 w 760609"/>
                <a:gd name="connsiteY4" fmla="*/ 221456 h 364331"/>
                <a:gd name="connsiteX5" fmla="*/ 301027 w 760609"/>
                <a:gd name="connsiteY5" fmla="*/ 164306 h 364331"/>
                <a:gd name="connsiteX6" fmla="*/ 403421 w 760609"/>
                <a:gd name="connsiteY6" fmla="*/ 102394 h 364331"/>
                <a:gd name="connsiteX7" fmla="*/ 503434 w 760609"/>
                <a:gd name="connsiteY7" fmla="*/ 40481 h 364331"/>
                <a:gd name="connsiteX8" fmla="*/ 543915 w 76060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45350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573975 w 790669"/>
                <a:gd name="connsiteY0" fmla="*/ 0 h 364331"/>
                <a:gd name="connsiteX1" fmla="*/ 790669 w 790669"/>
                <a:gd name="connsiteY1" fmla="*/ 361950 h 364331"/>
                <a:gd name="connsiteX2" fmla="*/ 0 w 790669"/>
                <a:gd name="connsiteY2" fmla="*/ 364331 h 364331"/>
                <a:gd name="connsiteX3" fmla="*/ 137835 w 790669"/>
                <a:gd name="connsiteY3" fmla="*/ 292894 h 364331"/>
                <a:gd name="connsiteX4" fmla="*/ 235837 w 790669"/>
                <a:gd name="connsiteY4" fmla="*/ 221456 h 364331"/>
                <a:gd name="connsiteX5" fmla="*/ 331087 w 790669"/>
                <a:gd name="connsiteY5" fmla="*/ 164306 h 364331"/>
                <a:gd name="connsiteX6" fmla="*/ 433481 w 790669"/>
                <a:gd name="connsiteY6" fmla="*/ 102394 h 364331"/>
                <a:gd name="connsiteX7" fmla="*/ 533494 w 790669"/>
                <a:gd name="connsiteY7" fmla="*/ 40481 h 364331"/>
                <a:gd name="connsiteX8" fmla="*/ 573975 w 790669"/>
                <a:gd name="connsiteY8" fmla="*/ 0 h 364331"/>
                <a:gd name="connsiteX0" fmla="*/ 629085 w 845779"/>
                <a:gd name="connsiteY0" fmla="*/ 0 h 371846"/>
                <a:gd name="connsiteX1" fmla="*/ 845779 w 845779"/>
                <a:gd name="connsiteY1" fmla="*/ 361950 h 371846"/>
                <a:gd name="connsiteX2" fmla="*/ 0 w 845779"/>
                <a:gd name="connsiteY2" fmla="*/ 371846 h 371846"/>
                <a:gd name="connsiteX3" fmla="*/ 192945 w 845779"/>
                <a:gd name="connsiteY3" fmla="*/ 292894 h 371846"/>
                <a:gd name="connsiteX4" fmla="*/ 290947 w 845779"/>
                <a:gd name="connsiteY4" fmla="*/ 221456 h 371846"/>
                <a:gd name="connsiteX5" fmla="*/ 386197 w 845779"/>
                <a:gd name="connsiteY5" fmla="*/ 164306 h 371846"/>
                <a:gd name="connsiteX6" fmla="*/ 488591 w 845779"/>
                <a:gd name="connsiteY6" fmla="*/ 102394 h 371846"/>
                <a:gd name="connsiteX7" fmla="*/ 588604 w 845779"/>
                <a:gd name="connsiteY7" fmla="*/ 40481 h 371846"/>
                <a:gd name="connsiteX8" fmla="*/ 629085 w 845779"/>
                <a:gd name="connsiteY8" fmla="*/ 0 h 371846"/>
                <a:gd name="connsiteX0" fmla="*/ 666660 w 883354"/>
                <a:gd name="connsiteY0" fmla="*/ 0 h 364331"/>
                <a:gd name="connsiteX1" fmla="*/ 883354 w 883354"/>
                <a:gd name="connsiteY1" fmla="*/ 361950 h 364331"/>
                <a:gd name="connsiteX2" fmla="*/ 0 w 883354"/>
                <a:gd name="connsiteY2" fmla="*/ 364331 h 364331"/>
                <a:gd name="connsiteX3" fmla="*/ 230520 w 883354"/>
                <a:gd name="connsiteY3" fmla="*/ 292894 h 364331"/>
                <a:gd name="connsiteX4" fmla="*/ 328522 w 883354"/>
                <a:gd name="connsiteY4" fmla="*/ 221456 h 364331"/>
                <a:gd name="connsiteX5" fmla="*/ 423772 w 883354"/>
                <a:gd name="connsiteY5" fmla="*/ 164306 h 364331"/>
                <a:gd name="connsiteX6" fmla="*/ 526166 w 883354"/>
                <a:gd name="connsiteY6" fmla="*/ 102394 h 364331"/>
                <a:gd name="connsiteX7" fmla="*/ 626179 w 883354"/>
                <a:gd name="connsiteY7" fmla="*/ 40481 h 364331"/>
                <a:gd name="connsiteX8" fmla="*/ 666660 w 883354"/>
                <a:gd name="connsiteY8" fmla="*/ 0 h 364331"/>
                <a:gd name="connsiteX0" fmla="*/ 691231 w 907925"/>
                <a:gd name="connsiteY0" fmla="*/ 0 h 364331"/>
                <a:gd name="connsiteX1" fmla="*/ 907925 w 907925"/>
                <a:gd name="connsiteY1" fmla="*/ 361950 h 364331"/>
                <a:gd name="connsiteX2" fmla="*/ 24571 w 907925"/>
                <a:gd name="connsiteY2" fmla="*/ 364331 h 364331"/>
                <a:gd name="connsiteX3" fmla="*/ 255091 w 907925"/>
                <a:gd name="connsiteY3" fmla="*/ 292894 h 364331"/>
                <a:gd name="connsiteX4" fmla="*/ 353093 w 907925"/>
                <a:gd name="connsiteY4" fmla="*/ 221456 h 364331"/>
                <a:gd name="connsiteX5" fmla="*/ 448343 w 907925"/>
                <a:gd name="connsiteY5" fmla="*/ 164306 h 364331"/>
                <a:gd name="connsiteX6" fmla="*/ 550737 w 907925"/>
                <a:gd name="connsiteY6" fmla="*/ 102394 h 364331"/>
                <a:gd name="connsiteX7" fmla="*/ 650750 w 907925"/>
                <a:gd name="connsiteY7" fmla="*/ 40481 h 364331"/>
                <a:gd name="connsiteX8" fmla="*/ 691231 w 907925"/>
                <a:gd name="connsiteY8" fmla="*/ 0 h 364331"/>
                <a:gd name="connsiteX0" fmla="*/ 691065 w 907759"/>
                <a:gd name="connsiteY0" fmla="*/ 0 h 364331"/>
                <a:gd name="connsiteX1" fmla="*/ 907759 w 907759"/>
                <a:gd name="connsiteY1" fmla="*/ 361950 h 364331"/>
                <a:gd name="connsiteX2" fmla="*/ 24405 w 907759"/>
                <a:gd name="connsiteY2" fmla="*/ 364331 h 364331"/>
                <a:gd name="connsiteX3" fmla="*/ 257430 w 907759"/>
                <a:gd name="connsiteY3" fmla="*/ 280369 h 364331"/>
                <a:gd name="connsiteX4" fmla="*/ 352927 w 907759"/>
                <a:gd name="connsiteY4" fmla="*/ 221456 h 364331"/>
                <a:gd name="connsiteX5" fmla="*/ 448177 w 907759"/>
                <a:gd name="connsiteY5" fmla="*/ 164306 h 364331"/>
                <a:gd name="connsiteX6" fmla="*/ 550571 w 907759"/>
                <a:gd name="connsiteY6" fmla="*/ 102394 h 364331"/>
                <a:gd name="connsiteX7" fmla="*/ 650584 w 907759"/>
                <a:gd name="connsiteY7" fmla="*/ 40481 h 364331"/>
                <a:gd name="connsiteX8" fmla="*/ 691065 w 907759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48202 w 907784"/>
                <a:gd name="connsiteY5" fmla="*/ 164306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3398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  <a:gd name="connsiteX0" fmla="*/ 691090 w 907784"/>
                <a:gd name="connsiteY0" fmla="*/ 0 h 364331"/>
                <a:gd name="connsiteX1" fmla="*/ 907784 w 907784"/>
                <a:gd name="connsiteY1" fmla="*/ 361950 h 364331"/>
                <a:gd name="connsiteX2" fmla="*/ 24430 w 907784"/>
                <a:gd name="connsiteY2" fmla="*/ 364331 h 364331"/>
                <a:gd name="connsiteX3" fmla="*/ 257455 w 907784"/>
                <a:gd name="connsiteY3" fmla="*/ 280369 h 364331"/>
                <a:gd name="connsiteX4" fmla="*/ 355457 w 907784"/>
                <a:gd name="connsiteY4" fmla="*/ 223961 h 364331"/>
                <a:gd name="connsiteX5" fmla="*/ 455717 w 907784"/>
                <a:gd name="connsiteY5" fmla="*/ 171821 h 364331"/>
                <a:gd name="connsiteX6" fmla="*/ 550596 w 907784"/>
                <a:gd name="connsiteY6" fmla="*/ 102394 h 364331"/>
                <a:gd name="connsiteX7" fmla="*/ 650609 w 907784"/>
                <a:gd name="connsiteY7" fmla="*/ 40481 h 364331"/>
                <a:gd name="connsiteX8" fmla="*/ 691090 w 907784"/>
                <a:gd name="connsiteY8" fmla="*/ 0 h 36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7784" h="364331">
                  <a:moveTo>
                    <a:pt x="691090" y="0"/>
                  </a:moveTo>
                  <a:lnTo>
                    <a:pt x="907784" y="361950"/>
                  </a:lnTo>
                  <a:lnTo>
                    <a:pt x="24430" y="364331"/>
                  </a:lnTo>
                  <a:cubicBezTo>
                    <a:pt x="-84376" y="352822"/>
                    <a:pt x="202284" y="303764"/>
                    <a:pt x="257455" y="280369"/>
                  </a:cubicBezTo>
                  <a:cubicBezTo>
                    <a:pt x="312626" y="256974"/>
                    <a:pt x="322413" y="242052"/>
                    <a:pt x="355457" y="223961"/>
                  </a:cubicBezTo>
                  <a:cubicBezTo>
                    <a:pt x="388501" y="205870"/>
                    <a:pt x="423194" y="192082"/>
                    <a:pt x="455717" y="171821"/>
                  </a:cubicBezTo>
                  <a:cubicBezTo>
                    <a:pt x="488240" y="151560"/>
                    <a:pt x="518970" y="125536"/>
                    <a:pt x="550596" y="102394"/>
                  </a:cubicBezTo>
                  <a:lnTo>
                    <a:pt x="650609" y="40481"/>
                  </a:lnTo>
                  <a:lnTo>
                    <a:pt x="691090" y="0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290" name="Freeform 289"/>
            <p:cNvSpPr/>
            <p:nvPr/>
          </p:nvSpPr>
          <p:spPr bwMode="auto">
            <a:xfrm>
              <a:off x="2513974" y="3854474"/>
              <a:ext cx="520993" cy="1761006"/>
            </a:xfrm>
            <a:custGeom>
              <a:avLst/>
              <a:gdLst>
                <a:gd name="connsiteX0" fmla="*/ 738187 w 738187"/>
                <a:gd name="connsiteY0" fmla="*/ 2495550 h 2495550"/>
                <a:gd name="connsiteX1" fmla="*/ 352425 w 738187"/>
                <a:gd name="connsiteY1" fmla="*/ 1747837 h 2495550"/>
                <a:gd name="connsiteX2" fmla="*/ 123825 w 738187"/>
                <a:gd name="connsiteY2" fmla="*/ 809625 h 2495550"/>
                <a:gd name="connsiteX3" fmla="*/ 0 w 738187"/>
                <a:gd name="connsiteY3" fmla="*/ 0 h 2495550"/>
                <a:gd name="connsiteX4" fmla="*/ 0 w 738187"/>
                <a:gd name="connsiteY4" fmla="*/ 0 h 2495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87" h="2495550">
                  <a:moveTo>
                    <a:pt x="738187" y="2495550"/>
                  </a:moveTo>
                  <a:cubicBezTo>
                    <a:pt x="596503" y="2262187"/>
                    <a:pt x="454819" y="2028824"/>
                    <a:pt x="352425" y="1747837"/>
                  </a:cubicBezTo>
                  <a:cubicBezTo>
                    <a:pt x="250031" y="1466850"/>
                    <a:pt x="182562" y="1100931"/>
                    <a:pt x="123825" y="809625"/>
                  </a:cubicBezTo>
                  <a:cubicBezTo>
                    <a:pt x="65087" y="518319"/>
                    <a:pt x="0" y="0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291" name="Freeform 290"/>
            <p:cNvSpPr/>
            <p:nvPr/>
          </p:nvSpPr>
          <p:spPr bwMode="auto">
            <a:xfrm>
              <a:off x="4441180" y="4270561"/>
              <a:ext cx="697802" cy="998375"/>
            </a:xfrm>
            <a:custGeom>
              <a:avLst/>
              <a:gdLst>
                <a:gd name="connsiteX0" fmla="*/ 316707 w 950119"/>
                <a:gd name="connsiteY0" fmla="*/ 1521618 h 1521618"/>
                <a:gd name="connsiteX1" fmla="*/ 223838 w 950119"/>
                <a:gd name="connsiteY1" fmla="*/ 1404937 h 1521618"/>
                <a:gd name="connsiteX2" fmla="*/ 138113 w 950119"/>
                <a:gd name="connsiteY2" fmla="*/ 1283493 h 1521618"/>
                <a:gd name="connsiteX3" fmla="*/ 45244 w 950119"/>
                <a:gd name="connsiteY3" fmla="*/ 1138237 h 1521618"/>
                <a:gd name="connsiteX4" fmla="*/ 0 w 950119"/>
                <a:gd name="connsiteY4" fmla="*/ 1054893 h 1521618"/>
                <a:gd name="connsiteX5" fmla="*/ 45244 w 950119"/>
                <a:gd name="connsiteY5" fmla="*/ 954881 h 1521618"/>
                <a:gd name="connsiteX6" fmla="*/ 90488 w 950119"/>
                <a:gd name="connsiteY6" fmla="*/ 873918 h 1521618"/>
                <a:gd name="connsiteX7" fmla="*/ 152400 w 950119"/>
                <a:gd name="connsiteY7" fmla="*/ 812006 h 1521618"/>
                <a:gd name="connsiteX8" fmla="*/ 226219 w 950119"/>
                <a:gd name="connsiteY8" fmla="*/ 785812 h 1521618"/>
                <a:gd name="connsiteX9" fmla="*/ 283369 w 950119"/>
                <a:gd name="connsiteY9" fmla="*/ 819150 h 1521618"/>
                <a:gd name="connsiteX10" fmla="*/ 373857 w 950119"/>
                <a:gd name="connsiteY10" fmla="*/ 859631 h 1521618"/>
                <a:gd name="connsiteX11" fmla="*/ 435769 w 950119"/>
                <a:gd name="connsiteY11" fmla="*/ 819150 h 1521618"/>
                <a:gd name="connsiteX12" fmla="*/ 502444 w 950119"/>
                <a:gd name="connsiteY12" fmla="*/ 692943 h 1521618"/>
                <a:gd name="connsiteX13" fmla="*/ 595313 w 950119"/>
                <a:gd name="connsiteY13" fmla="*/ 421481 h 1521618"/>
                <a:gd name="connsiteX14" fmla="*/ 645319 w 950119"/>
                <a:gd name="connsiteY14" fmla="*/ 250031 h 1521618"/>
                <a:gd name="connsiteX15" fmla="*/ 669132 w 950119"/>
                <a:gd name="connsiteY15" fmla="*/ 214312 h 1521618"/>
                <a:gd name="connsiteX16" fmla="*/ 683419 w 950119"/>
                <a:gd name="connsiteY16" fmla="*/ 211931 h 1521618"/>
                <a:gd name="connsiteX17" fmla="*/ 704850 w 950119"/>
                <a:gd name="connsiteY17" fmla="*/ 164306 h 1521618"/>
                <a:gd name="connsiteX18" fmla="*/ 711994 w 950119"/>
                <a:gd name="connsiteY18" fmla="*/ 140493 h 1521618"/>
                <a:gd name="connsiteX19" fmla="*/ 747713 w 950119"/>
                <a:gd name="connsiteY19" fmla="*/ 140493 h 1521618"/>
                <a:gd name="connsiteX20" fmla="*/ 764382 w 950119"/>
                <a:gd name="connsiteY20" fmla="*/ 109537 h 1521618"/>
                <a:gd name="connsiteX21" fmla="*/ 795338 w 950119"/>
                <a:gd name="connsiteY21" fmla="*/ 66675 h 1521618"/>
                <a:gd name="connsiteX22" fmla="*/ 831057 w 950119"/>
                <a:gd name="connsiteY22" fmla="*/ 0 h 1521618"/>
                <a:gd name="connsiteX23" fmla="*/ 852488 w 950119"/>
                <a:gd name="connsiteY23" fmla="*/ 64293 h 1521618"/>
                <a:gd name="connsiteX24" fmla="*/ 871538 w 950119"/>
                <a:gd name="connsiteY24" fmla="*/ 116681 h 1521618"/>
                <a:gd name="connsiteX25" fmla="*/ 904875 w 950119"/>
                <a:gd name="connsiteY25" fmla="*/ 173831 h 1521618"/>
                <a:gd name="connsiteX26" fmla="*/ 931069 w 950119"/>
                <a:gd name="connsiteY26" fmla="*/ 428625 h 1521618"/>
                <a:gd name="connsiteX27" fmla="*/ 950119 w 950119"/>
                <a:gd name="connsiteY27" fmla="*/ 666750 h 1521618"/>
                <a:gd name="connsiteX28" fmla="*/ 888207 w 950119"/>
                <a:gd name="connsiteY28" fmla="*/ 862012 h 1521618"/>
                <a:gd name="connsiteX29" fmla="*/ 807244 w 950119"/>
                <a:gd name="connsiteY29" fmla="*/ 1040606 h 1521618"/>
                <a:gd name="connsiteX30" fmla="*/ 700088 w 950119"/>
                <a:gd name="connsiteY30" fmla="*/ 1202531 h 1521618"/>
                <a:gd name="connsiteX31" fmla="*/ 602457 w 950119"/>
                <a:gd name="connsiteY31" fmla="*/ 1323975 h 1521618"/>
                <a:gd name="connsiteX32" fmla="*/ 483394 w 950119"/>
                <a:gd name="connsiteY32" fmla="*/ 1307306 h 1521618"/>
                <a:gd name="connsiteX33" fmla="*/ 395288 w 950119"/>
                <a:gd name="connsiteY33" fmla="*/ 1281112 h 1521618"/>
                <a:gd name="connsiteX34" fmla="*/ 323850 w 950119"/>
                <a:gd name="connsiteY34" fmla="*/ 1388268 h 1521618"/>
                <a:gd name="connsiteX35" fmla="*/ 276225 w 950119"/>
                <a:gd name="connsiteY35" fmla="*/ 1473993 h 1521618"/>
                <a:gd name="connsiteX0" fmla="*/ 223838 w 950119"/>
                <a:gd name="connsiteY0" fmla="*/ 1404937 h 1473993"/>
                <a:gd name="connsiteX1" fmla="*/ 138113 w 950119"/>
                <a:gd name="connsiteY1" fmla="*/ 1283493 h 1473993"/>
                <a:gd name="connsiteX2" fmla="*/ 45244 w 950119"/>
                <a:gd name="connsiteY2" fmla="*/ 1138237 h 1473993"/>
                <a:gd name="connsiteX3" fmla="*/ 0 w 950119"/>
                <a:gd name="connsiteY3" fmla="*/ 1054893 h 1473993"/>
                <a:gd name="connsiteX4" fmla="*/ 45244 w 950119"/>
                <a:gd name="connsiteY4" fmla="*/ 954881 h 1473993"/>
                <a:gd name="connsiteX5" fmla="*/ 90488 w 950119"/>
                <a:gd name="connsiteY5" fmla="*/ 873918 h 1473993"/>
                <a:gd name="connsiteX6" fmla="*/ 152400 w 950119"/>
                <a:gd name="connsiteY6" fmla="*/ 812006 h 1473993"/>
                <a:gd name="connsiteX7" fmla="*/ 226219 w 950119"/>
                <a:gd name="connsiteY7" fmla="*/ 785812 h 1473993"/>
                <a:gd name="connsiteX8" fmla="*/ 283369 w 950119"/>
                <a:gd name="connsiteY8" fmla="*/ 819150 h 1473993"/>
                <a:gd name="connsiteX9" fmla="*/ 373857 w 950119"/>
                <a:gd name="connsiteY9" fmla="*/ 859631 h 1473993"/>
                <a:gd name="connsiteX10" fmla="*/ 435769 w 950119"/>
                <a:gd name="connsiteY10" fmla="*/ 819150 h 1473993"/>
                <a:gd name="connsiteX11" fmla="*/ 502444 w 950119"/>
                <a:gd name="connsiteY11" fmla="*/ 692943 h 1473993"/>
                <a:gd name="connsiteX12" fmla="*/ 595313 w 950119"/>
                <a:gd name="connsiteY12" fmla="*/ 421481 h 1473993"/>
                <a:gd name="connsiteX13" fmla="*/ 645319 w 950119"/>
                <a:gd name="connsiteY13" fmla="*/ 250031 h 1473993"/>
                <a:gd name="connsiteX14" fmla="*/ 669132 w 950119"/>
                <a:gd name="connsiteY14" fmla="*/ 214312 h 1473993"/>
                <a:gd name="connsiteX15" fmla="*/ 683419 w 950119"/>
                <a:gd name="connsiteY15" fmla="*/ 211931 h 1473993"/>
                <a:gd name="connsiteX16" fmla="*/ 704850 w 950119"/>
                <a:gd name="connsiteY16" fmla="*/ 164306 h 1473993"/>
                <a:gd name="connsiteX17" fmla="*/ 711994 w 950119"/>
                <a:gd name="connsiteY17" fmla="*/ 140493 h 1473993"/>
                <a:gd name="connsiteX18" fmla="*/ 747713 w 950119"/>
                <a:gd name="connsiteY18" fmla="*/ 140493 h 1473993"/>
                <a:gd name="connsiteX19" fmla="*/ 764382 w 950119"/>
                <a:gd name="connsiteY19" fmla="*/ 109537 h 1473993"/>
                <a:gd name="connsiteX20" fmla="*/ 795338 w 950119"/>
                <a:gd name="connsiteY20" fmla="*/ 66675 h 1473993"/>
                <a:gd name="connsiteX21" fmla="*/ 831057 w 950119"/>
                <a:gd name="connsiteY21" fmla="*/ 0 h 1473993"/>
                <a:gd name="connsiteX22" fmla="*/ 852488 w 950119"/>
                <a:gd name="connsiteY22" fmla="*/ 64293 h 1473993"/>
                <a:gd name="connsiteX23" fmla="*/ 871538 w 950119"/>
                <a:gd name="connsiteY23" fmla="*/ 116681 h 1473993"/>
                <a:gd name="connsiteX24" fmla="*/ 904875 w 950119"/>
                <a:gd name="connsiteY24" fmla="*/ 173831 h 1473993"/>
                <a:gd name="connsiteX25" fmla="*/ 931069 w 950119"/>
                <a:gd name="connsiteY25" fmla="*/ 428625 h 1473993"/>
                <a:gd name="connsiteX26" fmla="*/ 950119 w 950119"/>
                <a:gd name="connsiteY26" fmla="*/ 666750 h 1473993"/>
                <a:gd name="connsiteX27" fmla="*/ 888207 w 950119"/>
                <a:gd name="connsiteY27" fmla="*/ 862012 h 1473993"/>
                <a:gd name="connsiteX28" fmla="*/ 807244 w 950119"/>
                <a:gd name="connsiteY28" fmla="*/ 1040606 h 1473993"/>
                <a:gd name="connsiteX29" fmla="*/ 700088 w 950119"/>
                <a:gd name="connsiteY29" fmla="*/ 1202531 h 1473993"/>
                <a:gd name="connsiteX30" fmla="*/ 602457 w 950119"/>
                <a:gd name="connsiteY30" fmla="*/ 1323975 h 1473993"/>
                <a:gd name="connsiteX31" fmla="*/ 483394 w 950119"/>
                <a:gd name="connsiteY31" fmla="*/ 1307306 h 1473993"/>
                <a:gd name="connsiteX32" fmla="*/ 395288 w 950119"/>
                <a:gd name="connsiteY32" fmla="*/ 1281112 h 1473993"/>
                <a:gd name="connsiteX33" fmla="*/ 323850 w 950119"/>
                <a:gd name="connsiteY33" fmla="*/ 1388268 h 1473993"/>
                <a:gd name="connsiteX34" fmla="*/ 276225 w 950119"/>
                <a:gd name="connsiteY34" fmla="*/ 1473993 h 1473993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9 h 1412082"/>
                <a:gd name="connsiteX1" fmla="*/ 138113 w 950119"/>
                <a:gd name="connsiteY1" fmla="*/ 1283495 h 1412082"/>
                <a:gd name="connsiteX2" fmla="*/ 45244 w 950119"/>
                <a:gd name="connsiteY2" fmla="*/ 1138239 h 1412082"/>
                <a:gd name="connsiteX3" fmla="*/ 0 w 950119"/>
                <a:gd name="connsiteY3" fmla="*/ 1054895 h 1412082"/>
                <a:gd name="connsiteX4" fmla="*/ 45244 w 950119"/>
                <a:gd name="connsiteY4" fmla="*/ 954883 h 1412082"/>
                <a:gd name="connsiteX5" fmla="*/ 90488 w 950119"/>
                <a:gd name="connsiteY5" fmla="*/ 873920 h 1412082"/>
                <a:gd name="connsiteX6" fmla="*/ 152400 w 950119"/>
                <a:gd name="connsiteY6" fmla="*/ 812008 h 1412082"/>
                <a:gd name="connsiteX7" fmla="*/ 226219 w 950119"/>
                <a:gd name="connsiteY7" fmla="*/ 785814 h 1412082"/>
                <a:gd name="connsiteX8" fmla="*/ 283369 w 950119"/>
                <a:gd name="connsiteY8" fmla="*/ 819152 h 1412082"/>
                <a:gd name="connsiteX9" fmla="*/ 373857 w 950119"/>
                <a:gd name="connsiteY9" fmla="*/ 859633 h 1412082"/>
                <a:gd name="connsiteX10" fmla="*/ 435769 w 950119"/>
                <a:gd name="connsiteY10" fmla="*/ 819152 h 1412082"/>
                <a:gd name="connsiteX11" fmla="*/ 502444 w 950119"/>
                <a:gd name="connsiteY11" fmla="*/ 692945 h 1412082"/>
                <a:gd name="connsiteX12" fmla="*/ 595313 w 950119"/>
                <a:gd name="connsiteY12" fmla="*/ 421483 h 1412082"/>
                <a:gd name="connsiteX13" fmla="*/ 645319 w 950119"/>
                <a:gd name="connsiteY13" fmla="*/ 250033 h 1412082"/>
                <a:gd name="connsiteX14" fmla="*/ 669132 w 950119"/>
                <a:gd name="connsiteY14" fmla="*/ 214314 h 1412082"/>
                <a:gd name="connsiteX15" fmla="*/ 683419 w 950119"/>
                <a:gd name="connsiteY15" fmla="*/ 211933 h 1412082"/>
                <a:gd name="connsiteX16" fmla="*/ 704850 w 950119"/>
                <a:gd name="connsiteY16" fmla="*/ 164308 h 1412082"/>
                <a:gd name="connsiteX17" fmla="*/ 711994 w 950119"/>
                <a:gd name="connsiteY17" fmla="*/ 140495 h 1412082"/>
                <a:gd name="connsiteX18" fmla="*/ 747713 w 950119"/>
                <a:gd name="connsiteY18" fmla="*/ 140495 h 1412082"/>
                <a:gd name="connsiteX19" fmla="*/ 764382 w 950119"/>
                <a:gd name="connsiteY19" fmla="*/ 109539 h 1412082"/>
                <a:gd name="connsiteX20" fmla="*/ 795338 w 950119"/>
                <a:gd name="connsiteY20" fmla="*/ 66677 h 1412082"/>
                <a:gd name="connsiteX21" fmla="*/ 831057 w 950119"/>
                <a:gd name="connsiteY21" fmla="*/ 2 h 1412082"/>
                <a:gd name="connsiteX22" fmla="*/ 852488 w 950119"/>
                <a:gd name="connsiteY22" fmla="*/ 64295 h 1412082"/>
                <a:gd name="connsiteX23" fmla="*/ 871538 w 950119"/>
                <a:gd name="connsiteY23" fmla="*/ 116683 h 1412082"/>
                <a:gd name="connsiteX24" fmla="*/ 904875 w 950119"/>
                <a:gd name="connsiteY24" fmla="*/ 173833 h 1412082"/>
                <a:gd name="connsiteX25" fmla="*/ 931069 w 950119"/>
                <a:gd name="connsiteY25" fmla="*/ 428627 h 1412082"/>
                <a:gd name="connsiteX26" fmla="*/ 950119 w 950119"/>
                <a:gd name="connsiteY26" fmla="*/ 666752 h 1412082"/>
                <a:gd name="connsiteX27" fmla="*/ 888207 w 950119"/>
                <a:gd name="connsiteY27" fmla="*/ 862014 h 1412082"/>
                <a:gd name="connsiteX28" fmla="*/ 807244 w 950119"/>
                <a:gd name="connsiteY28" fmla="*/ 1040608 h 1412082"/>
                <a:gd name="connsiteX29" fmla="*/ 711994 w 950119"/>
                <a:gd name="connsiteY29" fmla="*/ 1207295 h 1412082"/>
                <a:gd name="connsiteX30" fmla="*/ 602457 w 950119"/>
                <a:gd name="connsiteY30" fmla="*/ 1323977 h 1412082"/>
                <a:gd name="connsiteX31" fmla="*/ 483394 w 950119"/>
                <a:gd name="connsiteY31" fmla="*/ 1307308 h 1412082"/>
                <a:gd name="connsiteX32" fmla="*/ 395288 w 950119"/>
                <a:gd name="connsiteY32" fmla="*/ 1281114 h 1412082"/>
                <a:gd name="connsiteX33" fmla="*/ 323850 w 950119"/>
                <a:gd name="connsiteY33" fmla="*/ 1388270 h 1412082"/>
                <a:gd name="connsiteX34" fmla="*/ 228600 w 950119"/>
                <a:gd name="connsiteY34" fmla="*/ 1412082 h 1412082"/>
                <a:gd name="connsiteX35" fmla="*/ 223838 w 950119"/>
                <a:gd name="connsiteY35" fmla="*/ 1404939 h 1412082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88131 w 950119"/>
                <a:gd name="connsiteY33" fmla="*/ 13501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8600 w 950119"/>
                <a:gd name="connsiteY0" fmla="*/ 1412091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73857 w 950119"/>
                <a:gd name="connsiteY9" fmla="*/ 859642 h 1419234"/>
                <a:gd name="connsiteX10" fmla="*/ 435769 w 950119"/>
                <a:gd name="connsiteY10" fmla="*/ 819161 h 1419234"/>
                <a:gd name="connsiteX11" fmla="*/ 502444 w 950119"/>
                <a:gd name="connsiteY11" fmla="*/ 692954 h 1419234"/>
                <a:gd name="connsiteX12" fmla="*/ 595313 w 950119"/>
                <a:gd name="connsiteY12" fmla="*/ 421492 h 1419234"/>
                <a:gd name="connsiteX13" fmla="*/ 645319 w 950119"/>
                <a:gd name="connsiteY13" fmla="*/ 250042 h 1419234"/>
                <a:gd name="connsiteX14" fmla="*/ 669132 w 950119"/>
                <a:gd name="connsiteY14" fmla="*/ 214323 h 1419234"/>
                <a:gd name="connsiteX15" fmla="*/ 683419 w 950119"/>
                <a:gd name="connsiteY15" fmla="*/ 211942 h 1419234"/>
                <a:gd name="connsiteX16" fmla="*/ 704850 w 950119"/>
                <a:gd name="connsiteY16" fmla="*/ 164317 h 1419234"/>
                <a:gd name="connsiteX17" fmla="*/ 711994 w 950119"/>
                <a:gd name="connsiteY17" fmla="*/ 140504 h 1419234"/>
                <a:gd name="connsiteX18" fmla="*/ 747713 w 950119"/>
                <a:gd name="connsiteY18" fmla="*/ 140504 h 1419234"/>
                <a:gd name="connsiteX19" fmla="*/ 764382 w 950119"/>
                <a:gd name="connsiteY19" fmla="*/ 109548 h 1419234"/>
                <a:gd name="connsiteX20" fmla="*/ 792956 w 950119"/>
                <a:gd name="connsiteY20" fmla="*/ 59542 h 1419234"/>
                <a:gd name="connsiteX21" fmla="*/ 831057 w 950119"/>
                <a:gd name="connsiteY21" fmla="*/ 11 h 1419234"/>
                <a:gd name="connsiteX22" fmla="*/ 852488 w 950119"/>
                <a:gd name="connsiteY22" fmla="*/ 64304 h 1419234"/>
                <a:gd name="connsiteX23" fmla="*/ 871538 w 950119"/>
                <a:gd name="connsiteY23" fmla="*/ 116692 h 1419234"/>
                <a:gd name="connsiteX24" fmla="*/ 904875 w 950119"/>
                <a:gd name="connsiteY24" fmla="*/ 173842 h 1419234"/>
                <a:gd name="connsiteX25" fmla="*/ 931069 w 950119"/>
                <a:gd name="connsiteY25" fmla="*/ 428636 h 1419234"/>
                <a:gd name="connsiteX26" fmla="*/ 950119 w 950119"/>
                <a:gd name="connsiteY26" fmla="*/ 666761 h 1419234"/>
                <a:gd name="connsiteX27" fmla="*/ 888207 w 950119"/>
                <a:gd name="connsiteY27" fmla="*/ 862023 h 1419234"/>
                <a:gd name="connsiteX28" fmla="*/ 807244 w 950119"/>
                <a:gd name="connsiteY28" fmla="*/ 1040617 h 1419234"/>
                <a:gd name="connsiteX29" fmla="*/ 711994 w 950119"/>
                <a:gd name="connsiteY29" fmla="*/ 1207304 h 1419234"/>
                <a:gd name="connsiteX30" fmla="*/ 602457 w 950119"/>
                <a:gd name="connsiteY30" fmla="*/ 1323986 h 1419234"/>
                <a:gd name="connsiteX31" fmla="*/ 483394 w 950119"/>
                <a:gd name="connsiteY31" fmla="*/ 1307317 h 1419234"/>
                <a:gd name="connsiteX32" fmla="*/ 395288 w 950119"/>
                <a:gd name="connsiteY32" fmla="*/ 1281123 h 1419234"/>
                <a:gd name="connsiteX33" fmla="*/ 295275 w 950119"/>
                <a:gd name="connsiteY33" fmla="*/ 1359704 h 1419234"/>
                <a:gd name="connsiteX34" fmla="*/ 238125 w 950119"/>
                <a:gd name="connsiteY34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8600 w 950119"/>
                <a:gd name="connsiteY7" fmla="*/ 778679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47613"/>
                <a:gd name="connsiteY0" fmla="*/ 1419234 h 1419234"/>
                <a:gd name="connsiteX1" fmla="*/ 138113 w 947613"/>
                <a:gd name="connsiteY1" fmla="*/ 1283504 h 1419234"/>
                <a:gd name="connsiteX2" fmla="*/ 45244 w 947613"/>
                <a:gd name="connsiteY2" fmla="*/ 1138248 h 1419234"/>
                <a:gd name="connsiteX3" fmla="*/ 0 w 947613"/>
                <a:gd name="connsiteY3" fmla="*/ 1054904 h 1419234"/>
                <a:gd name="connsiteX4" fmla="*/ 45244 w 947613"/>
                <a:gd name="connsiteY4" fmla="*/ 954892 h 1419234"/>
                <a:gd name="connsiteX5" fmla="*/ 90488 w 947613"/>
                <a:gd name="connsiteY5" fmla="*/ 873929 h 1419234"/>
                <a:gd name="connsiteX6" fmla="*/ 157162 w 947613"/>
                <a:gd name="connsiteY6" fmla="*/ 807254 h 1419234"/>
                <a:gd name="connsiteX7" fmla="*/ 228600 w 947613"/>
                <a:gd name="connsiteY7" fmla="*/ 778679 h 1419234"/>
                <a:gd name="connsiteX8" fmla="*/ 283369 w 947613"/>
                <a:gd name="connsiteY8" fmla="*/ 819161 h 1419234"/>
                <a:gd name="connsiteX9" fmla="*/ 330994 w 947613"/>
                <a:gd name="connsiteY9" fmla="*/ 840593 h 1419234"/>
                <a:gd name="connsiteX10" fmla="*/ 373857 w 947613"/>
                <a:gd name="connsiteY10" fmla="*/ 859642 h 1419234"/>
                <a:gd name="connsiteX11" fmla="*/ 416719 w 947613"/>
                <a:gd name="connsiteY11" fmla="*/ 840592 h 1419234"/>
                <a:gd name="connsiteX12" fmla="*/ 502444 w 947613"/>
                <a:gd name="connsiteY12" fmla="*/ 692954 h 1419234"/>
                <a:gd name="connsiteX13" fmla="*/ 595313 w 947613"/>
                <a:gd name="connsiteY13" fmla="*/ 421492 h 1419234"/>
                <a:gd name="connsiteX14" fmla="*/ 645319 w 947613"/>
                <a:gd name="connsiteY14" fmla="*/ 250042 h 1419234"/>
                <a:gd name="connsiteX15" fmla="*/ 669132 w 947613"/>
                <a:gd name="connsiteY15" fmla="*/ 214323 h 1419234"/>
                <a:gd name="connsiteX16" fmla="*/ 683419 w 947613"/>
                <a:gd name="connsiteY16" fmla="*/ 211942 h 1419234"/>
                <a:gd name="connsiteX17" fmla="*/ 704850 w 947613"/>
                <a:gd name="connsiteY17" fmla="*/ 164317 h 1419234"/>
                <a:gd name="connsiteX18" fmla="*/ 711994 w 947613"/>
                <a:gd name="connsiteY18" fmla="*/ 140504 h 1419234"/>
                <a:gd name="connsiteX19" fmla="*/ 747713 w 947613"/>
                <a:gd name="connsiteY19" fmla="*/ 140504 h 1419234"/>
                <a:gd name="connsiteX20" fmla="*/ 764382 w 947613"/>
                <a:gd name="connsiteY20" fmla="*/ 109548 h 1419234"/>
                <a:gd name="connsiteX21" fmla="*/ 792956 w 947613"/>
                <a:gd name="connsiteY21" fmla="*/ 59542 h 1419234"/>
                <a:gd name="connsiteX22" fmla="*/ 831057 w 947613"/>
                <a:gd name="connsiteY22" fmla="*/ 11 h 1419234"/>
                <a:gd name="connsiteX23" fmla="*/ 852488 w 947613"/>
                <a:gd name="connsiteY23" fmla="*/ 64304 h 1419234"/>
                <a:gd name="connsiteX24" fmla="*/ 871538 w 947613"/>
                <a:gd name="connsiteY24" fmla="*/ 116692 h 1419234"/>
                <a:gd name="connsiteX25" fmla="*/ 904875 w 947613"/>
                <a:gd name="connsiteY25" fmla="*/ 173842 h 1419234"/>
                <a:gd name="connsiteX26" fmla="*/ 931069 w 947613"/>
                <a:gd name="connsiteY26" fmla="*/ 428636 h 1419234"/>
                <a:gd name="connsiteX27" fmla="*/ 947613 w 947613"/>
                <a:gd name="connsiteY27" fmla="*/ 666761 h 1419234"/>
                <a:gd name="connsiteX28" fmla="*/ 888207 w 947613"/>
                <a:gd name="connsiteY28" fmla="*/ 862023 h 1419234"/>
                <a:gd name="connsiteX29" fmla="*/ 807244 w 947613"/>
                <a:gd name="connsiteY29" fmla="*/ 1040617 h 1419234"/>
                <a:gd name="connsiteX30" fmla="*/ 711994 w 947613"/>
                <a:gd name="connsiteY30" fmla="*/ 1207304 h 1419234"/>
                <a:gd name="connsiteX31" fmla="*/ 602457 w 947613"/>
                <a:gd name="connsiteY31" fmla="*/ 1323986 h 1419234"/>
                <a:gd name="connsiteX32" fmla="*/ 483394 w 947613"/>
                <a:gd name="connsiteY32" fmla="*/ 1307317 h 1419234"/>
                <a:gd name="connsiteX33" fmla="*/ 395288 w 947613"/>
                <a:gd name="connsiteY33" fmla="*/ 1281123 h 1419234"/>
                <a:gd name="connsiteX34" fmla="*/ 295275 w 947613"/>
                <a:gd name="connsiteY34" fmla="*/ 1359704 h 1419234"/>
                <a:gd name="connsiteX35" fmla="*/ 238125 w 947613"/>
                <a:gd name="connsiteY35" fmla="*/ 1419234 h 1419234"/>
                <a:gd name="connsiteX0" fmla="*/ 238125 w 947642"/>
                <a:gd name="connsiteY0" fmla="*/ 1419234 h 1419234"/>
                <a:gd name="connsiteX1" fmla="*/ 138113 w 947642"/>
                <a:gd name="connsiteY1" fmla="*/ 1283504 h 1419234"/>
                <a:gd name="connsiteX2" fmla="*/ 45244 w 947642"/>
                <a:gd name="connsiteY2" fmla="*/ 1138248 h 1419234"/>
                <a:gd name="connsiteX3" fmla="*/ 0 w 947642"/>
                <a:gd name="connsiteY3" fmla="*/ 1054904 h 1419234"/>
                <a:gd name="connsiteX4" fmla="*/ 45244 w 947642"/>
                <a:gd name="connsiteY4" fmla="*/ 954892 h 1419234"/>
                <a:gd name="connsiteX5" fmla="*/ 90488 w 947642"/>
                <a:gd name="connsiteY5" fmla="*/ 873929 h 1419234"/>
                <a:gd name="connsiteX6" fmla="*/ 157162 w 947642"/>
                <a:gd name="connsiteY6" fmla="*/ 807254 h 1419234"/>
                <a:gd name="connsiteX7" fmla="*/ 228600 w 947642"/>
                <a:gd name="connsiteY7" fmla="*/ 778679 h 1419234"/>
                <a:gd name="connsiteX8" fmla="*/ 283369 w 947642"/>
                <a:gd name="connsiteY8" fmla="*/ 819161 h 1419234"/>
                <a:gd name="connsiteX9" fmla="*/ 330994 w 947642"/>
                <a:gd name="connsiteY9" fmla="*/ 840593 h 1419234"/>
                <a:gd name="connsiteX10" fmla="*/ 373857 w 947642"/>
                <a:gd name="connsiteY10" fmla="*/ 859642 h 1419234"/>
                <a:gd name="connsiteX11" fmla="*/ 416719 w 947642"/>
                <a:gd name="connsiteY11" fmla="*/ 840592 h 1419234"/>
                <a:gd name="connsiteX12" fmla="*/ 502444 w 947642"/>
                <a:gd name="connsiteY12" fmla="*/ 692954 h 1419234"/>
                <a:gd name="connsiteX13" fmla="*/ 595313 w 947642"/>
                <a:gd name="connsiteY13" fmla="*/ 421492 h 1419234"/>
                <a:gd name="connsiteX14" fmla="*/ 645319 w 947642"/>
                <a:gd name="connsiteY14" fmla="*/ 250042 h 1419234"/>
                <a:gd name="connsiteX15" fmla="*/ 669132 w 947642"/>
                <a:gd name="connsiteY15" fmla="*/ 214323 h 1419234"/>
                <a:gd name="connsiteX16" fmla="*/ 683419 w 947642"/>
                <a:gd name="connsiteY16" fmla="*/ 211942 h 1419234"/>
                <a:gd name="connsiteX17" fmla="*/ 704850 w 947642"/>
                <a:gd name="connsiteY17" fmla="*/ 164317 h 1419234"/>
                <a:gd name="connsiteX18" fmla="*/ 711994 w 947642"/>
                <a:gd name="connsiteY18" fmla="*/ 140504 h 1419234"/>
                <a:gd name="connsiteX19" fmla="*/ 747713 w 947642"/>
                <a:gd name="connsiteY19" fmla="*/ 140504 h 1419234"/>
                <a:gd name="connsiteX20" fmla="*/ 764382 w 947642"/>
                <a:gd name="connsiteY20" fmla="*/ 109548 h 1419234"/>
                <a:gd name="connsiteX21" fmla="*/ 792956 w 947642"/>
                <a:gd name="connsiteY21" fmla="*/ 59542 h 1419234"/>
                <a:gd name="connsiteX22" fmla="*/ 831057 w 947642"/>
                <a:gd name="connsiteY22" fmla="*/ 11 h 1419234"/>
                <a:gd name="connsiteX23" fmla="*/ 852488 w 947642"/>
                <a:gd name="connsiteY23" fmla="*/ 64304 h 1419234"/>
                <a:gd name="connsiteX24" fmla="*/ 871538 w 947642"/>
                <a:gd name="connsiteY24" fmla="*/ 116692 h 1419234"/>
                <a:gd name="connsiteX25" fmla="*/ 904875 w 947642"/>
                <a:gd name="connsiteY25" fmla="*/ 173842 h 1419234"/>
                <a:gd name="connsiteX26" fmla="*/ 931069 w 947642"/>
                <a:gd name="connsiteY26" fmla="*/ 428636 h 1419234"/>
                <a:gd name="connsiteX27" fmla="*/ 947613 w 947642"/>
                <a:gd name="connsiteY27" fmla="*/ 666761 h 1419234"/>
                <a:gd name="connsiteX28" fmla="*/ 933706 w 947642"/>
                <a:gd name="connsiteY28" fmla="*/ 731154 h 1419234"/>
                <a:gd name="connsiteX29" fmla="*/ 888207 w 947642"/>
                <a:gd name="connsiteY29" fmla="*/ 862023 h 1419234"/>
                <a:gd name="connsiteX30" fmla="*/ 807244 w 947642"/>
                <a:gd name="connsiteY30" fmla="*/ 1040617 h 1419234"/>
                <a:gd name="connsiteX31" fmla="*/ 711994 w 947642"/>
                <a:gd name="connsiteY31" fmla="*/ 1207304 h 1419234"/>
                <a:gd name="connsiteX32" fmla="*/ 602457 w 947642"/>
                <a:gd name="connsiteY32" fmla="*/ 1323986 h 1419234"/>
                <a:gd name="connsiteX33" fmla="*/ 483394 w 947642"/>
                <a:gd name="connsiteY33" fmla="*/ 1307317 h 1419234"/>
                <a:gd name="connsiteX34" fmla="*/ 395288 w 947642"/>
                <a:gd name="connsiteY34" fmla="*/ 1281123 h 1419234"/>
                <a:gd name="connsiteX35" fmla="*/ 295275 w 947642"/>
                <a:gd name="connsiteY35" fmla="*/ 1359704 h 1419234"/>
                <a:gd name="connsiteX36" fmla="*/ 238125 w 947642"/>
                <a:gd name="connsiteY36" fmla="*/ 1419234 h 1419234"/>
                <a:gd name="connsiteX0" fmla="*/ 238125 w 977930"/>
                <a:gd name="connsiteY0" fmla="*/ 1419234 h 1419234"/>
                <a:gd name="connsiteX1" fmla="*/ 138113 w 977930"/>
                <a:gd name="connsiteY1" fmla="*/ 1283504 h 1419234"/>
                <a:gd name="connsiteX2" fmla="*/ 45244 w 977930"/>
                <a:gd name="connsiteY2" fmla="*/ 1138248 h 1419234"/>
                <a:gd name="connsiteX3" fmla="*/ 0 w 977930"/>
                <a:gd name="connsiteY3" fmla="*/ 1054904 h 1419234"/>
                <a:gd name="connsiteX4" fmla="*/ 45244 w 977930"/>
                <a:gd name="connsiteY4" fmla="*/ 954892 h 1419234"/>
                <a:gd name="connsiteX5" fmla="*/ 90488 w 977930"/>
                <a:gd name="connsiteY5" fmla="*/ 873929 h 1419234"/>
                <a:gd name="connsiteX6" fmla="*/ 157162 w 977930"/>
                <a:gd name="connsiteY6" fmla="*/ 807254 h 1419234"/>
                <a:gd name="connsiteX7" fmla="*/ 228600 w 977930"/>
                <a:gd name="connsiteY7" fmla="*/ 778679 h 1419234"/>
                <a:gd name="connsiteX8" fmla="*/ 283369 w 977930"/>
                <a:gd name="connsiteY8" fmla="*/ 819161 h 1419234"/>
                <a:gd name="connsiteX9" fmla="*/ 330994 w 977930"/>
                <a:gd name="connsiteY9" fmla="*/ 840593 h 1419234"/>
                <a:gd name="connsiteX10" fmla="*/ 373857 w 977930"/>
                <a:gd name="connsiteY10" fmla="*/ 859642 h 1419234"/>
                <a:gd name="connsiteX11" fmla="*/ 416719 w 977930"/>
                <a:gd name="connsiteY11" fmla="*/ 840592 h 1419234"/>
                <a:gd name="connsiteX12" fmla="*/ 502444 w 977930"/>
                <a:gd name="connsiteY12" fmla="*/ 692954 h 1419234"/>
                <a:gd name="connsiteX13" fmla="*/ 595313 w 977930"/>
                <a:gd name="connsiteY13" fmla="*/ 421492 h 1419234"/>
                <a:gd name="connsiteX14" fmla="*/ 645319 w 977930"/>
                <a:gd name="connsiteY14" fmla="*/ 250042 h 1419234"/>
                <a:gd name="connsiteX15" fmla="*/ 669132 w 977930"/>
                <a:gd name="connsiteY15" fmla="*/ 214323 h 1419234"/>
                <a:gd name="connsiteX16" fmla="*/ 683419 w 977930"/>
                <a:gd name="connsiteY16" fmla="*/ 211942 h 1419234"/>
                <a:gd name="connsiteX17" fmla="*/ 704850 w 977930"/>
                <a:gd name="connsiteY17" fmla="*/ 164317 h 1419234"/>
                <a:gd name="connsiteX18" fmla="*/ 711994 w 977930"/>
                <a:gd name="connsiteY18" fmla="*/ 140504 h 1419234"/>
                <a:gd name="connsiteX19" fmla="*/ 747713 w 977930"/>
                <a:gd name="connsiteY19" fmla="*/ 140504 h 1419234"/>
                <a:gd name="connsiteX20" fmla="*/ 764382 w 977930"/>
                <a:gd name="connsiteY20" fmla="*/ 109548 h 1419234"/>
                <a:gd name="connsiteX21" fmla="*/ 792956 w 977930"/>
                <a:gd name="connsiteY21" fmla="*/ 59542 h 1419234"/>
                <a:gd name="connsiteX22" fmla="*/ 831057 w 977930"/>
                <a:gd name="connsiteY22" fmla="*/ 11 h 1419234"/>
                <a:gd name="connsiteX23" fmla="*/ 852488 w 977930"/>
                <a:gd name="connsiteY23" fmla="*/ 64304 h 1419234"/>
                <a:gd name="connsiteX24" fmla="*/ 871538 w 977930"/>
                <a:gd name="connsiteY24" fmla="*/ 116692 h 1419234"/>
                <a:gd name="connsiteX25" fmla="*/ 904875 w 977930"/>
                <a:gd name="connsiteY25" fmla="*/ 173842 h 1419234"/>
                <a:gd name="connsiteX26" fmla="*/ 931069 w 977930"/>
                <a:gd name="connsiteY26" fmla="*/ 428636 h 1419234"/>
                <a:gd name="connsiteX27" fmla="*/ 947613 w 977930"/>
                <a:gd name="connsiteY27" fmla="*/ 666761 h 1419234"/>
                <a:gd name="connsiteX28" fmla="*/ 976290 w 977930"/>
                <a:gd name="connsiteY28" fmla="*/ 786264 h 1419234"/>
                <a:gd name="connsiteX29" fmla="*/ 888207 w 977930"/>
                <a:gd name="connsiteY29" fmla="*/ 862023 h 1419234"/>
                <a:gd name="connsiteX30" fmla="*/ 807244 w 977930"/>
                <a:gd name="connsiteY30" fmla="*/ 1040617 h 1419234"/>
                <a:gd name="connsiteX31" fmla="*/ 711994 w 977930"/>
                <a:gd name="connsiteY31" fmla="*/ 1207304 h 1419234"/>
                <a:gd name="connsiteX32" fmla="*/ 602457 w 977930"/>
                <a:gd name="connsiteY32" fmla="*/ 1323986 h 1419234"/>
                <a:gd name="connsiteX33" fmla="*/ 483394 w 977930"/>
                <a:gd name="connsiteY33" fmla="*/ 1307317 h 1419234"/>
                <a:gd name="connsiteX34" fmla="*/ 395288 w 977930"/>
                <a:gd name="connsiteY34" fmla="*/ 1281123 h 1419234"/>
                <a:gd name="connsiteX35" fmla="*/ 295275 w 977930"/>
                <a:gd name="connsiteY35" fmla="*/ 1359704 h 1419234"/>
                <a:gd name="connsiteX36" fmla="*/ 238125 w 977930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07244 w 978753"/>
                <a:gd name="connsiteY30" fmla="*/ 1040617 h 1419234"/>
                <a:gd name="connsiteX31" fmla="*/ 711994 w 978753"/>
                <a:gd name="connsiteY31" fmla="*/ 1207304 h 1419234"/>
                <a:gd name="connsiteX32" fmla="*/ 602457 w 978753"/>
                <a:gd name="connsiteY32" fmla="*/ 1323986 h 1419234"/>
                <a:gd name="connsiteX33" fmla="*/ 483394 w 978753"/>
                <a:gd name="connsiteY33" fmla="*/ 1307317 h 1419234"/>
                <a:gd name="connsiteX34" fmla="*/ 395288 w 978753"/>
                <a:gd name="connsiteY34" fmla="*/ 1281123 h 1419234"/>
                <a:gd name="connsiteX35" fmla="*/ 295275 w 978753"/>
                <a:gd name="connsiteY35" fmla="*/ 1359704 h 1419234"/>
                <a:gd name="connsiteX36" fmla="*/ 238125 w 978753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46031 w 978753"/>
                <a:gd name="connsiteY30" fmla="*/ 956603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8639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54904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49895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293389 w 988773"/>
                <a:gd name="connsiteY8" fmla="*/ 819161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300905 w 988773"/>
                <a:gd name="connsiteY8" fmla="*/ 806636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88773" h="1414223">
                  <a:moveTo>
                    <a:pt x="238125" y="1414223"/>
                  </a:moveTo>
                  <a:lnTo>
                    <a:pt x="148133" y="1283504"/>
                  </a:lnTo>
                  <a:lnTo>
                    <a:pt x="55264" y="1138248"/>
                  </a:lnTo>
                  <a:lnTo>
                    <a:pt x="0" y="1034865"/>
                  </a:lnTo>
                  <a:lnTo>
                    <a:pt x="55264" y="954892"/>
                  </a:lnTo>
                  <a:lnTo>
                    <a:pt x="100508" y="873929"/>
                  </a:lnTo>
                  <a:cubicBezTo>
                    <a:pt x="118367" y="850117"/>
                    <a:pt x="144164" y="823129"/>
                    <a:pt x="167182" y="807254"/>
                  </a:cubicBezTo>
                  <a:cubicBezTo>
                    <a:pt x="190200" y="791379"/>
                    <a:pt x="216333" y="778782"/>
                    <a:pt x="238620" y="778679"/>
                  </a:cubicBezTo>
                  <a:cubicBezTo>
                    <a:pt x="260907" y="778576"/>
                    <a:pt x="283443" y="797508"/>
                    <a:pt x="300905" y="806636"/>
                  </a:cubicBezTo>
                  <a:cubicBezTo>
                    <a:pt x="318367" y="815764"/>
                    <a:pt x="327185" y="831759"/>
                    <a:pt x="341014" y="840593"/>
                  </a:cubicBezTo>
                  <a:cubicBezTo>
                    <a:pt x="354843" y="849427"/>
                    <a:pt x="369590" y="859642"/>
                    <a:pt x="383877" y="859642"/>
                  </a:cubicBezTo>
                  <a:cubicBezTo>
                    <a:pt x="398164" y="859642"/>
                    <a:pt x="404514" y="882661"/>
                    <a:pt x="426739" y="840592"/>
                  </a:cubicBezTo>
                  <a:lnTo>
                    <a:pt x="512464" y="692954"/>
                  </a:lnTo>
                  <a:lnTo>
                    <a:pt x="605333" y="421492"/>
                  </a:lnTo>
                  <a:lnTo>
                    <a:pt x="655339" y="250042"/>
                  </a:lnTo>
                  <a:cubicBezTo>
                    <a:pt x="667642" y="215514"/>
                    <a:pt x="672802" y="220673"/>
                    <a:pt x="679152" y="214323"/>
                  </a:cubicBezTo>
                  <a:cubicBezTo>
                    <a:pt x="685502" y="207973"/>
                    <a:pt x="687486" y="220276"/>
                    <a:pt x="693439" y="211942"/>
                  </a:cubicBezTo>
                  <a:lnTo>
                    <a:pt x="714870" y="164317"/>
                  </a:lnTo>
                  <a:cubicBezTo>
                    <a:pt x="719632" y="152411"/>
                    <a:pt x="714870" y="144473"/>
                    <a:pt x="722014" y="140504"/>
                  </a:cubicBezTo>
                  <a:cubicBezTo>
                    <a:pt x="729158" y="136535"/>
                    <a:pt x="749002" y="145663"/>
                    <a:pt x="757733" y="140504"/>
                  </a:cubicBezTo>
                  <a:cubicBezTo>
                    <a:pt x="763289" y="130185"/>
                    <a:pt x="766862" y="123042"/>
                    <a:pt x="774402" y="109548"/>
                  </a:cubicBezTo>
                  <a:cubicBezTo>
                    <a:pt x="781942" y="96054"/>
                    <a:pt x="791864" y="77798"/>
                    <a:pt x="802976" y="59542"/>
                  </a:cubicBezTo>
                  <a:cubicBezTo>
                    <a:pt x="814089" y="41286"/>
                    <a:pt x="831155" y="-783"/>
                    <a:pt x="841077" y="11"/>
                  </a:cubicBezTo>
                  <a:cubicBezTo>
                    <a:pt x="850999" y="805"/>
                    <a:pt x="855761" y="44857"/>
                    <a:pt x="862508" y="64304"/>
                  </a:cubicBezTo>
                  <a:lnTo>
                    <a:pt x="881558" y="116692"/>
                  </a:lnTo>
                  <a:lnTo>
                    <a:pt x="914895" y="173842"/>
                  </a:lnTo>
                  <a:lnTo>
                    <a:pt x="941089" y="428636"/>
                  </a:lnTo>
                  <a:cubicBezTo>
                    <a:pt x="947439" y="508011"/>
                    <a:pt x="966313" y="587386"/>
                    <a:pt x="972663" y="666761"/>
                  </a:cubicBezTo>
                  <a:cubicBezTo>
                    <a:pt x="973102" y="717181"/>
                    <a:pt x="996211" y="753720"/>
                    <a:pt x="986310" y="786264"/>
                  </a:cubicBezTo>
                  <a:cubicBezTo>
                    <a:pt x="976409" y="818808"/>
                    <a:pt x="917432" y="834051"/>
                    <a:pt x="898227" y="862023"/>
                  </a:cubicBezTo>
                  <a:cubicBezTo>
                    <a:pt x="879022" y="889995"/>
                    <a:pt x="884575" y="924332"/>
                    <a:pt x="871081" y="954098"/>
                  </a:cubicBezTo>
                  <a:cubicBezTo>
                    <a:pt x="857587" y="983864"/>
                    <a:pt x="842108" y="998416"/>
                    <a:pt x="817264" y="1040617"/>
                  </a:cubicBezTo>
                  <a:cubicBezTo>
                    <a:pt x="792420" y="1082818"/>
                    <a:pt x="756145" y="1160076"/>
                    <a:pt x="722014" y="1207304"/>
                  </a:cubicBezTo>
                  <a:cubicBezTo>
                    <a:pt x="687883" y="1254532"/>
                    <a:pt x="650577" y="1307317"/>
                    <a:pt x="612477" y="1323986"/>
                  </a:cubicBezTo>
                  <a:cubicBezTo>
                    <a:pt x="574377" y="1340655"/>
                    <a:pt x="527942" y="1313208"/>
                    <a:pt x="493414" y="1307317"/>
                  </a:cubicBezTo>
                  <a:cubicBezTo>
                    <a:pt x="458886" y="1301426"/>
                    <a:pt x="436661" y="1279908"/>
                    <a:pt x="405308" y="1288639"/>
                  </a:cubicBezTo>
                  <a:cubicBezTo>
                    <a:pt x="373955" y="1297370"/>
                    <a:pt x="333159" y="1338773"/>
                    <a:pt x="305295" y="1359704"/>
                  </a:cubicBezTo>
                  <a:cubicBezTo>
                    <a:pt x="277431" y="1380635"/>
                    <a:pt x="257175" y="1394380"/>
                    <a:pt x="238125" y="1414223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93" name="Freeform 292"/>
            <p:cNvSpPr/>
            <p:nvPr/>
          </p:nvSpPr>
          <p:spPr bwMode="auto">
            <a:xfrm>
              <a:off x="4429393" y="4449727"/>
              <a:ext cx="472666" cy="551640"/>
            </a:xfrm>
            <a:custGeom>
              <a:avLst/>
              <a:gdLst>
                <a:gd name="connsiteX0" fmla="*/ 0 w 631031"/>
                <a:gd name="connsiteY0" fmla="*/ 792956 h 792956"/>
                <a:gd name="connsiteX1" fmla="*/ 57150 w 631031"/>
                <a:gd name="connsiteY1" fmla="*/ 671512 h 792956"/>
                <a:gd name="connsiteX2" fmla="*/ 119062 w 631031"/>
                <a:gd name="connsiteY2" fmla="*/ 569119 h 792956"/>
                <a:gd name="connsiteX3" fmla="*/ 176212 w 631031"/>
                <a:gd name="connsiteY3" fmla="*/ 535781 h 792956"/>
                <a:gd name="connsiteX4" fmla="*/ 228600 w 631031"/>
                <a:gd name="connsiteY4" fmla="*/ 523875 h 792956"/>
                <a:gd name="connsiteX5" fmla="*/ 300037 w 631031"/>
                <a:gd name="connsiteY5" fmla="*/ 571500 h 792956"/>
                <a:gd name="connsiteX6" fmla="*/ 369094 w 631031"/>
                <a:gd name="connsiteY6" fmla="*/ 600075 h 792956"/>
                <a:gd name="connsiteX7" fmla="*/ 414337 w 631031"/>
                <a:gd name="connsiteY7" fmla="*/ 588169 h 792956"/>
                <a:gd name="connsiteX8" fmla="*/ 481012 w 631031"/>
                <a:gd name="connsiteY8" fmla="*/ 476250 h 792956"/>
                <a:gd name="connsiteX9" fmla="*/ 533400 w 631031"/>
                <a:gd name="connsiteY9" fmla="*/ 345281 h 792956"/>
                <a:gd name="connsiteX10" fmla="*/ 583406 w 631031"/>
                <a:gd name="connsiteY10" fmla="*/ 202406 h 792956"/>
                <a:gd name="connsiteX11" fmla="*/ 619125 w 631031"/>
                <a:gd name="connsiteY11" fmla="*/ 45244 h 792956"/>
                <a:gd name="connsiteX12" fmla="*/ 631031 w 631031"/>
                <a:gd name="connsiteY12" fmla="*/ 0 h 792956"/>
                <a:gd name="connsiteX13" fmla="*/ 607219 w 631031"/>
                <a:gd name="connsiteY13" fmla="*/ 9525 h 792956"/>
                <a:gd name="connsiteX14" fmla="*/ 573881 w 631031"/>
                <a:gd name="connsiteY14" fmla="*/ 109537 h 792956"/>
                <a:gd name="connsiteX15" fmla="*/ 533400 w 631031"/>
                <a:gd name="connsiteY15" fmla="*/ 238125 h 792956"/>
                <a:gd name="connsiteX16" fmla="*/ 488156 w 631031"/>
                <a:gd name="connsiteY16" fmla="*/ 388144 h 792956"/>
                <a:gd name="connsiteX17" fmla="*/ 438150 w 631031"/>
                <a:gd name="connsiteY17" fmla="*/ 490537 h 792956"/>
                <a:gd name="connsiteX18" fmla="*/ 395287 w 631031"/>
                <a:gd name="connsiteY18" fmla="*/ 552450 h 792956"/>
                <a:gd name="connsiteX19" fmla="*/ 330994 w 631031"/>
                <a:gd name="connsiteY19" fmla="*/ 552450 h 792956"/>
                <a:gd name="connsiteX20" fmla="*/ 283369 w 631031"/>
                <a:gd name="connsiteY20" fmla="*/ 516731 h 792956"/>
                <a:gd name="connsiteX21" fmla="*/ 204787 w 631031"/>
                <a:gd name="connsiteY21" fmla="*/ 497681 h 792956"/>
                <a:gd name="connsiteX22" fmla="*/ 138112 w 631031"/>
                <a:gd name="connsiteY22" fmla="*/ 519112 h 792956"/>
                <a:gd name="connsiteX23" fmla="*/ 71437 w 631031"/>
                <a:gd name="connsiteY23" fmla="*/ 588169 h 792956"/>
                <a:gd name="connsiteX24" fmla="*/ 14287 w 631031"/>
                <a:gd name="connsiteY24" fmla="*/ 690562 h 792956"/>
                <a:gd name="connsiteX25" fmla="*/ 0 w 63103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33387 w 650081"/>
                <a:gd name="connsiteY6" fmla="*/ 58816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45319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7224"/>
                <a:gd name="connsiteY0" fmla="*/ 792956 h 792956"/>
                <a:gd name="connsiteX1" fmla="*/ 76200 w 657224"/>
                <a:gd name="connsiteY1" fmla="*/ 671512 h 792956"/>
                <a:gd name="connsiteX2" fmla="*/ 145256 w 657224"/>
                <a:gd name="connsiteY2" fmla="*/ 573881 h 792956"/>
                <a:gd name="connsiteX3" fmla="*/ 195262 w 657224"/>
                <a:gd name="connsiteY3" fmla="*/ 535781 h 792956"/>
                <a:gd name="connsiteX4" fmla="*/ 247650 w 657224"/>
                <a:gd name="connsiteY4" fmla="*/ 523875 h 792956"/>
                <a:gd name="connsiteX5" fmla="*/ 319087 w 657224"/>
                <a:gd name="connsiteY5" fmla="*/ 571500 h 792956"/>
                <a:gd name="connsiteX6" fmla="*/ 411956 w 657224"/>
                <a:gd name="connsiteY6" fmla="*/ 609600 h 792956"/>
                <a:gd name="connsiteX7" fmla="*/ 500062 w 657224"/>
                <a:gd name="connsiteY7" fmla="*/ 476250 h 792956"/>
                <a:gd name="connsiteX8" fmla="*/ 552450 w 657224"/>
                <a:gd name="connsiteY8" fmla="*/ 345281 h 792956"/>
                <a:gd name="connsiteX9" fmla="*/ 602456 w 657224"/>
                <a:gd name="connsiteY9" fmla="*/ 202406 h 792956"/>
                <a:gd name="connsiteX10" fmla="*/ 645319 w 657224"/>
                <a:gd name="connsiteY10" fmla="*/ 45244 h 792956"/>
                <a:gd name="connsiteX11" fmla="*/ 657224 w 657224"/>
                <a:gd name="connsiteY11" fmla="*/ 0 h 792956"/>
                <a:gd name="connsiteX12" fmla="*/ 626269 w 657224"/>
                <a:gd name="connsiteY12" fmla="*/ 9525 h 792956"/>
                <a:gd name="connsiteX13" fmla="*/ 592931 w 657224"/>
                <a:gd name="connsiteY13" fmla="*/ 109537 h 792956"/>
                <a:gd name="connsiteX14" fmla="*/ 552450 w 657224"/>
                <a:gd name="connsiteY14" fmla="*/ 238125 h 792956"/>
                <a:gd name="connsiteX15" fmla="*/ 507206 w 657224"/>
                <a:gd name="connsiteY15" fmla="*/ 388144 h 792956"/>
                <a:gd name="connsiteX16" fmla="*/ 457200 w 657224"/>
                <a:gd name="connsiteY16" fmla="*/ 490537 h 792956"/>
                <a:gd name="connsiteX17" fmla="*/ 414337 w 657224"/>
                <a:gd name="connsiteY17" fmla="*/ 552450 h 792956"/>
                <a:gd name="connsiteX18" fmla="*/ 369094 w 657224"/>
                <a:gd name="connsiteY18" fmla="*/ 583406 h 792956"/>
                <a:gd name="connsiteX19" fmla="*/ 302419 w 657224"/>
                <a:gd name="connsiteY19" fmla="*/ 516731 h 792956"/>
                <a:gd name="connsiteX20" fmla="*/ 235744 w 657224"/>
                <a:gd name="connsiteY20" fmla="*/ 488156 h 792956"/>
                <a:gd name="connsiteX21" fmla="*/ 157162 w 657224"/>
                <a:gd name="connsiteY21" fmla="*/ 519112 h 792956"/>
                <a:gd name="connsiteX22" fmla="*/ 90487 w 657224"/>
                <a:gd name="connsiteY22" fmla="*/ 588169 h 792956"/>
                <a:gd name="connsiteX23" fmla="*/ 0 w 657224"/>
                <a:gd name="connsiteY23" fmla="*/ 761999 h 792956"/>
                <a:gd name="connsiteX24" fmla="*/ 19050 w 657224"/>
                <a:gd name="connsiteY24" fmla="*/ 792956 h 792956"/>
                <a:gd name="connsiteX0" fmla="*/ 19050 w 657224"/>
                <a:gd name="connsiteY0" fmla="*/ 800100 h 800100"/>
                <a:gd name="connsiteX1" fmla="*/ 76200 w 657224"/>
                <a:gd name="connsiteY1" fmla="*/ 678656 h 800100"/>
                <a:gd name="connsiteX2" fmla="*/ 145256 w 657224"/>
                <a:gd name="connsiteY2" fmla="*/ 581025 h 800100"/>
                <a:gd name="connsiteX3" fmla="*/ 195262 w 657224"/>
                <a:gd name="connsiteY3" fmla="*/ 542925 h 800100"/>
                <a:gd name="connsiteX4" fmla="*/ 247650 w 657224"/>
                <a:gd name="connsiteY4" fmla="*/ 531019 h 800100"/>
                <a:gd name="connsiteX5" fmla="*/ 319087 w 657224"/>
                <a:gd name="connsiteY5" fmla="*/ 578644 h 800100"/>
                <a:gd name="connsiteX6" fmla="*/ 411956 w 657224"/>
                <a:gd name="connsiteY6" fmla="*/ 616744 h 800100"/>
                <a:gd name="connsiteX7" fmla="*/ 500062 w 657224"/>
                <a:gd name="connsiteY7" fmla="*/ 483394 h 800100"/>
                <a:gd name="connsiteX8" fmla="*/ 552450 w 657224"/>
                <a:gd name="connsiteY8" fmla="*/ 352425 h 800100"/>
                <a:gd name="connsiteX9" fmla="*/ 602456 w 657224"/>
                <a:gd name="connsiteY9" fmla="*/ 209550 h 800100"/>
                <a:gd name="connsiteX10" fmla="*/ 645319 w 657224"/>
                <a:gd name="connsiteY10" fmla="*/ 52388 h 800100"/>
                <a:gd name="connsiteX11" fmla="*/ 657224 w 657224"/>
                <a:gd name="connsiteY11" fmla="*/ 7144 h 800100"/>
                <a:gd name="connsiteX12" fmla="*/ 635794 w 657224"/>
                <a:gd name="connsiteY12" fmla="*/ 0 h 800100"/>
                <a:gd name="connsiteX13" fmla="*/ 592931 w 657224"/>
                <a:gd name="connsiteY13" fmla="*/ 116681 h 800100"/>
                <a:gd name="connsiteX14" fmla="*/ 552450 w 657224"/>
                <a:gd name="connsiteY14" fmla="*/ 245269 h 800100"/>
                <a:gd name="connsiteX15" fmla="*/ 507206 w 657224"/>
                <a:gd name="connsiteY15" fmla="*/ 395288 h 800100"/>
                <a:gd name="connsiteX16" fmla="*/ 457200 w 657224"/>
                <a:gd name="connsiteY16" fmla="*/ 497681 h 800100"/>
                <a:gd name="connsiteX17" fmla="*/ 414337 w 657224"/>
                <a:gd name="connsiteY17" fmla="*/ 559594 h 800100"/>
                <a:gd name="connsiteX18" fmla="*/ 369094 w 657224"/>
                <a:gd name="connsiteY18" fmla="*/ 590550 h 800100"/>
                <a:gd name="connsiteX19" fmla="*/ 302419 w 657224"/>
                <a:gd name="connsiteY19" fmla="*/ 523875 h 800100"/>
                <a:gd name="connsiteX20" fmla="*/ 235744 w 657224"/>
                <a:gd name="connsiteY20" fmla="*/ 495300 h 800100"/>
                <a:gd name="connsiteX21" fmla="*/ 157162 w 657224"/>
                <a:gd name="connsiteY21" fmla="*/ 526256 h 800100"/>
                <a:gd name="connsiteX22" fmla="*/ 90487 w 657224"/>
                <a:gd name="connsiteY22" fmla="*/ 595313 h 800100"/>
                <a:gd name="connsiteX23" fmla="*/ 0 w 657224"/>
                <a:gd name="connsiteY23" fmla="*/ 769143 h 800100"/>
                <a:gd name="connsiteX24" fmla="*/ 19050 w 657224"/>
                <a:gd name="connsiteY24" fmla="*/ 800100 h 800100"/>
                <a:gd name="connsiteX0" fmla="*/ 31575 w 669749"/>
                <a:gd name="connsiteY0" fmla="*/ 800100 h 800100"/>
                <a:gd name="connsiteX1" fmla="*/ 88725 w 669749"/>
                <a:gd name="connsiteY1" fmla="*/ 678656 h 800100"/>
                <a:gd name="connsiteX2" fmla="*/ 157781 w 669749"/>
                <a:gd name="connsiteY2" fmla="*/ 581025 h 800100"/>
                <a:gd name="connsiteX3" fmla="*/ 207787 w 669749"/>
                <a:gd name="connsiteY3" fmla="*/ 542925 h 800100"/>
                <a:gd name="connsiteX4" fmla="*/ 260175 w 669749"/>
                <a:gd name="connsiteY4" fmla="*/ 531019 h 800100"/>
                <a:gd name="connsiteX5" fmla="*/ 331612 w 669749"/>
                <a:gd name="connsiteY5" fmla="*/ 578644 h 800100"/>
                <a:gd name="connsiteX6" fmla="*/ 424481 w 669749"/>
                <a:gd name="connsiteY6" fmla="*/ 616744 h 800100"/>
                <a:gd name="connsiteX7" fmla="*/ 512587 w 669749"/>
                <a:gd name="connsiteY7" fmla="*/ 483394 h 800100"/>
                <a:gd name="connsiteX8" fmla="*/ 564975 w 669749"/>
                <a:gd name="connsiteY8" fmla="*/ 352425 h 800100"/>
                <a:gd name="connsiteX9" fmla="*/ 614981 w 669749"/>
                <a:gd name="connsiteY9" fmla="*/ 209550 h 800100"/>
                <a:gd name="connsiteX10" fmla="*/ 657844 w 669749"/>
                <a:gd name="connsiteY10" fmla="*/ 52388 h 800100"/>
                <a:gd name="connsiteX11" fmla="*/ 669749 w 669749"/>
                <a:gd name="connsiteY11" fmla="*/ 7144 h 800100"/>
                <a:gd name="connsiteX12" fmla="*/ 648319 w 669749"/>
                <a:gd name="connsiteY12" fmla="*/ 0 h 800100"/>
                <a:gd name="connsiteX13" fmla="*/ 605456 w 669749"/>
                <a:gd name="connsiteY13" fmla="*/ 116681 h 800100"/>
                <a:gd name="connsiteX14" fmla="*/ 564975 w 669749"/>
                <a:gd name="connsiteY14" fmla="*/ 245269 h 800100"/>
                <a:gd name="connsiteX15" fmla="*/ 519731 w 669749"/>
                <a:gd name="connsiteY15" fmla="*/ 395288 h 800100"/>
                <a:gd name="connsiteX16" fmla="*/ 469725 w 669749"/>
                <a:gd name="connsiteY16" fmla="*/ 497681 h 800100"/>
                <a:gd name="connsiteX17" fmla="*/ 426862 w 669749"/>
                <a:gd name="connsiteY17" fmla="*/ 559594 h 800100"/>
                <a:gd name="connsiteX18" fmla="*/ 381619 w 669749"/>
                <a:gd name="connsiteY18" fmla="*/ 590550 h 800100"/>
                <a:gd name="connsiteX19" fmla="*/ 314944 w 669749"/>
                <a:gd name="connsiteY19" fmla="*/ 523875 h 800100"/>
                <a:gd name="connsiteX20" fmla="*/ 248269 w 669749"/>
                <a:gd name="connsiteY20" fmla="*/ 495300 h 800100"/>
                <a:gd name="connsiteX21" fmla="*/ 169687 w 669749"/>
                <a:gd name="connsiteY21" fmla="*/ 526256 h 800100"/>
                <a:gd name="connsiteX22" fmla="*/ 103012 w 669749"/>
                <a:gd name="connsiteY22" fmla="*/ 595313 h 800100"/>
                <a:gd name="connsiteX23" fmla="*/ 0 w 669749"/>
                <a:gd name="connsiteY23" fmla="*/ 759123 h 800100"/>
                <a:gd name="connsiteX24" fmla="*/ 31575 w 669749"/>
                <a:gd name="connsiteY24" fmla="*/ 800100 h 800100"/>
                <a:gd name="connsiteX0" fmla="*/ 19050 w 669749"/>
                <a:gd name="connsiteY0" fmla="*/ 782566 h 782566"/>
                <a:gd name="connsiteX1" fmla="*/ 88725 w 669749"/>
                <a:gd name="connsiteY1" fmla="*/ 678656 h 782566"/>
                <a:gd name="connsiteX2" fmla="*/ 157781 w 669749"/>
                <a:gd name="connsiteY2" fmla="*/ 581025 h 782566"/>
                <a:gd name="connsiteX3" fmla="*/ 207787 w 669749"/>
                <a:gd name="connsiteY3" fmla="*/ 542925 h 782566"/>
                <a:gd name="connsiteX4" fmla="*/ 260175 w 669749"/>
                <a:gd name="connsiteY4" fmla="*/ 531019 h 782566"/>
                <a:gd name="connsiteX5" fmla="*/ 331612 w 669749"/>
                <a:gd name="connsiteY5" fmla="*/ 578644 h 782566"/>
                <a:gd name="connsiteX6" fmla="*/ 424481 w 669749"/>
                <a:gd name="connsiteY6" fmla="*/ 616744 h 782566"/>
                <a:gd name="connsiteX7" fmla="*/ 512587 w 669749"/>
                <a:gd name="connsiteY7" fmla="*/ 483394 h 782566"/>
                <a:gd name="connsiteX8" fmla="*/ 564975 w 669749"/>
                <a:gd name="connsiteY8" fmla="*/ 352425 h 782566"/>
                <a:gd name="connsiteX9" fmla="*/ 614981 w 669749"/>
                <a:gd name="connsiteY9" fmla="*/ 209550 h 782566"/>
                <a:gd name="connsiteX10" fmla="*/ 657844 w 669749"/>
                <a:gd name="connsiteY10" fmla="*/ 52388 h 782566"/>
                <a:gd name="connsiteX11" fmla="*/ 669749 w 669749"/>
                <a:gd name="connsiteY11" fmla="*/ 7144 h 782566"/>
                <a:gd name="connsiteX12" fmla="*/ 648319 w 669749"/>
                <a:gd name="connsiteY12" fmla="*/ 0 h 782566"/>
                <a:gd name="connsiteX13" fmla="*/ 605456 w 669749"/>
                <a:gd name="connsiteY13" fmla="*/ 116681 h 782566"/>
                <a:gd name="connsiteX14" fmla="*/ 564975 w 669749"/>
                <a:gd name="connsiteY14" fmla="*/ 245269 h 782566"/>
                <a:gd name="connsiteX15" fmla="*/ 519731 w 669749"/>
                <a:gd name="connsiteY15" fmla="*/ 395288 h 782566"/>
                <a:gd name="connsiteX16" fmla="*/ 469725 w 669749"/>
                <a:gd name="connsiteY16" fmla="*/ 497681 h 782566"/>
                <a:gd name="connsiteX17" fmla="*/ 426862 w 669749"/>
                <a:gd name="connsiteY17" fmla="*/ 559594 h 782566"/>
                <a:gd name="connsiteX18" fmla="*/ 381619 w 669749"/>
                <a:gd name="connsiteY18" fmla="*/ 590550 h 782566"/>
                <a:gd name="connsiteX19" fmla="*/ 314944 w 669749"/>
                <a:gd name="connsiteY19" fmla="*/ 523875 h 782566"/>
                <a:gd name="connsiteX20" fmla="*/ 248269 w 669749"/>
                <a:gd name="connsiteY20" fmla="*/ 495300 h 782566"/>
                <a:gd name="connsiteX21" fmla="*/ 169687 w 669749"/>
                <a:gd name="connsiteY21" fmla="*/ 526256 h 782566"/>
                <a:gd name="connsiteX22" fmla="*/ 103012 w 669749"/>
                <a:gd name="connsiteY22" fmla="*/ 595313 h 782566"/>
                <a:gd name="connsiteX23" fmla="*/ 0 w 669749"/>
                <a:gd name="connsiteY23" fmla="*/ 759123 h 782566"/>
                <a:gd name="connsiteX24" fmla="*/ 19050 w 669749"/>
                <a:gd name="connsiteY24" fmla="*/ 782566 h 78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9749" h="782566">
                  <a:moveTo>
                    <a:pt x="19050" y="782566"/>
                  </a:moveTo>
                  <a:cubicBezTo>
                    <a:pt x="31750" y="767485"/>
                    <a:pt x="65603" y="712246"/>
                    <a:pt x="88725" y="678656"/>
                  </a:cubicBezTo>
                  <a:cubicBezTo>
                    <a:pt x="111847" y="645066"/>
                    <a:pt x="137937" y="603647"/>
                    <a:pt x="157781" y="581025"/>
                  </a:cubicBezTo>
                  <a:cubicBezTo>
                    <a:pt x="177625" y="558403"/>
                    <a:pt x="190721" y="551259"/>
                    <a:pt x="207787" y="542925"/>
                  </a:cubicBezTo>
                  <a:cubicBezTo>
                    <a:pt x="224853" y="534591"/>
                    <a:pt x="239537" y="525066"/>
                    <a:pt x="260175" y="531019"/>
                  </a:cubicBezTo>
                  <a:cubicBezTo>
                    <a:pt x="280813" y="536972"/>
                    <a:pt x="304228" y="564357"/>
                    <a:pt x="331612" y="578644"/>
                  </a:cubicBezTo>
                  <a:cubicBezTo>
                    <a:pt x="358996" y="592931"/>
                    <a:pt x="375268" y="667543"/>
                    <a:pt x="424481" y="616744"/>
                  </a:cubicBezTo>
                  <a:cubicBezTo>
                    <a:pt x="473694" y="565945"/>
                    <a:pt x="480043" y="527050"/>
                    <a:pt x="512587" y="483394"/>
                  </a:cubicBezTo>
                  <a:lnTo>
                    <a:pt x="564975" y="352425"/>
                  </a:lnTo>
                  <a:lnTo>
                    <a:pt x="614981" y="209550"/>
                  </a:lnTo>
                  <a:lnTo>
                    <a:pt x="657844" y="52388"/>
                  </a:lnTo>
                  <a:lnTo>
                    <a:pt x="669749" y="7144"/>
                  </a:lnTo>
                  <a:lnTo>
                    <a:pt x="648319" y="0"/>
                  </a:lnTo>
                  <a:lnTo>
                    <a:pt x="605456" y="116681"/>
                  </a:lnTo>
                  <a:lnTo>
                    <a:pt x="564975" y="245269"/>
                  </a:lnTo>
                  <a:lnTo>
                    <a:pt x="519731" y="395288"/>
                  </a:lnTo>
                  <a:lnTo>
                    <a:pt x="469725" y="497681"/>
                  </a:lnTo>
                  <a:lnTo>
                    <a:pt x="426862" y="559594"/>
                  </a:lnTo>
                  <a:cubicBezTo>
                    <a:pt x="409003" y="569913"/>
                    <a:pt x="400272" y="596503"/>
                    <a:pt x="381619" y="590550"/>
                  </a:cubicBezTo>
                  <a:cubicBezTo>
                    <a:pt x="362966" y="584597"/>
                    <a:pt x="335979" y="533003"/>
                    <a:pt x="314944" y="523875"/>
                  </a:cubicBezTo>
                  <a:cubicBezTo>
                    <a:pt x="293910" y="514747"/>
                    <a:pt x="272478" y="494903"/>
                    <a:pt x="248269" y="495300"/>
                  </a:cubicBezTo>
                  <a:cubicBezTo>
                    <a:pt x="224060" y="495697"/>
                    <a:pt x="193896" y="509587"/>
                    <a:pt x="169687" y="526256"/>
                  </a:cubicBezTo>
                  <a:cubicBezTo>
                    <a:pt x="145478" y="542925"/>
                    <a:pt x="129206" y="554832"/>
                    <a:pt x="103012" y="595313"/>
                  </a:cubicBezTo>
                  <a:lnTo>
                    <a:pt x="0" y="759123"/>
                  </a:lnTo>
                  <a:cubicBezTo>
                    <a:pt x="6350" y="769442"/>
                    <a:pt x="12700" y="772247"/>
                    <a:pt x="19050" y="782566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294" name="Freeform 293"/>
            <p:cNvSpPr/>
            <p:nvPr/>
          </p:nvSpPr>
          <p:spPr bwMode="auto">
            <a:xfrm>
              <a:off x="4147678" y="4806879"/>
              <a:ext cx="368939" cy="526887"/>
            </a:xfrm>
            <a:custGeom>
              <a:avLst/>
              <a:gdLst>
                <a:gd name="connsiteX0" fmla="*/ 285750 w 592931"/>
                <a:gd name="connsiteY0" fmla="*/ 0 h 883444"/>
                <a:gd name="connsiteX1" fmla="*/ 350044 w 592931"/>
                <a:gd name="connsiteY1" fmla="*/ 171450 h 883444"/>
                <a:gd name="connsiteX2" fmla="*/ 414338 w 592931"/>
                <a:gd name="connsiteY2" fmla="*/ 304800 h 883444"/>
                <a:gd name="connsiteX3" fmla="*/ 519113 w 592931"/>
                <a:gd name="connsiteY3" fmla="*/ 488157 h 883444"/>
                <a:gd name="connsiteX4" fmla="*/ 592931 w 592931"/>
                <a:gd name="connsiteY4" fmla="*/ 588169 h 883444"/>
                <a:gd name="connsiteX5" fmla="*/ 319088 w 592931"/>
                <a:gd name="connsiteY5" fmla="*/ 883444 h 883444"/>
                <a:gd name="connsiteX6" fmla="*/ 238125 w 592931"/>
                <a:gd name="connsiteY6" fmla="*/ 745332 h 883444"/>
                <a:gd name="connsiteX7" fmla="*/ 107156 w 592931"/>
                <a:gd name="connsiteY7" fmla="*/ 542925 h 883444"/>
                <a:gd name="connsiteX8" fmla="*/ 40481 w 592931"/>
                <a:gd name="connsiteY8" fmla="*/ 426244 h 883444"/>
                <a:gd name="connsiteX9" fmla="*/ 0 w 592931"/>
                <a:gd name="connsiteY9" fmla="*/ 326232 h 883444"/>
                <a:gd name="connsiteX10" fmla="*/ 176213 w 592931"/>
                <a:gd name="connsiteY10" fmla="*/ 133350 h 883444"/>
                <a:gd name="connsiteX11" fmla="*/ 285750 w 592931"/>
                <a:gd name="connsiteY11" fmla="*/ 0 h 883444"/>
                <a:gd name="connsiteX0" fmla="*/ 292894 w 600075"/>
                <a:gd name="connsiteY0" fmla="*/ 0 h 883444"/>
                <a:gd name="connsiteX1" fmla="*/ 357188 w 600075"/>
                <a:gd name="connsiteY1" fmla="*/ 171450 h 883444"/>
                <a:gd name="connsiteX2" fmla="*/ 421482 w 600075"/>
                <a:gd name="connsiteY2" fmla="*/ 304800 h 883444"/>
                <a:gd name="connsiteX3" fmla="*/ 526257 w 600075"/>
                <a:gd name="connsiteY3" fmla="*/ 488157 h 883444"/>
                <a:gd name="connsiteX4" fmla="*/ 600075 w 600075"/>
                <a:gd name="connsiteY4" fmla="*/ 588169 h 883444"/>
                <a:gd name="connsiteX5" fmla="*/ 326232 w 600075"/>
                <a:gd name="connsiteY5" fmla="*/ 883444 h 883444"/>
                <a:gd name="connsiteX6" fmla="*/ 245269 w 600075"/>
                <a:gd name="connsiteY6" fmla="*/ 745332 h 883444"/>
                <a:gd name="connsiteX7" fmla="*/ 114300 w 600075"/>
                <a:gd name="connsiteY7" fmla="*/ 542925 h 883444"/>
                <a:gd name="connsiteX8" fmla="*/ 47625 w 600075"/>
                <a:gd name="connsiteY8" fmla="*/ 426244 h 883444"/>
                <a:gd name="connsiteX9" fmla="*/ 0 w 600075"/>
                <a:gd name="connsiteY9" fmla="*/ 333375 h 883444"/>
                <a:gd name="connsiteX10" fmla="*/ 183357 w 600075"/>
                <a:gd name="connsiteY10" fmla="*/ 133350 h 883444"/>
                <a:gd name="connsiteX11" fmla="*/ 292894 w 600075"/>
                <a:gd name="connsiteY11" fmla="*/ 0 h 883444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26257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40545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540545"/>
                <a:gd name="connsiteY0" fmla="*/ 0 h 881063"/>
                <a:gd name="connsiteX1" fmla="*/ 357188 w 540545"/>
                <a:gd name="connsiteY1" fmla="*/ 171450 h 881063"/>
                <a:gd name="connsiteX2" fmla="*/ 421482 w 540545"/>
                <a:gd name="connsiteY2" fmla="*/ 304800 h 881063"/>
                <a:gd name="connsiteX3" fmla="*/ 540545 w 540545"/>
                <a:gd name="connsiteY3" fmla="*/ 488157 h 881063"/>
                <a:gd name="connsiteX4" fmla="*/ 338138 w 540545"/>
                <a:gd name="connsiteY4" fmla="*/ 881063 h 881063"/>
                <a:gd name="connsiteX5" fmla="*/ 245269 w 540545"/>
                <a:gd name="connsiteY5" fmla="*/ 745332 h 881063"/>
                <a:gd name="connsiteX6" fmla="*/ 114300 w 540545"/>
                <a:gd name="connsiteY6" fmla="*/ 542925 h 881063"/>
                <a:gd name="connsiteX7" fmla="*/ 47625 w 540545"/>
                <a:gd name="connsiteY7" fmla="*/ 426244 h 881063"/>
                <a:gd name="connsiteX8" fmla="*/ 0 w 540545"/>
                <a:gd name="connsiteY8" fmla="*/ 333375 h 881063"/>
                <a:gd name="connsiteX9" fmla="*/ 183357 w 540545"/>
                <a:gd name="connsiteY9" fmla="*/ 133350 h 881063"/>
                <a:gd name="connsiteX10" fmla="*/ 292894 w 540545"/>
                <a:gd name="connsiteY10" fmla="*/ 0 h 881063"/>
                <a:gd name="connsiteX0" fmla="*/ 292894 w 540545"/>
                <a:gd name="connsiteY0" fmla="*/ 0 h 745332"/>
                <a:gd name="connsiteX1" fmla="*/ 357188 w 540545"/>
                <a:gd name="connsiteY1" fmla="*/ 171450 h 745332"/>
                <a:gd name="connsiteX2" fmla="*/ 421482 w 540545"/>
                <a:gd name="connsiteY2" fmla="*/ 304800 h 745332"/>
                <a:gd name="connsiteX3" fmla="*/ 540545 w 540545"/>
                <a:gd name="connsiteY3" fmla="*/ 488157 h 745332"/>
                <a:gd name="connsiteX4" fmla="*/ 245269 w 540545"/>
                <a:gd name="connsiteY4" fmla="*/ 745332 h 745332"/>
                <a:gd name="connsiteX5" fmla="*/ 114300 w 540545"/>
                <a:gd name="connsiteY5" fmla="*/ 542925 h 745332"/>
                <a:gd name="connsiteX6" fmla="*/ 47625 w 540545"/>
                <a:gd name="connsiteY6" fmla="*/ 426244 h 745332"/>
                <a:gd name="connsiteX7" fmla="*/ 0 w 540545"/>
                <a:gd name="connsiteY7" fmla="*/ 333375 h 745332"/>
                <a:gd name="connsiteX8" fmla="*/ 183357 w 540545"/>
                <a:gd name="connsiteY8" fmla="*/ 133350 h 745332"/>
                <a:gd name="connsiteX9" fmla="*/ 292894 w 540545"/>
                <a:gd name="connsiteY9" fmla="*/ 0 h 745332"/>
                <a:gd name="connsiteX0" fmla="*/ 292894 w 515495"/>
                <a:gd name="connsiteY0" fmla="*/ 0 h 745332"/>
                <a:gd name="connsiteX1" fmla="*/ 357188 w 515495"/>
                <a:gd name="connsiteY1" fmla="*/ 171450 h 745332"/>
                <a:gd name="connsiteX2" fmla="*/ 421482 w 515495"/>
                <a:gd name="connsiteY2" fmla="*/ 304800 h 745332"/>
                <a:gd name="connsiteX3" fmla="*/ 515495 w 515495"/>
                <a:gd name="connsiteY3" fmla="*/ 473126 h 745332"/>
                <a:gd name="connsiteX4" fmla="*/ 245269 w 515495"/>
                <a:gd name="connsiteY4" fmla="*/ 745332 h 745332"/>
                <a:gd name="connsiteX5" fmla="*/ 114300 w 515495"/>
                <a:gd name="connsiteY5" fmla="*/ 542925 h 745332"/>
                <a:gd name="connsiteX6" fmla="*/ 47625 w 515495"/>
                <a:gd name="connsiteY6" fmla="*/ 426244 h 745332"/>
                <a:gd name="connsiteX7" fmla="*/ 0 w 515495"/>
                <a:gd name="connsiteY7" fmla="*/ 333375 h 745332"/>
                <a:gd name="connsiteX8" fmla="*/ 183357 w 515495"/>
                <a:gd name="connsiteY8" fmla="*/ 133350 h 745332"/>
                <a:gd name="connsiteX9" fmla="*/ 292894 w 515495"/>
                <a:gd name="connsiteY9" fmla="*/ 0 h 745332"/>
                <a:gd name="connsiteX0" fmla="*/ 300408 w 523009"/>
                <a:gd name="connsiteY0" fmla="*/ 0 h 745332"/>
                <a:gd name="connsiteX1" fmla="*/ 364702 w 523009"/>
                <a:gd name="connsiteY1" fmla="*/ 171450 h 745332"/>
                <a:gd name="connsiteX2" fmla="*/ 428996 w 523009"/>
                <a:gd name="connsiteY2" fmla="*/ 304800 h 745332"/>
                <a:gd name="connsiteX3" fmla="*/ 523009 w 523009"/>
                <a:gd name="connsiteY3" fmla="*/ 473126 h 745332"/>
                <a:gd name="connsiteX4" fmla="*/ 252783 w 523009"/>
                <a:gd name="connsiteY4" fmla="*/ 745332 h 745332"/>
                <a:gd name="connsiteX5" fmla="*/ 121814 w 523009"/>
                <a:gd name="connsiteY5" fmla="*/ 542925 h 745332"/>
                <a:gd name="connsiteX6" fmla="*/ 55139 w 523009"/>
                <a:gd name="connsiteY6" fmla="*/ 426244 h 745332"/>
                <a:gd name="connsiteX7" fmla="*/ 0 w 523009"/>
                <a:gd name="connsiteY7" fmla="*/ 333375 h 745332"/>
                <a:gd name="connsiteX8" fmla="*/ 190871 w 523009"/>
                <a:gd name="connsiteY8" fmla="*/ 133350 h 745332"/>
                <a:gd name="connsiteX9" fmla="*/ 300408 w 523009"/>
                <a:gd name="connsiteY9" fmla="*/ 0 h 74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09" h="745332">
                  <a:moveTo>
                    <a:pt x="300408" y="0"/>
                  </a:moveTo>
                  <a:lnTo>
                    <a:pt x="364702" y="171450"/>
                  </a:lnTo>
                  <a:lnTo>
                    <a:pt x="428996" y="304800"/>
                  </a:lnTo>
                  <a:lnTo>
                    <a:pt x="523009" y="473126"/>
                  </a:lnTo>
                  <a:lnTo>
                    <a:pt x="252783" y="745332"/>
                  </a:lnTo>
                  <a:lnTo>
                    <a:pt x="121814" y="542925"/>
                  </a:lnTo>
                  <a:lnTo>
                    <a:pt x="55139" y="426244"/>
                  </a:lnTo>
                  <a:lnTo>
                    <a:pt x="0" y="333375"/>
                  </a:lnTo>
                  <a:lnTo>
                    <a:pt x="190871" y="133350"/>
                  </a:lnTo>
                  <a:lnTo>
                    <a:pt x="300408" y="0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95" name="Freeform 294"/>
            <p:cNvSpPr/>
            <p:nvPr/>
          </p:nvSpPr>
          <p:spPr bwMode="auto">
            <a:xfrm>
              <a:off x="4144142" y="4792735"/>
              <a:ext cx="215705" cy="245173"/>
            </a:xfrm>
            <a:custGeom>
              <a:avLst/>
              <a:gdLst>
                <a:gd name="connsiteX0" fmla="*/ 0 w 297657"/>
                <a:gd name="connsiteY0" fmla="*/ 347663 h 347663"/>
                <a:gd name="connsiteX1" fmla="*/ 145257 w 297657"/>
                <a:gd name="connsiteY1" fmla="*/ 192881 h 347663"/>
                <a:gd name="connsiteX2" fmla="*/ 297657 w 297657"/>
                <a:gd name="connsiteY2" fmla="*/ 19050 h 347663"/>
                <a:gd name="connsiteX3" fmla="*/ 278607 w 297657"/>
                <a:gd name="connsiteY3" fmla="*/ 0 h 347663"/>
                <a:gd name="connsiteX4" fmla="*/ 204788 w 297657"/>
                <a:gd name="connsiteY4" fmla="*/ 90488 h 347663"/>
                <a:gd name="connsiteX5" fmla="*/ 107157 w 297657"/>
                <a:gd name="connsiteY5" fmla="*/ 195263 h 347663"/>
                <a:gd name="connsiteX6" fmla="*/ 38100 w 297657"/>
                <a:gd name="connsiteY6" fmla="*/ 271463 h 347663"/>
                <a:gd name="connsiteX7" fmla="*/ 0 w 297657"/>
                <a:gd name="connsiteY7" fmla="*/ 347663 h 347663"/>
                <a:gd name="connsiteX0" fmla="*/ 11906 w 309563"/>
                <a:gd name="connsiteY0" fmla="*/ 347663 h 347663"/>
                <a:gd name="connsiteX1" fmla="*/ 157163 w 309563"/>
                <a:gd name="connsiteY1" fmla="*/ 192881 h 347663"/>
                <a:gd name="connsiteX2" fmla="*/ 309563 w 309563"/>
                <a:gd name="connsiteY2" fmla="*/ 19050 h 347663"/>
                <a:gd name="connsiteX3" fmla="*/ 290513 w 309563"/>
                <a:gd name="connsiteY3" fmla="*/ 0 h 347663"/>
                <a:gd name="connsiteX4" fmla="*/ 216694 w 309563"/>
                <a:gd name="connsiteY4" fmla="*/ 90488 h 347663"/>
                <a:gd name="connsiteX5" fmla="*/ 119063 w 309563"/>
                <a:gd name="connsiteY5" fmla="*/ 195263 h 347663"/>
                <a:gd name="connsiteX6" fmla="*/ 0 w 309563"/>
                <a:gd name="connsiteY6" fmla="*/ 333376 h 347663"/>
                <a:gd name="connsiteX7" fmla="*/ 11906 w 309563"/>
                <a:gd name="connsiteY7" fmla="*/ 347663 h 347663"/>
                <a:gd name="connsiteX0" fmla="*/ 11906 w 304800"/>
                <a:gd name="connsiteY0" fmla="*/ 347663 h 347663"/>
                <a:gd name="connsiteX1" fmla="*/ 157163 w 304800"/>
                <a:gd name="connsiteY1" fmla="*/ 192881 h 347663"/>
                <a:gd name="connsiteX2" fmla="*/ 304800 w 304800"/>
                <a:gd name="connsiteY2" fmla="*/ 26194 h 347663"/>
                <a:gd name="connsiteX3" fmla="*/ 290513 w 304800"/>
                <a:gd name="connsiteY3" fmla="*/ 0 h 347663"/>
                <a:gd name="connsiteX4" fmla="*/ 216694 w 304800"/>
                <a:gd name="connsiteY4" fmla="*/ 90488 h 347663"/>
                <a:gd name="connsiteX5" fmla="*/ 119063 w 304800"/>
                <a:gd name="connsiteY5" fmla="*/ 195263 h 347663"/>
                <a:gd name="connsiteX6" fmla="*/ 0 w 304800"/>
                <a:gd name="connsiteY6" fmla="*/ 333376 h 347663"/>
                <a:gd name="connsiteX7" fmla="*/ 11906 w 304800"/>
                <a:gd name="connsiteY7" fmla="*/ 347663 h 34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00" h="347663">
                  <a:moveTo>
                    <a:pt x="11906" y="347663"/>
                  </a:moveTo>
                  <a:lnTo>
                    <a:pt x="157163" y="192881"/>
                  </a:lnTo>
                  <a:lnTo>
                    <a:pt x="304800" y="26194"/>
                  </a:lnTo>
                  <a:lnTo>
                    <a:pt x="290513" y="0"/>
                  </a:lnTo>
                  <a:lnTo>
                    <a:pt x="216694" y="90488"/>
                  </a:lnTo>
                  <a:lnTo>
                    <a:pt x="119063" y="195263"/>
                  </a:lnTo>
                  <a:lnTo>
                    <a:pt x="0" y="333376"/>
                  </a:lnTo>
                  <a:lnTo>
                    <a:pt x="11906" y="347663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296" name="Freeform 295"/>
            <p:cNvSpPr/>
            <p:nvPr/>
          </p:nvSpPr>
          <p:spPr bwMode="auto">
            <a:xfrm>
              <a:off x="4100530" y="4680756"/>
              <a:ext cx="255782" cy="345364"/>
            </a:xfrm>
            <a:custGeom>
              <a:avLst/>
              <a:gdLst>
                <a:gd name="connsiteX0" fmla="*/ 64293 w 361950"/>
                <a:gd name="connsiteY0" fmla="*/ 488156 h 488156"/>
                <a:gd name="connsiteX1" fmla="*/ 195262 w 361950"/>
                <a:gd name="connsiteY1" fmla="*/ 340518 h 488156"/>
                <a:gd name="connsiteX2" fmla="*/ 361950 w 361950"/>
                <a:gd name="connsiteY2" fmla="*/ 154781 h 488156"/>
                <a:gd name="connsiteX3" fmla="*/ 330993 w 361950"/>
                <a:gd name="connsiteY3" fmla="*/ 85725 h 488156"/>
                <a:gd name="connsiteX4" fmla="*/ 295275 w 361950"/>
                <a:gd name="connsiteY4" fmla="*/ 0 h 488156"/>
                <a:gd name="connsiteX5" fmla="*/ 211931 w 361950"/>
                <a:gd name="connsiteY5" fmla="*/ 135731 h 488156"/>
                <a:gd name="connsiteX6" fmla="*/ 142875 w 361950"/>
                <a:gd name="connsiteY6" fmla="*/ 216693 h 488156"/>
                <a:gd name="connsiteX7" fmla="*/ 66675 w 361950"/>
                <a:gd name="connsiteY7" fmla="*/ 288131 h 488156"/>
                <a:gd name="connsiteX8" fmla="*/ 0 w 361950"/>
                <a:gd name="connsiteY8" fmla="*/ 354806 h 488156"/>
                <a:gd name="connsiteX9" fmla="*/ 64293 w 361950"/>
                <a:gd name="connsiteY9" fmla="*/ 488156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950" h="488156">
                  <a:moveTo>
                    <a:pt x="64293" y="488156"/>
                  </a:moveTo>
                  <a:lnTo>
                    <a:pt x="195262" y="340518"/>
                  </a:lnTo>
                  <a:lnTo>
                    <a:pt x="361950" y="154781"/>
                  </a:lnTo>
                  <a:lnTo>
                    <a:pt x="330993" y="85725"/>
                  </a:lnTo>
                  <a:lnTo>
                    <a:pt x="295275" y="0"/>
                  </a:lnTo>
                  <a:lnTo>
                    <a:pt x="211931" y="135731"/>
                  </a:lnTo>
                  <a:lnTo>
                    <a:pt x="142875" y="216693"/>
                  </a:lnTo>
                  <a:lnTo>
                    <a:pt x="66675" y="288131"/>
                  </a:lnTo>
                  <a:lnTo>
                    <a:pt x="0" y="354806"/>
                  </a:lnTo>
                  <a:lnTo>
                    <a:pt x="64293" y="488156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297" name="Freeform 296"/>
            <p:cNvSpPr/>
            <p:nvPr/>
          </p:nvSpPr>
          <p:spPr bwMode="auto">
            <a:xfrm>
              <a:off x="4060454" y="4644216"/>
              <a:ext cx="253425" cy="284071"/>
            </a:xfrm>
            <a:custGeom>
              <a:avLst/>
              <a:gdLst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69069 w 364331"/>
                <a:gd name="connsiteY2" fmla="*/ 296119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80975 w 364331"/>
                <a:gd name="connsiteY2" fmla="*/ 300882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59568"/>
                <a:gd name="connsiteY0" fmla="*/ 229445 h 403275"/>
                <a:gd name="connsiteX1" fmla="*/ 57150 w 359568"/>
                <a:gd name="connsiteY1" fmla="*/ 403275 h 403275"/>
                <a:gd name="connsiteX2" fmla="*/ 176212 w 359568"/>
                <a:gd name="connsiteY2" fmla="*/ 300882 h 403275"/>
                <a:gd name="connsiteX3" fmla="*/ 259556 w 359568"/>
                <a:gd name="connsiteY3" fmla="*/ 200869 h 403275"/>
                <a:gd name="connsiteX4" fmla="*/ 359568 w 359568"/>
                <a:gd name="connsiteY4" fmla="*/ 60375 h 403275"/>
                <a:gd name="connsiteX5" fmla="*/ 338137 w 359568"/>
                <a:gd name="connsiteY5" fmla="*/ 844 h 403275"/>
                <a:gd name="connsiteX6" fmla="*/ 302418 w 359568"/>
                <a:gd name="connsiteY6" fmla="*/ 24657 h 403275"/>
                <a:gd name="connsiteX7" fmla="*/ 276225 w 359568"/>
                <a:gd name="connsiteY7" fmla="*/ 15132 h 403275"/>
                <a:gd name="connsiteX8" fmla="*/ 235743 w 359568"/>
                <a:gd name="connsiteY8" fmla="*/ 34182 h 403275"/>
                <a:gd name="connsiteX9" fmla="*/ 200025 w 359568"/>
                <a:gd name="connsiteY9" fmla="*/ 10369 h 403275"/>
                <a:gd name="connsiteX10" fmla="*/ 166687 w 359568"/>
                <a:gd name="connsiteY10" fmla="*/ 15132 h 403275"/>
                <a:gd name="connsiteX11" fmla="*/ 100012 w 359568"/>
                <a:gd name="connsiteY11" fmla="*/ 127050 h 403275"/>
                <a:gd name="connsiteX12" fmla="*/ 0 w 359568"/>
                <a:gd name="connsiteY12" fmla="*/ 229445 h 40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568" h="403275">
                  <a:moveTo>
                    <a:pt x="0" y="229445"/>
                  </a:moveTo>
                  <a:lnTo>
                    <a:pt x="57150" y="403275"/>
                  </a:lnTo>
                  <a:lnTo>
                    <a:pt x="176212" y="300882"/>
                  </a:lnTo>
                  <a:lnTo>
                    <a:pt x="259556" y="200869"/>
                  </a:lnTo>
                  <a:lnTo>
                    <a:pt x="359568" y="60375"/>
                  </a:lnTo>
                  <a:lnTo>
                    <a:pt x="338137" y="844"/>
                  </a:lnTo>
                  <a:cubicBezTo>
                    <a:pt x="328612" y="-5109"/>
                    <a:pt x="312737" y="22276"/>
                    <a:pt x="302418" y="24657"/>
                  </a:cubicBezTo>
                  <a:cubicBezTo>
                    <a:pt x="292099" y="27038"/>
                    <a:pt x="287337" y="13545"/>
                    <a:pt x="276225" y="15132"/>
                  </a:cubicBezTo>
                  <a:cubicBezTo>
                    <a:pt x="265113" y="16719"/>
                    <a:pt x="248443" y="34976"/>
                    <a:pt x="235743" y="34182"/>
                  </a:cubicBezTo>
                  <a:cubicBezTo>
                    <a:pt x="223043" y="33388"/>
                    <a:pt x="211534" y="13544"/>
                    <a:pt x="200025" y="10369"/>
                  </a:cubicBezTo>
                  <a:cubicBezTo>
                    <a:pt x="188516" y="7194"/>
                    <a:pt x="183356" y="-4315"/>
                    <a:pt x="166687" y="15132"/>
                  </a:cubicBezTo>
                  <a:lnTo>
                    <a:pt x="100012" y="127050"/>
                  </a:lnTo>
                  <a:lnTo>
                    <a:pt x="0" y="229445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98" name="Freeform 297"/>
            <p:cNvSpPr/>
            <p:nvPr/>
          </p:nvSpPr>
          <p:spPr bwMode="auto">
            <a:xfrm>
              <a:off x="4043951" y="4632429"/>
              <a:ext cx="139089" cy="170914"/>
            </a:xfrm>
            <a:custGeom>
              <a:avLst/>
              <a:gdLst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45256 w 190500"/>
                <a:gd name="connsiteY2" fmla="*/ 35719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54782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42888"/>
                <a:gd name="connsiteX1" fmla="*/ 71438 w 197644"/>
                <a:gd name="connsiteY1" fmla="*/ 126207 h 242888"/>
                <a:gd name="connsiteX2" fmla="*/ 133350 w 197644"/>
                <a:gd name="connsiteY2" fmla="*/ 40482 h 242888"/>
                <a:gd name="connsiteX3" fmla="*/ 161925 w 197644"/>
                <a:gd name="connsiteY3" fmla="*/ 0 h 242888"/>
                <a:gd name="connsiteX4" fmla="*/ 197644 w 197644"/>
                <a:gd name="connsiteY4" fmla="*/ 23813 h 242888"/>
                <a:gd name="connsiteX5" fmla="*/ 154782 w 197644"/>
                <a:gd name="connsiteY5" fmla="*/ 104775 h 242888"/>
                <a:gd name="connsiteX6" fmla="*/ 85725 w 197644"/>
                <a:gd name="connsiteY6" fmla="*/ 185738 h 242888"/>
                <a:gd name="connsiteX7" fmla="*/ 23812 w 197644"/>
                <a:gd name="connsiteY7" fmla="*/ 242888 h 242888"/>
                <a:gd name="connsiteX8" fmla="*/ 0 w 197644"/>
                <a:gd name="connsiteY8" fmla="*/ 180975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644" h="242888">
                  <a:moveTo>
                    <a:pt x="0" y="180975"/>
                  </a:moveTo>
                  <a:lnTo>
                    <a:pt x="71438" y="126207"/>
                  </a:lnTo>
                  <a:cubicBezTo>
                    <a:pt x="93663" y="102792"/>
                    <a:pt x="118269" y="61517"/>
                    <a:pt x="133350" y="40482"/>
                  </a:cubicBezTo>
                  <a:cubicBezTo>
                    <a:pt x="148431" y="19447"/>
                    <a:pt x="151209" y="2778"/>
                    <a:pt x="161925" y="0"/>
                  </a:cubicBezTo>
                  <a:lnTo>
                    <a:pt x="197644" y="23813"/>
                  </a:lnTo>
                  <a:cubicBezTo>
                    <a:pt x="196454" y="41276"/>
                    <a:pt x="173435" y="77788"/>
                    <a:pt x="154782" y="104775"/>
                  </a:cubicBezTo>
                  <a:cubicBezTo>
                    <a:pt x="136129" y="131762"/>
                    <a:pt x="107553" y="162719"/>
                    <a:pt x="85725" y="185738"/>
                  </a:cubicBezTo>
                  <a:cubicBezTo>
                    <a:pt x="63897" y="208757"/>
                    <a:pt x="44450" y="223838"/>
                    <a:pt x="23812" y="242888"/>
                  </a:cubicBezTo>
                  <a:lnTo>
                    <a:pt x="0" y="180975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299" name="Freeform 298"/>
            <p:cNvSpPr/>
            <p:nvPr/>
          </p:nvSpPr>
          <p:spPr bwMode="auto">
            <a:xfrm>
              <a:off x="4018019" y="4601782"/>
              <a:ext cx="136732" cy="159127"/>
            </a:xfrm>
            <a:custGeom>
              <a:avLst/>
              <a:gdLst>
                <a:gd name="connsiteX0" fmla="*/ 0 w 192882"/>
                <a:gd name="connsiteY0" fmla="*/ 97631 h 223837"/>
                <a:gd name="connsiteX1" fmla="*/ 40482 w 192882"/>
                <a:gd name="connsiteY1" fmla="*/ 223837 h 223837"/>
                <a:gd name="connsiteX2" fmla="*/ 111919 w 192882"/>
                <a:gd name="connsiteY2" fmla="*/ 164306 h 223837"/>
                <a:gd name="connsiteX3" fmla="*/ 164307 w 192882"/>
                <a:gd name="connsiteY3" fmla="*/ 102394 h 223837"/>
                <a:gd name="connsiteX4" fmla="*/ 192882 w 192882"/>
                <a:gd name="connsiteY4" fmla="*/ 45244 h 223837"/>
                <a:gd name="connsiteX5" fmla="*/ 152400 w 192882"/>
                <a:gd name="connsiteY5" fmla="*/ 0 h 223837"/>
                <a:gd name="connsiteX6" fmla="*/ 128588 w 192882"/>
                <a:gd name="connsiteY6" fmla="*/ 30956 h 223837"/>
                <a:gd name="connsiteX7" fmla="*/ 83344 w 192882"/>
                <a:gd name="connsiteY7" fmla="*/ 16669 h 223837"/>
                <a:gd name="connsiteX8" fmla="*/ 0 w 192882"/>
                <a:gd name="connsiteY8" fmla="*/ 97631 h 223837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882" h="225549">
                  <a:moveTo>
                    <a:pt x="0" y="97763"/>
                  </a:moveTo>
                  <a:lnTo>
                    <a:pt x="40482" y="223969"/>
                  </a:lnTo>
                  <a:cubicBezTo>
                    <a:pt x="59135" y="235081"/>
                    <a:pt x="91282" y="184678"/>
                    <a:pt x="111919" y="164438"/>
                  </a:cubicBezTo>
                  <a:cubicBezTo>
                    <a:pt x="132556" y="144198"/>
                    <a:pt x="154782" y="121576"/>
                    <a:pt x="164307" y="102526"/>
                  </a:cubicBezTo>
                  <a:lnTo>
                    <a:pt x="192882" y="45376"/>
                  </a:lnTo>
                  <a:cubicBezTo>
                    <a:pt x="190898" y="28310"/>
                    <a:pt x="163116" y="2513"/>
                    <a:pt x="152400" y="132"/>
                  </a:cubicBezTo>
                  <a:cubicBezTo>
                    <a:pt x="141684" y="-2249"/>
                    <a:pt x="140097" y="28310"/>
                    <a:pt x="128588" y="31088"/>
                  </a:cubicBezTo>
                  <a:cubicBezTo>
                    <a:pt x="117079" y="33866"/>
                    <a:pt x="104775" y="5689"/>
                    <a:pt x="83344" y="16801"/>
                  </a:cubicBezTo>
                  <a:lnTo>
                    <a:pt x="0" y="97763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00" name="Freeform 299"/>
            <p:cNvSpPr/>
            <p:nvPr/>
          </p:nvSpPr>
          <p:spPr bwMode="auto">
            <a:xfrm>
              <a:off x="4397566" y="4415545"/>
              <a:ext cx="487990" cy="568142"/>
            </a:xfrm>
            <a:custGeom>
              <a:avLst/>
              <a:gdLst>
                <a:gd name="connsiteX0" fmla="*/ 0 w 678656"/>
                <a:gd name="connsiteY0" fmla="*/ 721519 h 831056"/>
                <a:gd name="connsiteX1" fmla="*/ 35719 w 678656"/>
                <a:gd name="connsiteY1" fmla="*/ 831056 h 831056"/>
                <a:gd name="connsiteX2" fmla="*/ 97631 w 678656"/>
                <a:gd name="connsiteY2" fmla="*/ 723900 h 831056"/>
                <a:gd name="connsiteX3" fmla="*/ 142875 w 678656"/>
                <a:gd name="connsiteY3" fmla="*/ 631031 h 831056"/>
                <a:gd name="connsiteX4" fmla="*/ 204787 w 678656"/>
                <a:gd name="connsiteY4" fmla="*/ 583406 h 831056"/>
                <a:gd name="connsiteX5" fmla="*/ 261937 w 678656"/>
                <a:gd name="connsiteY5" fmla="*/ 559594 h 831056"/>
                <a:gd name="connsiteX6" fmla="*/ 328612 w 678656"/>
                <a:gd name="connsiteY6" fmla="*/ 576262 h 831056"/>
                <a:gd name="connsiteX7" fmla="*/ 373856 w 678656"/>
                <a:gd name="connsiteY7" fmla="*/ 609600 h 831056"/>
                <a:gd name="connsiteX8" fmla="*/ 409575 w 678656"/>
                <a:gd name="connsiteY8" fmla="*/ 654844 h 831056"/>
                <a:gd name="connsiteX9" fmla="*/ 435769 w 678656"/>
                <a:gd name="connsiteY9" fmla="*/ 654844 h 831056"/>
                <a:gd name="connsiteX10" fmla="*/ 514350 w 678656"/>
                <a:gd name="connsiteY10" fmla="*/ 538162 h 831056"/>
                <a:gd name="connsiteX11" fmla="*/ 554831 w 678656"/>
                <a:gd name="connsiteY11" fmla="*/ 426244 h 831056"/>
                <a:gd name="connsiteX12" fmla="*/ 611981 w 678656"/>
                <a:gd name="connsiteY12" fmla="*/ 257175 h 831056"/>
                <a:gd name="connsiteX13" fmla="*/ 640556 w 678656"/>
                <a:gd name="connsiteY13" fmla="*/ 154781 h 831056"/>
                <a:gd name="connsiteX14" fmla="*/ 678656 w 678656"/>
                <a:gd name="connsiteY14" fmla="*/ 66675 h 831056"/>
                <a:gd name="connsiteX15" fmla="*/ 650081 w 678656"/>
                <a:gd name="connsiteY15" fmla="*/ 14287 h 831056"/>
                <a:gd name="connsiteX16" fmla="*/ 626269 w 678656"/>
                <a:gd name="connsiteY16" fmla="*/ 78581 h 831056"/>
                <a:gd name="connsiteX17" fmla="*/ 604837 w 678656"/>
                <a:gd name="connsiteY17" fmla="*/ 0 h 831056"/>
                <a:gd name="connsiteX18" fmla="*/ 590550 w 678656"/>
                <a:gd name="connsiteY18" fmla="*/ 30956 h 831056"/>
                <a:gd name="connsiteX19" fmla="*/ 459581 w 678656"/>
                <a:gd name="connsiteY19" fmla="*/ 452437 h 831056"/>
                <a:gd name="connsiteX20" fmla="*/ 388144 w 678656"/>
                <a:gd name="connsiteY20" fmla="*/ 507206 h 831056"/>
                <a:gd name="connsiteX21" fmla="*/ 354806 w 678656"/>
                <a:gd name="connsiteY21" fmla="*/ 507206 h 831056"/>
                <a:gd name="connsiteX22" fmla="*/ 295275 w 678656"/>
                <a:gd name="connsiteY22" fmla="*/ 469106 h 831056"/>
                <a:gd name="connsiteX23" fmla="*/ 252412 w 678656"/>
                <a:gd name="connsiteY23" fmla="*/ 445294 h 831056"/>
                <a:gd name="connsiteX24" fmla="*/ 190500 w 678656"/>
                <a:gd name="connsiteY24" fmla="*/ 461962 h 831056"/>
                <a:gd name="connsiteX25" fmla="*/ 109537 w 678656"/>
                <a:gd name="connsiteY25" fmla="*/ 552450 h 831056"/>
                <a:gd name="connsiteX26" fmla="*/ 38100 w 678656"/>
                <a:gd name="connsiteY26" fmla="*/ 666750 h 831056"/>
                <a:gd name="connsiteX27" fmla="*/ 0 w 678656"/>
                <a:gd name="connsiteY27" fmla="*/ 721519 h 831056"/>
                <a:gd name="connsiteX0" fmla="*/ 0 w 678656"/>
                <a:gd name="connsiteY0" fmla="*/ 737328 h 846865"/>
                <a:gd name="connsiteX1" fmla="*/ 35719 w 678656"/>
                <a:gd name="connsiteY1" fmla="*/ 846865 h 846865"/>
                <a:gd name="connsiteX2" fmla="*/ 97631 w 678656"/>
                <a:gd name="connsiteY2" fmla="*/ 739709 h 846865"/>
                <a:gd name="connsiteX3" fmla="*/ 142875 w 678656"/>
                <a:gd name="connsiteY3" fmla="*/ 646840 h 846865"/>
                <a:gd name="connsiteX4" fmla="*/ 204787 w 678656"/>
                <a:gd name="connsiteY4" fmla="*/ 599215 h 846865"/>
                <a:gd name="connsiteX5" fmla="*/ 261937 w 678656"/>
                <a:gd name="connsiteY5" fmla="*/ 575403 h 846865"/>
                <a:gd name="connsiteX6" fmla="*/ 328612 w 678656"/>
                <a:gd name="connsiteY6" fmla="*/ 592071 h 846865"/>
                <a:gd name="connsiteX7" fmla="*/ 373856 w 678656"/>
                <a:gd name="connsiteY7" fmla="*/ 625409 h 846865"/>
                <a:gd name="connsiteX8" fmla="*/ 409575 w 678656"/>
                <a:gd name="connsiteY8" fmla="*/ 670653 h 846865"/>
                <a:gd name="connsiteX9" fmla="*/ 435769 w 678656"/>
                <a:gd name="connsiteY9" fmla="*/ 670653 h 846865"/>
                <a:gd name="connsiteX10" fmla="*/ 514350 w 678656"/>
                <a:gd name="connsiteY10" fmla="*/ 553971 h 846865"/>
                <a:gd name="connsiteX11" fmla="*/ 554831 w 678656"/>
                <a:gd name="connsiteY11" fmla="*/ 442053 h 846865"/>
                <a:gd name="connsiteX12" fmla="*/ 611981 w 678656"/>
                <a:gd name="connsiteY12" fmla="*/ 272984 h 846865"/>
                <a:gd name="connsiteX13" fmla="*/ 640556 w 678656"/>
                <a:gd name="connsiteY13" fmla="*/ 170590 h 846865"/>
                <a:gd name="connsiteX14" fmla="*/ 678656 w 678656"/>
                <a:gd name="connsiteY14" fmla="*/ 82484 h 846865"/>
                <a:gd name="connsiteX15" fmla="*/ 650081 w 678656"/>
                <a:gd name="connsiteY15" fmla="*/ 30096 h 846865"/>
                <a:gd name="connsiteX16" fmla="*/ 626269 w 678656"/>
                <a:gd name="connsiteY16" fmla="*/ 94390 h 846865"/>
                <a:gd name="connsiteX17" fmla="*/ 604837 w 678656"/>
                <a:gd name="connsiteY17" fmla="*/ 15809 h 846865"/>
                <a:gd name="connsiteX18" fmla="*/ 590550 w 678656"/>
                <a:gd name="connsiteY18" fmla="*/ 46765 h 846865"/>
                <a:gd name="connsiteX19" fmla="*/ 459581 w 678656"/>
                <a:gd name="connsiteY19" fmla="*/ 468246 h 846865"/>
                <a:gd name="connsiteX20" fmla="*/ 388144 w 678656"/>
                <a:gd name="connsiteY20" fmla="*/ 523015 h 846865"/>
                <a:gd name="connsiteX21" fmla="*/ 354806 w 678656"/>
                <a:gd name="connsiteY21" fmla="*/ 523015 h 846865"/>
                <a:gd name="connsiteX22" fmla="*/ 295275 w 678656"/>
                <a:gd name="connsiteY22" fmla="*/ 484915 h 846865"/>
                <a:gd name="connsiteX23" fmla="*/ 252412 w 678656"/>
                <a:gd name="connsiteY23" fmla="*/ 461103 h 846865"/>
                <a:gd name="connsiteX24" fmla="*/ 190500 w 678656"/>
                <a:gd name="connsiteY24" fmla="*/ 477771 h 846865"/>
                <a:gd name="connsiteX25" fmla="*/ 109537 w 678656"/>
                <a:gd name="connsiteY25" fmla="*/ 568259 h 846865"/>
                <a:gd name="connsiteX26" fmla="*/ 38100 w 678656"/>
                <a:gd name="connsiteY26" fmla="*/ 682559 h 846865"/>
                <a:gd name="connsiteX27" fmla="*/ 0 w 678656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35769 w 671625"/>
                <a:gd name="connsiteY9" fmla="*/ 670653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95288 w 678769"/>
                <a:gd name="connsiteY20" fmla="*/ 523015 h 846866"/>
                <a:gd name="connsiteX21" fmla="*/ 361950 w 678769"/>
                <a:gd name="connsiteY21" fmla="*/ 523015 h 846866"/>
                <a:gd name="connsiteX22" fmla="*/ 302419 w 678769"/>
                <a:gd name="connsiteY22" fmla="*/ 484915 h 846866"/>
                <a:gd name="connsiteX23" fmla="*/ 259556 w 678769"/>
                <a:gd name="connsiteY23" fmla="*/ 461103 h 846866"/>
                <a:gd name="connsiteX24" fmla="*/ 197644 w 678769"/>
                <a:gd name="connsiteY24" fmla="*/ 477771 h 846866"/>
                <a:gd name="connsiteX25" fmla="*/ 116681 w 678769"/>
                <a:gd name="connsiteY25" fmla="*/ 568259 h 846866"/>
                <a:gd name="connsiteX26" fmla="*/ 45244 w 678769"/>
                <a:gd name="connsiteY26" fmla="*/ 682559 h 846866"/>
                <a:gd name="connsiteX27" fmla="*/ 0 w 678769"/>
                <a:gd name="connsiteY27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32553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59556 w 678769"/>
                <a:gd name="connsiteY21" fmla="*/ 433146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9544 w 678769"/>
                <a:gd name="connsiteY3" fmla="*/ 621264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91294"/>
                <a:gd name="connsiteY0" fmla="*/ 696352 h 818909"/>
                <a:gd name="connsiteX1" fmla="*/ 55388 w 691294"/>
                <a:gd name="connsiteY1" fmla="*/ 818908 h 818909"/>
                <a:gd name="connsiteX2" fmla="*/ 117300 w 691294"/>
                <a:gd name="connsiteY2" fmla="*/ 711752 h 818909"/>
                <a:gd name="connsiteX3" fmla="*/ 172069 w 691294"/>
                <a:gd name="connsiteY3" fmla="*/ 621264 h 818909"/>
                <a:gd name="connsiteX4" fmla="*/ 224456 w 691294"/>
                <a:gd name="connsiteY4" fmla="*/ 571258 h 818909"/>
                <a:gd name="connsiteX5" fmla="*/ 281606 w 691294"/>
                <a:gd name="connsiteY5" fmla="*/ 547446 h 818909"/>
                <a:gd name="connsiteX6" fmla="*/ 348281 w 691294"/>
                <a:gd name="connsiteY6" fmla="*/ 564114 h 818909"/>
                <a:gd name="connsiteX7" fmla="*/ 393525 w 691294"/>
                <a:gd name="connsiteY7" fmla="*/ 604596 h 818909"/>
                <a:gd name="connsiteX8" fmla="*/ 429244 w 691294"/>
                <a:gd name="connsiteY8" fmla="*/ 642696 h 818909"/>
                <a:gd name="connsiteX9" fmla="*/ 474488 w 691294"/>
                <a:gd name="connsiteY9" fmla="*/ 630790 h 818909"/>
                <a:gd name="connsiteX10" fmla="*/ 534019 w 691294"/>
                <a:gd name="connsiteY10" fmla="*/ 526014 h 818909"/>
                <a:gd name="connsiteX11" fmla="*/ 574500 w 691294"/>
                <a:gd name="connsiteY11" fmla="*/ 414096 h 818909"/>
                <a:gd name="connsiteX12" fmla="*/ 631650 w 691294"/>
                <a:gd name="connsiteY12" fmla="*/ 245027 h 818909"/>
                <a:gd name="connsiteX13" fmla="*/ 660225 w 691294"/>
                <a:gd name="connsiteY13" fmla="*/ 142633 h 818909"/>
                <a:gd name="connsiteX14" fmla="*/ 691181 w 691294"/>
                <a:gd name="connsiteY14" fmla="*/ 49765 h 818909"/>
                <a:gd name="connsiteX15" fmla="*/ 669750 w 691294"/>
                <a:gd name="connsiteY15" fmla="*/ 2139 h 818909"/>
                <a:gd name="connsiteX16" fmla="*/ 645938 w 691294"/>
                <a:gd name="connsiteY16" fmla="*/ 66433 h 818909"/>
                <a:gd name="connsiteX17" fmla="*/ 610219 w 691294"/>
                <a:gd name="connsiteY17" fmla="*/ 18808 h 818909"/>
                <a:gd name="connsiteX18" fmla="*/ 479250 w 691294"/>
                <a:gd name="connsiteY18" fmla="*/ 440289 h 818909"/>
                <a:gd name="connsiteX19" fmla="*/ 374475 w 691294"/>
                <a:gd name="connsiteY19" fmla="*/ 495058 h 818909"/>
                <a:gd name="connsiteX20" fmla="*/ 314944 w 691294"/>
                <a:gd name="connsiteY20" fmla="*/ 456958 h 818909"/>
                <a:gd name="connsiteX21" fmla="*/ 279225 w 691294"/>
                <a:gd name="connsiteY21" fmla="*/ 426002 h 818909"/>
                <a:gd name="connsiteX22" fmla="*/ 210169 w 691294"/>
                <a:gd name="connsiteY22" fmla="*/ 449814 h 818909"/>
                <a:gd name="connsiteX23" fmla="*/ 129206 w 691294"/>
                <a:gd name="connsiteY23" fmla="*/ 540302 h 818909"/>
                <a:gd name="connsiteX24" fmla="*/ 57769 w 691294"/>
                <a:gd name="connsiteY24" fmla="*/ 654602 h 818909"/>
                <a:gd name="connsiteX25" fmla="*/ 0 w 691294"/>
                <a:gd name="connsiteY25" fmla="*/ 696352 h 818909"/>
                <a:gd name="connsiteX0" fmla="*/ 0 w 691294"/>
                <a:gd name="connsiteY0" fmla="*/ 696352 h 803878"/>
                <a:gd name="connsiteX1" fmla="*/ 47874 w 691294"/>
                <a:gd name="connsiteY1" fmla="*/ 803878 h 803878"/>
                <a:gd name="connsiteX2" fmla="*/ 117300 w 691294"/>
                <a:gd name="connsiteY2" fmla="*/ 711752 h 803878"/>
                <a:gd name="connsiteX3" fmla="*/ 172069 w 691294"/>
                <a:gd name="connsiteY3" fmla="*/ 621264 h 803878"/>
                <a:gd name="connsiteX4" fmla="*/ 224456 w 691294"/>
                <a:gd name="connsiteY4" fmla="*/ 571258 h 803878"/>
                <a:gd name="connsiteX5" fmla="*/ 281606 w 691294"/>
                <a:gd name="connsiteY5" fmla="*/ 547446 h 803878"/>
                <a:gd name="connsiteX6" fmla="*/ 348281 w 691294"/>
                <a:gd name="connsiteY6" fmla="*/ 564114 h 803878"/>
                <a:gd name="connsiteX7" fmla="*/ 393525 w 691294"/>
                <a:gd name="connsiteY7" fmla="*/ 604596 h 803878"/>
                <a:gd name="connsiteX8" fmla="*/ 429244 w 691294"/>
                <a:gd name="connsiteY8" fmla="*/ 642696 h 803878"/>
                <a:gd name="connsiteX9" fmla="*/ 474488 w 691294"/>
                <a:gd name="connsiteY9" fmla="*/ 630790 h 803878"/>
                <a:gd name="connsiteX10" fmla="*/ 534019 w 691294"/>
                <a:gd name="connsiteY10" fmla="*/ 526014 h 803878"/>
                <a:gd name="connsiteX11" fmla="*/ 574500 w 691294"/>
                <a:gd name="connsiteY11" fmla="*/ 414096 h 803878"/>
                <a:gd name="connsiteX12" fmla="*/ 631650 w 691294"/>
                <a:gd name="connsiteY12" fmla="*/ 245027 h 803878"/>
                <a:gd name="connsiteX13" fmla="*/ 660225 w 691294"/>
                <a:gd name="connsiteY13" fmla="*/ 142633 h 803878"/>
                <a:gd name="connsiteX14" fmla="*/ 691181 w 691294"/>
                <a:gd name="connsiteY14" fmla="*/ 49765 h 803878"/>
                <a:gd name="connsiteX15" fmla="*/ 669750 w 691294"/>
                <a:gd name="connsiteY15" fmla="*/ 2139 h 803878"/>
                <a:gd name="connsiteX16" fmla="*/ 645938 w 691294"/>
                <a:gd name="connsiteY16" fmla="*/ 66433 h 803878"/>
                <a:gd name="connsiteX17" fmla="*/ 610219 w 691294"/>
                <a:gd name="connsiteY17" fmla="*/ 18808 h 803878"/>
                <a:gd name="connsiteX18" fmla="*/ 479250 w 691294"/>
                <a:gd name="connsiteY18" fmla="*/ 440289 h 803878"/>
                <a:gd name="connsiteX19" fmla="*/ 374475 w 691294"/>
                <a:gd name="connsiteY19" fmla="*/ 495058 h 803878"/>
                <a:gd name="connsiteX20" fmla="*/ 314944 w 691294"/>
                <a:gd name="connsiteY20" fmla="*/ 456958 h 803878"/>
                <a:gd name="connsiteX21" fmla="*/ 279225 w 691294"/>
                <a:gd name="connsiteY21" fmla="*/ 426002 h 803878"/>
                <a:gd name="connsiteX22" fmla="*/ 210169 w 691294"/>
                <a:gd name="connsiteY22" fmla="*/ 449814 h 803878"/>
                <a:gd name="connsiteX23" fmla="*/ 129206 w 691294"/>
                <a:gd name="connsiteY23" fmla="*/ 540302 h 803878"/>
                <a:gd name="connsiteX24" fmla="*/ 57769 w 691294"/>
                <a:gd name="connsiteY24" fmla="*/ 654602 h 803878"/>
                <a:gd name="connsiteX25" fmla="*/ 0 w 691294"/>
                <a:gd name="connsiteY25" fmla="*/ 696352 h 80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91294" h="803878">
                  <a:moveTo>
                    <a:pt x="0" y="696352"/>
                  </a:moveTo>
                  <a:cubicBezTo>
                    <a:pt x="14288" y="729689"/>
                    <a:pt x="33586" y="770541"/>
                    <a:pt x="47874" y="803878"/>
                  </a:cubicBezTo>
                  <a:cubicBezTo>
                    <a:pt x="64146" y="804275"/>
                    <a:pt x="96601" y="742188"/>
                    <a:pt x="117300" y="711752"/>
                  </a:cubicBezTo>
                  <a:cubicBezTo>
                    <a:pt x="137999" y="681316"/>
                    <a:pt x="154210" y="644680"/>
                    <a:pt x="172069" y="621264"/>
                  </a:cubicBezTo>
                  <a:cubicBezTo>
                    <a:pt x="189928" y="597848"/>
                    <a:pt x="206200" y="583561"/>
                    <a:pt x="224456" y="571258"/>
                  </a:cubicBezTo>
                  <a:cubicBezTo>
                    <a:pt x="242712" y="558955"/>
                    <a:pt x="260969" y="548637"/>
                    <a:pt x="281606" y="547446"/>
                  </a:cubicBezTo>
                  <a:cubicBezTo>
                    <a:pt x="302243" y="546255"/>
                    <a:pt x="329628" y="555780"/>
                    <a:pt x="348281" y="564114"/>
                  </a:cubicBezTo>
                  <a:lnTo>
                    <a:pt x="393525" y="604596"/>
                  </a:lnTo>
                  <a:cubicBezTo>
                    <a:pt x="407019" y="617693"/>
                    <a:pt x="415750" y="638330"/>
                    <a:pt x="429244" y="642696"/>
                  </a:cubicBezTo>
                  <a:cubicBezTo>
                    <a:pt x="442738" y="647062"/>
                    <a:pt x="457026" y="650237"/>
                    <a:pt x="474488" y="630790"/>
                  </a:cubicBezTo>
                  <a:cubicBezTo>
                    <a:pt x="491950" y="611343"/>
                    <a:pt x="517350" y="562130"/>
                    <a:pt x="534019" y="526014"/>
                  </a:cubicBezTo>
                  <a:lnTo>
                    <a:pt x="574500" y="414096"/>
                  </a:lnTo>
                  <a:lnTo>
                    <a:pt x="631650" y="245027"/>
                  </a:lnTo>
                  <a:lnTo>
                    <a:pt x="660225" y="142633"/>
                  </a:lnTo>
                  <a:lnTo>
                    <a:pt x="691181" y="49765"/>
                  </a:lnTo>
                  <a:cubicBezTo>
                    <a:pt x="692769" y="26349"/>
                    <a:pt x="677290" y="-639"/>
                    <a:pt x="669750" y="2139"/>
                  </a:cubicBezTo>
                  <a:cubicBezTo>
                    <a:pt x="662210" y="4917"/>
                    <a:pt x="655860" y="63655"/>
                    <a:pt x="645938" y="66433"/>
                  </a:cubicBezTo>
                  <a:cubicBezTo>
                    <a:pt x="636016" y="69211"/>
                    <a:pt x="638000" y="-43501"/>
                    <a:pt x="610219" y="18808"/>
                  </a:cubicBezTo>
                  <a:cubicBezTo>
                    <a:pt x="582438" y="81117"/>
                    <a:pt x="518541" y="360914"/>
                    <a:pt x="479250" y="440289"/>
                  </a:cubicBezTo>
                  <a:cubicBezTo>
                    <a:pt x="439959" y="519664"/>
                    <a:pt x="401859" y="492280"/>
                    <a:pt x="374475" y="495058"/>
                  </a:cubicBezTo>
                  <a:cubicBezTo>
                    <a:pt x="347091" y="497836"/>
                    <a:pt x="330819" y="468467"/>
                    <a:pt x="314944" y="456958"/>
                  </a:cubicBezTo>
                  <a:cubicBezTo>
                    <a:pt x="299069" y="445449"/>
                    <a:pt x="296688" y="427193"/>
                    <a:pt x="279225" y="426002"/>
                  </a:cubicBezTo>
                  <a:cubicBezTo>
                    <a:pt x="261763" y="424811"/>
                    <a:pt x="235172" y="430764"/>
                    <a:pt x="210169" y="449814"/>
                  </a:cubicBezTo>
                  <a:cubicBezTo>
                    <a:pt x="185166" y="468864"/>
                    <a:pt x="156194" y="510139"/>
                    <a:pt x="129206" y="540302"/>
                  </a:cubicBezTo>
                  <a:lnTo>
                    <a:pt x="57769" y="654602"/>
                  </a:lnTo>
                  <a:lnTo>
                    <a:pt x="0" y="696352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01" name="Freeform 300"/>
            <p:cNvSpPr/>
            <p:nvPr/>
          </p:nvSpPr>
          <p:spPr bwMode="auto">
            <a:xfrm>
              <a:off x="4365742" y="4412008"/>
              <a:ext cx="477381" cy="511564"/>
            </a:xfrm>
            <a:custGeom>
              <a:avLst/>
              <a:gdLst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16719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21494 w 676409"/>
                <a:gd name="connsiteY7" fmla="*/ 461944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76409" h="723882">
                  <a:moveTo>
                    <a:pt x="0" y="569100"/>
                  </a:moveTo>
                  <a:lnTo>
                    <a:pt x="54769" y="723882"/>
                  </a:lnTo>
                  <a:cubicBezTo>
                    <a:pt x="83741" y="720707"/>
                    <a:pt x="138906" y="595294"/>
                    <a:pt x="173831" y="550050"/>
                  </a:cubicBezTo>
                  <a:cubicBezTo>
                    <a:pt x="208756" y="504806"/>
                    <a:pt x="237728" y="470675"/>
                    <a:pt x="264319" y="452419"/>
                  </a:cubicBezTo>
                  <a:cubicBezTo>
                    <a:pt x="290910" y="434163"/>
                    <a:pt x="311944" y="432972"/>
                    <a:pt x="333375" y="440513"/>
                  </a:cubicBezTo>
                  <a:cubicBezTo>
                    <a:pt x="354806" y="448054"/>
                    <a:pt x="371872" y="486551"/>
                    <a:pt x="392906" y="497663"/>
                  </a:cubicBezTo>
                  <a:cubicBezTo>
                    <a:pt x="413940" y="508775"/>
                    <a:pt x="438151" y="513141"/>
                    <a:pt x="459582" y="507188"/>
                  </a:cubicBezTo>
                  <a:cubicBezTo>
                    <a:pt x="481013" y="501235"/>
                    <a:pt x="500857" y="477025"/>
                    <a:pt x="521494" y="461944"/>
                  </a:cubicBezTo>
                  <a:lnTo>
                    <a:pt x="566738" y="345263"/>
                  </a:lnTo>
                  <a:lnTo>
                    <a:pt x="623888" y="147619"/>
                  </a:lnTo>
                  <a:cubicBezTo>
                    <a:pt x="642144" y="91263"/>
                    <a:pt x="673894" y="27366"/>
                    <a:pt x="676275" y="7125"/>
                  </a:cubicBezTo>
                  <a:cubicBezTo>
                    <a:pt x="678656" y="-13116"/>
                    <a:pt x="648891" y="15063"/>
                    <a:pt x="638175" y="26175"/>
                  </a:cubicBezTo>
                  <a:cubicBezTo>
                    <a:pt x="627459" y="37287"/>
                    <a:pt x="623887" y="74990"/>
                    <a:pt x="611981" y="73800"/>
                  </a:cubicBezTo>
                  <a:cubicBezTo>
                    <a:pt x="600075" y="72610"/>
                    <a:pt x="584994" y="18238"/>
                    <a:pt x="566738" y="19032"/>
                  </a:cubicBezTo>
                  <a:cubicBezTo>
                    <a:pt x="548482" y="19826"/>
                    <a:pt x="515938" y="49194"/>
                    <a:pt x="502444" y="78563"/>
                  </a:cubicBezTo>
                  <a:lnTo>
                    <a:pt x="485775" y="195244"/>
                  </a:lnTo>
                  <a:lnTo>
                    <a:pt x="464344" y="290494"/>
                  </a:lnTo>
                  <a:lnTo>
                    <a:pt x="438150" y="330975"/>
                  </a:lnTo>
                  <a:cubicBezTo>
                    <a:pt x="423863" y="327403"/>
                    <a:pt x="395685" y="278588"/>
                    <a:pt x="378619" y="269063"/>
                  </a:cubicBezTo>
                  <a:cubicBezTo>
                    <a:pt x="361553" y="259538"/>
                    <a:pt x="346868" y="272237"/>
                    <a:pt x="335756" y="273825"/>
                  </a:cubicBezTo>
                  <a:lnTo>
                    <a:pt x="302419" y="278588"/>
                  </a:lnTo>
                  <a:cubicBezTo>
                    <a:pt x="291307" y="280176"/>
                    <a:pt x="272257" y="310735"/>
                    <a:pt x="261938" y="304782"/>
                  </a:cubicBezTo>
                  <a:cubicBezTo>
                    <a:pt x="251619" y="298829"/>
                    <a:pt x="256778" y="239694"/>
                    <a:pt x="240506" y="242869"/>
                  </a:cubicBezTo>
                  <a:cubicBezTo>
                    <a:pt x="224234" y="246044"/>
                    <a:pt x="190500" y="286526"/>
                    <a:pt x="164306" y="323832"/>
                  </a:cubicBezTo>
                  <a:lnTo>
                    <a:pt x="83344" y="466707"/>
                  </a:lnTo>
                  <a:cubicBezTo>
                    <a:pt x="56357" y="514332"/>
                    <a:pt x="4763" y="526238"/>
                    <a:pt x="0" y="569100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02" name="Freeform 301"/>
            <p:cNvSpPr/>
            <p:nvPr/>
          </p:nvSpPr>
          <p:spPr bwMode="auto">
            <a:xfrm>
              <a:off x="4634489" y="4463872"/>
              <a:ext cx="86046" cy="189774"/>
            </a:xfrm>
            <a:custGeom>
              <a:avLst/>
              <a:gdLst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95250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104775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2123 w 122123"/>
                <a:gd name="connsiteY0" fmla="*/ 349 h 262287"/>
                <a:gd name="connsiteX1" fmla="*/ 64973 w 122123"/>
                <a:gd name="connsiteY1" fmla="*/ 90837 h 262287"/>
                <a:gd name="connsiteX2" fmla="*/ 50685 w 122123"/>
                <a:gd name="connsiteY2" fmla="*/ 147987 h 262287"/>
                <a:gd name="connsiteX3" fmla="*/ 31635 w 122123"/>
                <a:gd name="connsiteY3" fmla="*/ 169418 h 262287"/>
                <a:gd name="connsiteX4" fmla="*/ 679 w 122123"/>
                <a:gd name="connsiteY4" fmla="*/ 202756 h 262287"/>
                <a:gd name="connsiteX5" fmla="*/ 64973 w 122123"/>
                <a:gd name="connsiteY5" fmla="*/ 262287 h 262287"/>
                <a:gd name="connsiteX6" fmla="*/ 84023 w 122123"/>
                <a:gd name="connsiteY6" fmla="*/ 202756 h 262287"/>
                <a:gd name="connsiteX7" fmla="*/ 105454 w 122123"/>
                <a:gd name="connsiteY7" fmla="*/ 126556 h 262287"/>
                <a:gd name="connsiteX8" fmla="*/ 122123 w 122123"/>
                <a:gd name="connsiteY8" fmla="*/ 349 h 262287"/>
                <a:gd name="connsiteX0" fmla="*/ 122123 w 122123"/>
                <a:gd name="connsiteY0" fmla="*/ 349 h 266425"/>
                <a:gd name="connsiteX1" fmla="*/ 64973 w 122123"/>
                <a:gd name="connsiteY1" fmla="*/ 90837 h 266425"/>
                <a:gd name="connsiteX2" fmla="*/ 50685 w 122123"/>
                <a:gd name="connsiteY2" fmla="*/ 147987 h 266425"/>
                <a:gd name="connsiteX3" fmla="*/ 31635 w 122123"/>
                <a:gd name="connsiteY3" fmla="*/ 169418 h 266425"/>
                <a:gd name="connsiteX4" fmla="*/ 679 w 122123"/>
                <a:gd name="connsiteY4" fmla="*/ 202756 h 266425"/>
                <a:gd name="connsiteX5" fmla="*/ 64973 w 122123"/>
                <a:gd name="connsiteY5" fmla="*/ 262287 h 266425"/>
                <a:gd name="connsiteX6" fmla="*/ 84023 w 122123"/>
                <a:gd name="connsiteY6" fmla="*/ 202756 h 266425"/>
                <a:gd name="connsiteX7" fmla="*/ 105454 w 122123"/>
                <a:gd name="connsiteY7" fmla="*/ 126556 h 266425"/>
                <a:gd name="connsiteX8" fmla="*/ 122123 w 122123"/>
                <a:gd name="connsiteY8" fmla="*/ 349 h 266425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30957 w 121444"/>
                <a:gd name="connsiteY5" fmla="*/ 238475 h 262287"/>
                <a:gd name="connsiteX6" fmla="*/ 64294 w 121444"/>
                <a:gd name="connsiteY6" fmla="*/ 262287 h 262287"/>
                <a:gd name="connsiteX7" fmla="*/ 83344 w 121444"/>
                <a:gd name="connsiteY7" fmla="*/ 202756 h 262287"/>
                <a:gd name="connsiteX8" fmla="*/ 104775 w 121444"/>
                <a:gd name="connsiteY8" fmla="*/ 126556 h 262287"/>
                <a:gd name="connsiteX9" fmla="*/ 121444 w 121444"/>
                <a:gd name="connsiteY9" fmla="*/ 349 h 262287"/>
                <a:gd name="connsiteX0" fmla="*/ 121444 w 121444"/>
                <a:gd name="connsiteY0" fmla="*/ 349 h 265193"/>
                <a:gd name="connsiteX1" fmla="*/ 64294 w 121444"/>
                <a:gd name="connsiteY1" fmla="*/ 90837 h 265193"/>
                <a:gd name="connsiteX2" fmla="*/ 50006 w 121444"/>
                <a:gd name="connsiteY2" fmla="*/ 147987 h 265193"/>
                <a:gd name="connsiteX3" fmla="*/ 30956 w 121444"/>
                <a:gd name="connsiteY3" fmla="*/ 169418 h 265193"/>
                <a:gd name="connsiteX4" fmla="*/ 0 w 121444"/>
                <a:gd name="connsiteY4" fmla="*/ 202756 h 265193"/>
                <a:gd name="connsiteX5" fmla="*/ 21432 w 121444"/>
                <a:gd name="connsiteY5" fmla="*/ 255144 h 265193"/>
                <a:gd name="connsiteX6" fmla="*/ 64294 w 121444"/>
                <a:gd name="connsiteY6" fmla="*/ 262287 h 265193"/>
                <a:gd name="connsiteX7" fmla="*/ 83344 w 121444"/>
                <a:gd name="connsiteY7" fmla="*/ 202756 h 265193"/>
                <a:gd name="connsiteX8" fmla="*/ 104775 w 121444"/>
                <a:gd name="connsiteY8" fmla="*/ 126556 h 265193"/>
                <a:gd name="connsiteX9" fmla="*/ 121444 w 121444"/>
                <a:gd name="connsiteY9" fmla="*/ 349 h 265193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83344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90488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44" h="268650">
                  <a:moveTo>
                    <a:pt x="121444" y="349"/>
                  </a:moveTo>
                  <a:cubicBezTo>
                    <a:pt x="114697" y="-5604"/>
                    <a:pt x="76200" y="66231"/>
                    <a:pt x="64294" y="90837"/>
                  </a:cubicBezTo>
                  <a:cubicBezTo>
                    <a:pt x="52388" y="115443"/>
                    <a:pt x="56356" y="140843"/>
                    <a:pt x="50006" y="147987"/>
                  </a:cubicBezTo>
                  <a:lnTo>
                    <a:pt x="30956" y="169418"/>
                  </a:lnTo>
                  <a:cubicBezTo>
                    <a:pt x="24606" y="176562"/>
                    <a:pt x="0" y="191247"/>
                    <a:pt x="0" y="202756"/>
                  </a:cubicBezTo>
                  <a:lnTo>
                    <a:pt x="21432" y="255144"/>
                  </a:lnTo>
                  <a:cubicBezTo>
                    <a:pt x="28576" y="272607"/>
                    <a:pt x="52785" y="271018"/>
                    <a:pt x="64294" y="262287"/>
                  </a:cubicBezTo>
                  <a:cubicBezTo>
                    <a:pt x="75803" y="253556"/>
                    <a:pt x="83741" y="225378"/>
                    <a:pt x="90488" y="202756"/>
                  </a:cubicBezTo>
                  <a:lnTo>
                    <a:pt x="104775" y="126556"/>
                  </a:lnTo>
                  <a:lnTo>
                    <a:pt x="121444" y="349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03" name="Freeform 302"/>
            <p:cNvSpPr/>
            <p:nvPr/>
          </p:nvSpPr>
          <p:spPr bwMode="auto">
            <a:xfrm>
              <a:off x="4336274" y="4521629"/>
              <a:ext cx="209812" cy="295857"/>
            </a:xfrm>
            <a:custGeom>
              <a:avLst/>
              <a:gdLst>
                <a:gd name="connsiteX0" fmla="*/ 0 w 292894"/>
                <a:gd name="connsiteY0" fmla="*/ 328612 h 419100"/>
                <a:gd name="connsiteX1" fmla="*/ 28575 w 292894"/>
                <a:gd name="connsiteY1" fmla="*/ 419100 h 419100"/>
                <a:gd name="connsiteX2" fmla="*/ 85725 w 292894"/>
                <a:gd name="connsiteY2" fmla="*/ 350044 h 419100"/>
                <a:gd name="connsiteX3" fmla="*/ 128588 w 292894"/>
                <a:gd name="connsiteY3" fmla="*/ 319087 h 419100"/>
                <a:gd name="connsiteX4" fmla="*/ 188119 w 292894"/>
                <a:gd name="connsiteY4" fmla="*/ 188119 h 419100"/>
                <a:gd name="connsiteX5" fmla="*/ 230981 w 292894"/>
                <a:gd name="connsiteY5" fmla="*/ 126206 h 419100"/>
                <a:gd name="connsiteX6" fmla="*/ 292894 w 292894"/>
                <a:gd name="connsiteY6" fmla="*/ 78581 h 419100"/>
                <a:gd name="connsiteX7" fmla="*/ 254794 w 292894"/>
                <a:gd name="connsiteY7" fmla="*/ 50006 h 419100"/>
                <a:gd name="connsiteX8" fmla="*/ 219075 w 292894"/>
                <a:gd name="connsiteY8" fmla="*/ 47625 h 419100"/>
                <a:gd name="connsiteX9" fmla="*/ 200025 w 292894"/>
                <a:gd name="connsiteY9" fmla="*/ 0 h 419100"/>
                <a:gd name="connsiteX10" fmla="*/ 185738 w 292894"/>
                <a:gd name="connsiteY10" fmla="*/ 30956 h 419100"/>
                <a:gd name="connsiteX11" fmla="*/ 157163 w 292894"/>
                <a:gd name="connsiteY11" fmla="*/ 97631 h 419100"/>
                <a:gd name="connsiteX12" fmla="*/ 128588 w 292894"/>
                <a:gd name="connsiteY12" fmla="*/ 123825 h 419100"/>
                <a:gd name="connsiteX13" fmla="*/ 88106 w 292894"/>
                <a:gd name="connsiteY13" fmla="*/ 214312 h 419100"/>
                <a:gd name="connsiteX14" fmla="*/ 0 w 292894"/>
                <a:gd name="connsiteY14" fmla="*/ 328612 h 419100"/>
                <a:gd name="connsiteX0" fmla="*/ 0 w 292894"/>
                <a:gd name="connsiteY0" fmla="*/ 328905 h 419393"/>
                <a:gd name="connsiteX1" fmla="*/ 28575 w 292894"/>
                <a:gd name="connsiteY1" fmla="*/ 419393 h 419393"/>
                <a:gd name="connsiteX2" fmla="*/ 85725 w 292894"/>
                <a:gd name="connsiteY2" fmla="*/ 350337 h 419393"/>
                <a:gd name="connsiteX3" fmla="*/ 128588 w 292894"/>
                <a:gd name="connsiteY3" fmla="*/ 319380 h 419393"/>
                <a:gd name="connsiteX4" fmla="*/ 188119 w 292894"/>
                <a:gd name="connsiteY4" fmla="*/ 188412 h 419393"/>
                <a:gd name="connsiteX5" fmla="*/ 230981 w 292894"/>
                <a:gd name="connsiteY5" fmla="*/ 126499 h 419393"/>
                <a:gd name="connsiteX6" fmla="*/ 292894 w 292894"/>
                <a:gd name="connsiteY6" fmla="*/ 78874 h 419393"/>
                <a:gd name="connsiteX7" fmla="*/ 254794 w 292894"/>
                <a:gd name="connsiteY7" fmla="*/ 50299 h 419393"/>
                <a:gd name="connsiteX8" fmla="*/ 219075 w 292894"/>
                <a:gd name="connsiteY8" fmla="*/ 47918 h 419393"/>
                <a:gd name="connsiteX9" fmla="*/ 200025 w 292894"/>
                <a:gd name="connsiteY9" fmla="*/ 293 h 419393"/>
                <a:gd name="connsiteX10" fmla="*/ 185738 w 292894"/>
                <a:gd name="connsiteY10" fmla="*/ 31249 h 419393"/>
                <a:gd name="connsiteX11" fmla="*/ 157163 w 292894"/>
                <a:gd name="connsiteY11" fmla="*/ 97924 h 419393"/>
                <a:gd name="connsiteX12" fmla="*/ 128588 w 292894"/>
                <a:gd name="connsiteY12" fmla="*/ 124118 h 419393"/>
                <a:gd name="connsiteX13" fmla="*/ 88106 w 292894"/>
                <a:gd name="connsiteY13" fmla="*/ 214605 h 419393"/>
                <a:gd name="connsiteX14" fmla="*/ 0 w 292894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90488 w 293255"/>
                <a:gd name="connsiteY2" fmla="*/ 367005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192881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200024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8017" h="419393">
                  <a:moveTo>
                    <a:pt x="0" y="321761"/>
                  </a:moveTo>
                  <a:lnTo>
                    <a:pt x="33337" y="419393"/>
                  </a:lnTo>
                  <a:lnTo>
                    <a:pt x="95250" y="367005"/>
                  </a:lnTo>
                  <a:cubicBezTo>
                    <a:pt x="111919" y="350336"/>
                    <a:pt x="115888" y="349145"/>
                    <a:pt x="133350" y="319380"/>
                  </a:cubicBezTo>
                  <a:cubicBezTo>
                    <a:pt x="150812" y="289615"/>
                    <a:pt x="185737" y="209050"/>
                    <a:pt x="200024" y="188412"/>
                  </a:cubicBezTo>
                  <a:lnTo>
                    <a:pt x="235743" y="126499"/>
                  </a:lnTo>
                  <a:cubicBezTo>
                    <a:pt x="253205" y="108243"/>
                    <a:pt x="293687" y="91574"/>
                    <a:pt x="297656" y="78874"/>
                  </a:cubicBezTo>
                  <a:cubicBezTo>
                    <a:pt x="301625" y="66174"/>
                    <a:pt x="271859" y="55458"/>
                    <a:pt x="259556" y="50299"/>
                  </a:cubicBezTo>
                  <a:cubicBezTo>
                    <a:pt x="247253" y="45140"/>
                    <a:pt x="232965" y="56252"/>
                    <a:pt x="223837" y="47918"/>
                  </a:cubicBezTo>
                  <a:cubicBezTo>
                    <a:pt x="214709" y="39584"/>
                    <a:pt x="210343" y="3071"/>
                    <a:pt x="204787" y="293"/>
                  </a:cubicBezTo>
                  <a:cubicBezTo>
                    <a:pt x="199231" y="-2485"/>
                    <a:pt x="197644" y="14977"/>
                    <a:pt x="190500" y="31249"/>
                  </a:cubicBezTo>
                  <a:lnTo>
                    <a:pt x="161925" y="97924"/>
                  </a:lnTo>
                  <a:cubicBezTo>
                    <a:pt x="152400" y="120149"/>
                    <a:pt x="144860" y="104671"/>
                    <a:pt x="133350" y="124118"/>
                  </a:cubicBezTo>
                  <a:lnTo>
                    <a:pt x="92868" y="214605"/>
                  </a:lnTo>
                  <a:lnTo>
                    <a:pt x="0" y="321761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04" name="Freeform 303"/>
            <p:cNvSpPr/>
            <p:nvPr/>
          </p:nvSpPr>
          <p:spPr bwMode="auto">
            <a:xfrm>
              <a:off x="4315057" y="4601782"/>
              <a:ext cx="123766" cy="146161"/>
            </a:xfrm>
            <a:custGeom>
              <a:avLst/>
              <a:gdLst>
                <a:gd name="connsiteX0" fmla="*/ 0 w 173831"/>
                <a:gd name="connsiteY0" fmla="*/ 109537 h 207169"/>
                <a:gd name="connsiteX1" fmla="*/ 54768 w 173831"/>
                <a:gd name="connsiteY1" fmla="*/ 45244 h 207169"/>
                <a:gd name="connsiteX2" fmla="*/ 95250 w 173831"/>
                <a:gd name="connsiteY2" fmla="*/ 7144 h 207169"/>
                <a:gd name="connsiteX3" fmla="*/ 126206 w 173831"/>
                <a:gd name="connsiteY3" fmla="*/ 42862 h 207169"/>
                <a:gd name="connsiteX4" fmla="*/ 173831 w 173831"/>
                <a:gd name="connsiteY4" fmla="*/ 0 h 207169"/>
                <a:gd name="connsiteX5" fmla="*/ 133350 w 173831"/>
                <a:gd name="connsiteY5" fmla="*/ 83344 h 207169"/>
                <a:gd name="connsiteX6" fmla="*/ 35718 w 173831"/>
                <a:gd name="connsiteY6" fmla="*/ 204787 h 207169"/>
                <a:gd name="connsiteX7" fmla="*/ 28575 w 173831"/>
                <a:gd name="connsiteY7" fmla="*/ 207169 h 207169"/>
                <a:gd name="connsiteX8" fmla="*/ 0 w 173831"/>
                <a:gd name="connsiteY8" fmla="*/ 109537 h 207169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31" h="207813">
                  <a:moveTo>
                    <a:pt x="0" y="110181"/>
                  </a:moveTo>
                  <a:lnTo>
                    <a:pt x="54768" y="45888"/>
                  </a:lnTo>
                  <a:cubicBezTo>
                    <a:pt x="70643" y="28823"/>
                    <a:pt x="83344" y="8185"/>
                    <a:pt x="95250" y="7788"/>
                  </a:cubicBezTo>
                  <a:cubicBezTo>
                    <a:pt x="107156" y="7391"/>
                    <a:pt x="113109" y="44697"/>
                    <a:pt x="126206" y="43506"/>
                  </a:cubicBezTo>
                  <a:cubicBezTo>
                    <a:pt x="139303" y="42315"/>
                    <a:pt x="172640" y="-6103"/>
                    <a:pt x="173831" y="644"/>
                  </a:cubicBezTo>
                  <a:lnTo>
                    <a:pt x="133350" y="83988"/>
                  </a:lnTo>
                  <a:cubicBezTo>
                    <a:pt x="119856" y="111769"/>
                    <a:pt x="53180" y="184794"/>
                    <a:pt x="35718" y="205431"/>
                  </a:cubicBezTo>
                  <a:lnTo>
                    <a:pt x="28575" y="207813"/>
                  </a:lnTo>
                  <a:lnTo>
                    <a:pt x="0" y="110181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05" name="Freeform 304"/>
            <p:cNvSpPr/>
            <p:nvPr/>
          </p:nvSpPr>
          <p:spPr bwMode="auto">
            <a:xfrm>
              <a:off x="4305627" y="4632429"/>
              <a:ext cx="51864" cy="55399"/>
            </a:xfrm>
            <a:custGeom>
              <a:avLst/>
              <a:gdLst>
                <a:gd name="connsiteX0" fmla="*/ 0 w 64294"/>
                <a:gd name="connsiteY0" fmla="*/ 19050 h 66675"/>
                <a:gd name="connsiteX1" fmla="*/ 64294 w 64294"/>
                <a:gd name="connsiteY1" fmla="*/ 0 h 66675"/>
                <a:gd name="connsiteX2" fmla="*/ 19050 w 64294"/>
                <a:gd name="connsiteY2" fmla="*/ 66675 h 66675"/>
                <a:gd name="connsiteX3" fmla="*/ 0 w 64294"/>
                <a:gd name="connsiteY3" fmla="*/ 19050 h 66675"/>
                <a:gd name="connsiteX0" fmla="*/ 0 w 64294"/>
                <a:gd name="connsiteY0" fmla="*/ 19050 h 78582"/>
                <a:gd name="connsiteX1" fmla="*/ 64294 w 64294"/>
                <a:gd name="connsiteY1" fmla="*/ 0 h 78582"/>
                <a:gd name="connsiteX2" fmla="*/ 16669 w 64294"/>
                <a:gd name="connsiteY2" fmla="*/ 78582 h 78582"/>
                <a:gd name="connsiteX3" fmla="*/ 0 w 64294"/>
                <a:gd name="connsiteY3" fmla="*/ 19050 h 78582"/>
                <a:gd name="connsiteX0" fmla="*/ 0 w 73819"/>
                <a:gd name="connsiteY0" fmla="*/ 19050 h 78582"/>
                <a:gd name="connsiteX1" fmla="*/ 73819 w 73819"/>
                <a:gd name="connsiteY1" fmla="*/ 0 h 78582"/>
                <a:gd name="connsiteX2" fmla="*/ 16669 w 73819"/>
                <a:gd name="connsiteY2" fmla="*/ 78582 h 78582"/>
                <a:gd name="connsiteX3" fmla="*/ 0 w 73819"/>
                <a:gd name="connsiteY3" fmla="*/ 19050 h 7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819" h="78582">
                  <a:moveTo>
                    <a:pt x="0" y="19050"/>
                  </a:moveTo>
                  <a:lnTo>
                    <a:pt x="73819" y="0"/>
                  </a:lnTo>
                  <a:lnTo>
                    <a:pt x="16669" y="78582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06" name="Freeform 305"/>
            <p:cNvSpPr/>
            <p:nvPr/>
          </p:nvSpPr>
          <p:spPr bwMode="auto">
            <a:xfrm rot="21000000">
              <a:off x="4012126" y="4608854"/>
              <a:ext cx="64829" cy="53042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7742"/>
                <a:gd name="connsiteX1" fmla="*/ 15949 w 102394"/>
                <a:gd name="connsiteY1" fmla="*/ 67742 h 67742"/>
                <a:gd name="connsiteX2" fmla="*/ 66676 w 102394"/>
                <a:gd name="connsiteY2" fmla="*/ 40481 h 67742"/>
                <a:gd name="connsiteX3" fmla="*/ 102394 w 102394"/>
                <a:gd name="connsiteY3" fmla="*/ 21431 h 67742"/>
                <a:gd name="connsiteX4" fmla="*/ 0 w 102394"/>
                <a:gd name="connsiteY4" fmla="*/ 0 h 67742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4950 w 90668"/>
                <a:gd name="connsiteY2" fmla="*/ 38413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9918 w 90668"/>
                <a:gd name="connsiteY2" fmla="*/ 51379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75054"/>
                <a:gd name="connsiteX1" fmla="*/ 2569 w 90668"/>
                <a:gd name="connsiteY1" fmla="*/ 75054 h 75054"/>
                <a:gd name="connsiteX2" fmla="*/ 59918 w 90668"/>
                <a:gd name="connsiteY2" fmla="*/ 51379 h 75054"/>
                <a:gd name="connsiteX3" fmla="*/ 90668 w 90668"/>
                <a:gd name="connsiteY3" fmla="*/ 19363 h 75054"/>
                <a:gd name="connsiteX4" fmla="*/ 0 w 90668"/>
                <a:gd name="connsiteY4" fmla="*/ 0 h 75054"/>
                <a:gd name="connsiteX0" fmla="*/ 0 w 93189"/>
                <a:gd name="connsiteY0" fmla="*/ 0 h 75054"/>
                <a:gd name="connsiteX1" fmla="*/ 2569 w 93189"/>
                <a:gd name="connsiteY1" fmla="*/ 75054 h 75054"/>
                <a:gd name="connsiteX2" fmla="*/ 59918 w 93189"/>
                <a:gd name="connsiteY2" fmla="*/ 51379 h 75054"/>
                <a:gd name="connsiteX3" fmla="*/ 90668 w 93189"/>
                <a:gd name="connsiteY3" fmla="*/ 19363 h 75054"/>
                <a:gd name="connsiteX4" fmla="*/ 0 w 93189"/>
                <a:gd name="connsiteY4" fmla="*/ 0 h 7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189" h="75054">
                  <a:moveTo>
                    <a:pt x="0" y="0"/>
                  </a:moveTo>
                  <a:cubicBezTo>
                    <a:pt x="856" y="25018"/>
                    <a:pt x="1713" y="50036"/>
                    <a:pt x="2569" y="75054"/>
                  </a:cubicBezTo>
                  <a:lnTo>
                    <a:pt x="59918" y="51379"/>
                  </a:lnTo>
                  <a:cubicBezTo>
                    <a:pt x="79034" y="43487"/>
                    <a:pt x="100654" y="27926"/>
                    <a:pt x="90668" y="193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07" name="Freeform 306"/>
            <p:cNvSpPr/>
            <p:nvPr/>
          </p:nvSpPr>
          <p:spPr bwMode="auto">
            <a:xfrm rot="20940000">
              <a:off x="4009769" y="4604140"/>
              <a:ext cx="69545" cy="40076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46129"/>
                <a:gd name="connsiteX1" fmla="*/ 14341 w 102394"/>
                <a:gd name="connsiteY1" fmla="*/ 46129 h 46129"/>
                <a:gd name="connsiteX2" fmla="*/ 66676 w 102394"/>
                <a:gd name="connsiteY2" fmla="*/ 40481 h 46129"/>
                <a:gd name="connsiteX3" fmla="*/ 102394 w 102394"/>
                <a:gd name="connsiteY3" fmla="*/ 21431 h 46129"/>
                <a:gd name="connsiteX4" fmla="*/ 0 w 102394"/>
                <a:gd name="connsiteY4" fmla="*/ 0 h 46129"/>
                <a:gd name="connsiteX0" fmla="*/ 0 w 104684"/>
                <a:gd name="connsiteY0" fmla="*/ 0 h 48685"/>
                <a:gd name="connsiteX1" fmla="*/ 14341 w 104684"/>
                <a:gd name="connsiteY1" fmla="*/ 46129 h 48685"/>
                <a:gd name="connsiteX2" fmla="*/ 66676 w 104684"/>
                <a:gd name="connsiteY2" fmla="*/ 40481 h 48685"/>
                <a:gd name="connsiteX3" fmla="*/ 102394 w 104684"/>
                <a:gd name="connsiteY3" fmla="*/ 21431 h 48685"/>
                <a:gd name="connsiteX4" fmla="*/ 0 w 104684"/>
                <a:gd name="connsiteY4" fmla="*/ 0 h 48685"/>
                <a:gd name="connsiteX0" fmla="*/ 0 w 98192"/>
                <a:gd name="connsiteY0" fmla="*/ 0 h 57126"/>
                <a:gd name="connsiteX1" fmla="*/ 7849 w 98192"/>
                <a:gd name="connsiteY1" fmla="*/ 54570 h 57126"/>
                <a:gd name="connsiteX2" fmla="*/ 60184 w 98192"/>
                <a:gd name="connsiteY2" fmla="*/ 48922 h 57126"/>
                <a:gd name="connsiteX3" fmla="*/ 95902 w 98192"/>
                <a:gd name="connsiteY3" fmla="*/ 29872 h 57126"/>
                <a:gd name="connsiteX4" fmla="*/ 0 w 98192"/>
                <a:gd name="connsiteY4" fmla="*/ 0 h 5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92" h="57126">
                  <a:moveTo>
                    <a:pt x="0" y="0"/>
                  </a:moveTo>
                  <a:lnTo>
                    <a:pt x="7849" y="54570"/>
                  </a:lnTo>
                  <a:cubicBezTo>
                    <a:pt x="18962" y="61317"/>
                    <a:pt x="45509" y="53038"/>
                    <a:pt x="60184" y="48922"/>
                  </a:cubicBezTo>
                  <a:cubicBezTo>
                    <a:pt x="74859" y="44806"/>
                    <a:pt x="107015" y="36619"/>
                    <a:pt x="95902" y="298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B916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 dirty="0"/>
            </a:p>
          </p:txBody>
        </p:sp>
        <p:sp>
          <p:nvSpPr>
            <p:cNvPr id="308" name="Freeform 307"/>
            <p:cNvSpPr/>
            <p:nvPr/>
          </p:nvSpPr>
          <p:spPr bwMode="auto">
            <a:xfrm>
              <a:off x="2352490" y="5343196"/>
              <a:ext cx="528066" cy="268747"/>
            </a:xfrm>
            <a:custGeom>
              <a:avLst/>
              <a:gdLst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54769 w 607219"/>
                <a:gd name="connsiteY16" fmla="*/ 371475 h 378619"/>
                <a:gd name="connsiteX17" fmla="*/ 0 w 607219"/>
                <a:gd name="connsiteY17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69094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35732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85750 w 607219"/>
                <a:gd name="connsiteY12" fmla="*/ 219075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07219"/>
                <a:gd name="connsiteY0" fmla="*/ 378619 h 378619"/>
                <a:gd name="connsiteX1" fmla="*/ 119063 w 607219"/>
                <a:gd name="connsiteY1" fmla="*/ 328613 h 378619"/>
                <a:gd name="connsiteX2" fmla="*/ 252413 w 607219"/>
                <a:gd name="connsiteY2" fmla="*/ 226219 h 378619"/>
                <a:gd name="connsiteX3" fmla="*/ 338138 w 607219"/>
                <a:gd name="connsiteY3" fmla="*/ 178594 h 378619"/>
                <a:gd name="connsiteX4" fmla="*/ 442913 w 607219"/>
                <a:gd name="connsiteY4" fmla="*/ 109538 h 378619"/>
                <a:gd name="connsiteX5" fmla="*/ 521494 w 607219"/>
                <a:gd name="connsiteY5" fmla="*/ 69056 h 378619"/>
                <a:gd name="connsiteX6" fmla="*/ 571500 w 607219"/>
                <a:gd name="connsiteY6" fmla="*/ 30956 h 378619"/>
                <a:gd name="connsiteX7" fmla="*/ 597694 w 607219"/>
                <a:gd name="connsiteY7" fmla="*/ 0 h 378619"/>
                <a:gd name="connsiteX8" fmla="*/ 607219 w 607219"/>
                <a:gd name="connsiteY8" fmla="*/ 21431 h 378619"/>
                <a:gd name="connsiteX9" fmla="*/ 540544 w 607219"/>
                <a:gd name="connsiteY9" fmla="*/ 71438 h 378619"/>
                <a:gd name="connsiteX10" fmla="*/ 466725 w 607219"/>
                <a:gd name="connsiteY10" fmla="*/ 111919 h 378619"/>
                <a:gd name="connsiteX11" fmla="*/ 361950 w 607219"/>
                <a:gd name="connsiteY11" fmla="*/ 178594 h 378619"/>
                <a:gd name="connsiteX12" fmla="*/ 295770 w 607219"/>
                <a:gd name="connsiteY12" fmla="*/ 226591 h 378619"/>
                <a:gd name="connsiteX13" fmla="*/ 207169 w 607219"/>
                <a:gd name="connsiteY13" fmla="*/ 280988 h 378619"/>
                <a:gd name="connsiteX14" fmla="*/ 143246 w 607219"/>
                <a:gd name="connsiteY14" fmla="*/ 328613 h 378619"/>
                <a:gd name="connsiteX15" fmla="*/ 73819 w 607219"/>
                <a:gd name="connsiteY15" fmla="*/ 378619 h 378619"/>
                <a:gd name="connsiteX16" fmla="*/ 0 w 607219"/>
                <a:gd name="connsiteY16" fmla="*/ 378619 h 378619"/>
                <a:gd name="connsiteX0" fmla="*/ 0 w 657319"/>
                <a:gd name="connsiteY0" fmla="*/ 378619 h 378619"/>
                <a:gd name="connsiteX1" fmla="*/ 169163 w 657319"/>
                <a:gd name="connsiteY1" fmla="*/ 328613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123919 w 657319"/>
                <a:gd name="connsiteY15" fmla="*/ 378619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657319"/>
                <a:gd name="connsiteY0" fmla="*/ 378619 h 378619"/>
                <a:gd name="connsiteX1" fmla="*/ 174173 w 657319"/>
                <a:gd name="connsiteY1" fmla="*/ 311077 h 378619"/>
                <a:gd name="connsiteX2" fmla="*/ 302513 w 657319"/>
                <a:gd name="connsiteY2" fmla="*/ 226219 h 378619"/>
                <a:gd name="connsiteX3" fmla="*/ 388238 w 657319"/>
                <a:gd name="connsiteY3" fmla="*/ 178594 h 378619"/>
                <a:gd name="connsiteX4" fmla="*/ 493013 w 657319"/>
                <a:gd name="connsiteY4" fmla="*/ 109538 h 378619"/>
                <a:gd name="connsiteX5" fmla="*/ 571594 w 657319"/>
                <a:gd name="connsiteY5" fmla="*/ 69056 h 378619"/>
                <a:gd name="connsiteX6" fmla="*/ 621600 w 657319"/>
                <a:gd name="connsiteY6" fmla="*/ 30956 h 378619"/>
                <a:gd name="connsiteX7" fmla="*/ 647794 w 657319"/>
                <a:gd name="connsiteY7" fmla="*/ 0 h 378619"/>
                <a:gd name="connsiteX8" fmla="*/ 657319 w 657319"/>
                <a:gd name="connsiteY8" fmla="*/ 21431 h 378619"/>
                <a:gd name="connsiteX9" fmla="*/ 590644 w 657319"/>
                <a:gd name="connsiteY9" fmla="*/ 71438 h 378619"/>
                <a:gd name="connsiteX10" fmla="*/ 516825 w 657319"/>
                <a:gd name="connsiteY10" fmla="*/ 111919 h 378619"/>
                <a:gd name="connsiteX11" fmla="*/ 412050 w 657319"/>
                <a:gd name="connsiteY11" fmla="*/ 178594 h 378619"/>
                <a:gd name="connsiteX12" fmla="*/ 345870 w 657319"/>
                <a:gd name="connsiteY12" fmla="*/ 226591 h 378619"/>
                <a:gd name="connsiteX13" fmla="*/ 257269 w 657319"/>
                <a:gd name="connsiteY13" fmla="*/ 280988 h 378619"/>
                <a:gd name="connsiteX14" fmla="*/ 193346 w 657319"/>
                <a:gd name="connsiteY14" fmla="*/ 328613 h 378619"/>
                <a:gd name="connsiteX15" fmla="*/ 86343 w 657319"/>
                <a:gd name="connsiteY15" fmla="*/ 376114 h 378619"/>
                <a:gd name="connsiteX16" fmla="*/ 0 w 657319"/>
                <a:gd name="connsiteY16" fmla="*/ 378619 h 378619"/>
                <a:gd name="connsiteX0" fmla="*/ 0 w 702410"/>
                <a:gd name="connsiteY0" fmla="*/ 381124 h 381124"/>
                <a:gd name="connsiteX1" fmla="*/ 219264 w 702410"/>
                <a:gd name="connsiteY1" fmla="*/ 311077 h 381124"/>
                <a:gd name="connsiteX2" fmla="*/ 347604 w 702410"/>
                <a:gd name="connsiteY2" fmla="*/ 226219 h 381124"/>
                <a:gd name="connsiteX3" fmla="*/ 433329 w 702410"/>
                <a:gd name="connsiteY3" fmla="*/ 178594 h 381124"/>
                <a:gd name="connsiteX4" fmla="*/ 538104 w 702410"/>
                <a:gd name="connsiteY4" fmla="*/ 109538 h 381124"/>
                <a:gd name="connsiteX5" fmla="*/ 616685 w 702410"/>
                <a:gd name="connsiteY5" fmla="*/ 69056 h 381124"/>
                <a:gd name="connsiteX6" fmla="*/ 666691 w 702410"/>
                <a:gd name="connsiteY6" fmla="*/ 30956 h 381124"/>
                <a:gd name="connsiteX7" fmla="*/ 692885 w 702410"/>
                <a:gd name="connsiteY7" fmla="*/ 0 h 381124"/>
                <a:gd name="connsiteX8" fmla="*/ 702410 w 702410"/>
                <a:gd name="connsiteY8" fmla="*/ 21431 h 381124"/>
                <a:gd name="connsiteX9" fmla="*/ 635735 w 702410"/>
                <a:gd name="connsiteY9" fmla="*/ 71438 h 381124"/>
                <a:gd name="connsiteX10" fmla="*/ 561916 w 702410"/>
                <a:gd name="connsiteY10" fmla="*/ 111919 h 381124"/>
                <a:gd name="connsiteX11" fmla="*/ 457141 w 702410"/>
                <a:gd name="connsiteY11" fmla="*/ 178594 h 381124"/>
                <a:gd name="connsiteX12" fmla="*/ 390961 w 702410"/>
                <a:gd name="connsiteY12" fmla="*/ 226591 h 381124"/>
                <a:gd name="connsiteX13" fmla="*/ 302360 w 702410"/>
                <a:gd name="connsiteY13" fmla="*/ 280988 h 381124"/>
                <a:gd name="connsiteX14" fmla="*/ 238437 w 702410"/>
                <a:gd name="connsiteY14" fmla="*/ 328613 h 381124"/>
                <a:gd name="connsiteX15" fmla="*/ 131434 w 702410"/>
                <a:gd name="connsiteY15" fmla="*/ 376114 h 381124"/>
                <a:gd name="connsiteX16" fmla="*/ 0 w 702410"/>
                <a:gd name="connsiteY16" fmla="*/ 381124 h 381124"/>
                <a:gd name="connsiteX0" fmla="*/ 0 w 702410"/>
                <a:gd name="connsiteY0" fmla="*/ 381124 h 381125"/>
                <a:gd name="connsiteX1" fmla="*/ 219264 w 702410"/>
                <a:gd name="connsiteY1" fmla="*/ 311077 h 381125"/>
                <a:gd name="connsiteX2" fmla="*/ 347604 w 702410"/>
                <a:gd name="connsiteY2" fmla="*/ 226219 h 381125"/>
                <a:gd name="connsiteX3" fmla="*/ 433329 w 702410"/>
                <a:gd name="connsiteY3" fmla="*/ 178594 h 381125"/>
                <a:gd name="connsiteX4" fmla="*/ 538104 w 702410"/>
                <a:gd name="connsiteY4" fmla="*/ 109538 h 381125"/>
                <a:gd name="connsiteX5" fmla="*/ 616685 w 702410"/>
                <a:gd name="connsiteY5" fmla="*/ 69056 h 381125"/>
                <a:gd name="connsiteX6" fmla="*/ 666691 w 702410"/>
                <a:gd name="connsiteY6" fmla="*/ 30956 h 381125"/>
                <a:gd name="connsiteX7" fmla="*/ 692885 w 702410"/>
                <a:gd name="connsiteY7" fmla="*/ 0 h 381125"/>
                <a:gd name="connsiteX8" fmla="*/ 702410 w 702410"/>
                <a:gd name="connsiteY8" fmla="*/ 21431 h 381125"/>
                <a:gd name="connsiteX9" fmla="*/ 635735 w 702410"/>
                <a:gd name="connsiteY9" fmla="*/ 71438 h 381125"/>
                <a:gd name="connsiteX10" fmla="*/ 561916 w 702410"/>
                <a:gd name="connsiteY10" fmla="*/ 111919 h 381125"/>
                <a:gd name="connsiteX11" fmla="*/ 457141 w 702410"/>
                <a:gd name="connsiteY11" fmla="*/ 178594 h 381125"/>
                <a:gd name="connsiteX12" fmla="*/ 390961 w 702410"/>
                <a:gd name="connsiteY12" fmla="*/ 226591 h 381125"/>
                <a:gd name="connsiteX13" fmla="*/ 302360 w 702410"/>
                <a:gd name="connsiteY13" fmla="*/ 280988 h 381125"/>
                <a:gd name="connsiteX14" fmla="*/ 238437 w 702410"/>
                <a:gd name="connsiteY14" fmla="*/ 328613 h 381125"/>
                <a:gd name="connsiteX15" fmla="*/ 93859 w 702410"/>
                <a:gd name="connsiteY15" fmla="*/ 381125 h 381125"/>
                <a:gd name="connsiteX16" fmla="*/ 0 w 702410"/>
                <a:gd name="connsiteY16" fmla="*/ 381124 h 381125"/>
                <a:gd name="connsiteX0" fmla="*/ 0 w 702410"/>
                <a:gd name="connsiteY0" fmla="*/ 381124 h 386136"/>
                <a:gd name="connsiteX1" fmla="*/ 219264 w 702410"/>
                <a:gd name="connsiteY1" fmla="*/ 311077 h 386136"/>
                <a:gd name="connsiteX2" fmla="*/ 347604 w 702410"/>
                <a:gd name="connsiteY2" fmla="*/ 226219 h 386136"/>
                <a:gd name="connsiteX3" fmla="*/ 433329 w 702410"/>
                <a:gd name="connsiteY3" fmla="*/ 178594 h 386136"/>
                <a:gd name="connsiteX4" fmla="*/ 538104 w 702410"/>
                <a:gd name="connsiteY4" fmla="*/ 109538 h 386136"/>
                <a:gd name="connsiteX5" fmla="*/ 616685 w 702410"/>
                <a:gd name="connsiteY5" fmla="*/ 69056 h 386136"/>
                <a:gd name="connsiteX6" fmla="*/ 666691 w 702410"/>
                <a:gd name="connsiteY6" fmla="*/ 30956 h 386136"/>
                <a:gd name="connsiteX7" fmla="*/ 692885 w 702410"/>
                <a:gd name="connsiteY7" fmla="*/ 0 h 386136"/>
                <a:gd name="connsiteX8" fmla="*/ 702410 w 702410"/>
                <a:gd name="connsiteY8" fmla="*/ 21431 h 386136"/>
                <a:gd name="connsiteX9" fmla="*/ 635735 w 702410"/>
                <a:gd name="connsiteY9" fmla="*/ 71438 h 386136"/>
                <a:gd name="connsiteX10" fmla="*/ 561916 w 702410"/>
                <a:gd name="connsiteY10" fmla="*/ 111919 h 386136"/>
                <a:gd name="connsiteX11" fmla="*/ 457141 w 702410"/>
                <a:gd name="connsiteY11" fmla="*/ 178594 h 386136"/>
                <a:gd name="connsiteX12" fmla="*/ 390961 w 702410"/>
                <a:gd name="connsiteY12" fmla="*/ 226591 h 386136"/>
                <a:gd name="connsiteX13" fmla="*/ 302360 w 702410"/>
                <a:gd name="connsiteY13" fmla="*/ 280988 h 386136"/>
                <a:gd name="connsiteX14" fmla="*/ 238437 w 702410"/>
                <a:gd name="connsiteY14" fmla="*/ 328613 h 386136"/>
                <a:gd name="connsiteX15" fmla="*/ 66305 w 702410"/>
                <a:gd name="connsiteY15" fmla="*/ 386136 h 386136"/>
                <a:gd name="connsiteX16" fmla="*/ 0 w 702410"/>
                <a:gd name="connsiteY16" fmla="*/ 381124 h 386136"/>
                <a:gd name="connsiteX0" fmla="*/ 0 w 747499"/>
                <a:gd name="connsiteY0" fmla="*/ 381124 h 386136"/>
                <a:gd name="connsiteX1" fmla="*/ 264353 w 747499"/>
                <a:gd name="connsiteY1" fmla="*/ 311077 h 386136"/>
                <a:gd name="connsiteX2" fmla="*/ 392693 w 747499"/>
                <a:gd name="connsiteY2" fmla="*/ 226219 h 386136"/>
                <a:gd name="connsiteX3" fmla="*/ 478418 w 747499"/>
                <a:gd name="connsiteY3" fmla="*/ 178594 h 386136"/>
                <a:gd name="connsiteX4" fmla="*/ 583193 w 747499"/>
                <a:gd name="connsiteY4" fmla="*/ 109538 h 386136"/>
                <a:gd name="connsiteX5" fmla="*/ 661774 w 747499"/>
                <a:gd name="connsiteY5" fmla="*/ 69056 h 386136"/>
                <a:gd name="connsiteX6" fmla="*/ 711780 w 747499"/>
                <a:gd name="connsiteY6" fmla="*/ 30956 h 386136"/>
                <a:gd name="connsiteX7" fmla="*/ 737974 w 747499"/>
                <a:gd name="connsiteY7" fmla="*/ 0 h 386136"/>
                <a:gd name="connsiteX8" fmla="*/ 747499 w 747499"/>
                <a:gd name="connsiteY8" fmla="*/ 21431 h 386136"/>
                <a:gd name="connsiteX9" fmla="*/ 680824 w 747499"/>
                <a:gd name="connsiteY9" fmla="*/ 71438 h 386136"/>
                <a:gd name="connsiteX10" fmla="*/ 607005 w 747499"/>
                <a:gd name="connsiteY10" fmla="*/ 111919 h 386136"/>
                <a:gd name="connsiteX11" fmla="*/ 502230 w 747499"/>
                <a:gd name="connsiteY11" fmla="*/ 178594 h 386136"/>
                <a:gd name="connsiteX12" fmla="*/ 436050 w 747499"/>
                <a:gd name="connsiteY12" fmla="*/ 226591 h 386136"/>
                <a:gd name="connsiteX13" fmla="*/ 347449 w 747499"/>
                <a:gd name="connsiteY13" fmla="*/ 280988 h 386136"/>
                <a:gd name="connsiteX14" fmla="*/ 283526 w 747499"/>
                <a:gd name="connsiteY14" fmla="*/ 328613 h 386136"/>
                <a:gd name="connsiteX15" fmla="*/ 111394 w 747499"/>
                <a:gd name="connsiteY15" fmla="*/ 386136 h 386136"/>
                <a:gd name="connsiteX16" fmla="*/ 0 w 747499"/>
                <a:gd name="connsiteY16" fmla="*/ 381124 h 386136"/>
                <a:gd name="connsiteX0" fmla="*/ 0 w 747499"/>
                <a:gd name="connsiteY0" fmla="*/ 381124 h 381125"/>
                <a:gd name="connsiteX1" fmla="*/ 264353 w 747499"/>
                <a:gd name="connsiteY1" fmla="*/ 31107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83526 w 747499"/>
                <a:gd name="connsiteY14" fmla="*/ 328613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02230 w 747499"/>
                <a:gd name="connsiteY11" fmla="*/ 178594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244313 w 747499"/>
                <a:gd name="connsiteY1" fmla="*/ 301057 h 381125"/>
                <a:gd name="connsiteX2" fmla="*/ 392693 w 747499"/>
                <a:gd name="connsiteY2" fmla="*/ 226219 h 381125"/>
                <a:gd name="connsiteX3" fmla="*/ 478418 w 747499"/>
                <a:gd name="connsiteY3" fmla="*/ 178594 h 381125"/>
                <a:gd name="connsiteX4" fmla="*/ 583193 w 747499"/>
                <a:gd name="connsiteY4" fmla="*/ 109538 h 381125"/>
                <a:gd name="connsiteX5" fmla="*/ 661774 w 747499"/>
                <a:gd name="connsiteY5" fmla="*/ 69056 h 381125"/>
                <a:gd name="connsiteX6" fmla="*/ 711780 w 747499"/>
                <a:gd name="connsiteY6" fmla="*/ 30956 h 381125"/>
                <a:gd name="connsiteX7" fmla="*/ 737974 w 747499"/>
                <a:gd name="connsiteY7" fmla="*/ 0 h 381125"/>
                <a:gd name="connsiteX8" fmla="*/ 747499 w 747499"/>
                <a:gd name="connsiteY8" fmla="*/ 21431 h 381125"/>
                <a:gd name="connsiteX9" fmla="*/ 680824 w 747499"/>
                <a:gd name="connsiteY9" fmla="*/ 71438 h 381125"/>
                <a:gd name="connsiteX10" fmla="*/ 607005 w 747499"/>
                <a:gd name="connsiteY10" fmla="*/ 111919 h 381125"/>
                <a:gd name="connsiteX11" fmla="*/ 514754 w 747499"/>
                <a:gd name="connsiteY11" fmla="*/ 181098 h 381125"/>
                <a:gd name="connsiteX12" fmla="*/ 436050 w 747499"/>
                <a:gd name="connsiteY12" fmla="*/ 226591 h 381125"/>
                <a:gd name="connsiteX13" fmla="*/ 347449 w 747499"/>
                <a:gd name="connsiteY13" fmla="*/ 280988 h 381125"/>
                <a:gd name="connsiteX14" fmla="*/ 263486 w 747499"/>
                <a:gd name="connsiteY14" fmla="*/ 323602 h 381125"/>
                <a:gd name="connsiteX15" fmla="*/ 83839 w 747499"/>
                <a:gd name="connsiteY15" fmla="*/ 381125 h 381125"/>
                <a:gd name="connsiteX16" fmla="*/ 0 w 747499"/>
                <a:gd name="connsiteY16" fmla="*/ 381124 h 381125"/>
                <a:gd name="connsiteX0" fmla="*/ 0 w 747499"/>
                <a:gd name="connsiteY0" fmla="*/ 381124 h 381125"/>
                <a:gd name="connsiteX1" fmla="*/ 117861 w 747499"/>
                <a:gd name="connsiteY1" fmla="*/ 33915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59191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83839 w 747499"/>
                <a:gd name="connsiteY16" fmla="*/ 381125 h 381125"/>
                <a:gd name="connsiteX17" fmla="*/ 0 w 747499"/>
                <a:gd name="connsiteY17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75477 w 747499"/>
                <a:gd name="connsiteY16" fmla="*/ 349171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07005 w 747499"/>
                <a:gd name="connsiteY11" fmla="*/ 111919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14754 w 747499"/>
                <a:gd name="connsiteY12" fmla="*/ 181098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  <a:gd name="connsiteX0" fmla="*/ 0 w 747499"/>
                <a:gd name="connsiteY0" fmla="*/ 381124 h 381125"/>
                <a:gd name="connsiteX1" fmla="*/ 115357 w 747499"/>
                <a:gd name="connsiteY1" fmla="*/ 346666 h 381125"/>
                <a:gd name="connsiteX2" fmla="*/ 244313 w 747499"/>
                <a:gd name="connsiteY2" fmla="*/ 301057 h 381125"/>
                <a:gd name="connsiteX3" fmla="*/ 392693 w 747499"/>
                <a:gd name="connsiteY3" fmla="*/ 226219 h 381125"/>
                <a:gd name="connsiteX4" fmla="*/ 478418 w 747499"/>
                <a:gd name="connsiteY4" fmla="*/ 178594 h 381125"/>
                <a:gd name="connsiteX5" fmla="*/ 583193 w 747499"/>
                <a:gd name="connsiteY5" fmla="*/ 109538 h 381125"/>
                <a:gd name="connsiteX6" fmla="*/ 661774 w 747499"/>
                <a:gd name="connsiteY6" fmla="*/ 69056 h 381125"/>
                <a:gd name="connsiteX7" fmla="*/ 711780 w 747499"/>
                <a:gd name="connsiteY7" fmla="*/ 30956 h 381125"/>
                <a:gd name="connsiteX8" fmla="*/ 737974 w 747499"/>
                <a:gd name="connsiteY8" fmla="*/ 0 h 381125"/>
                <a:gd name="connsiteX9" fmla="*/ 747499 w 747499"/>
                <a:gd name="connsiteY9" fmla="*/ 21431 h 381125"/>
                <a:gd name="connsiteX10" fmla="*/ 680824 w 747499"/>
                <a:gd name="connsiteY10" fmla="*/ 71438 h 381125"/>
                <a:gd name="connsiteX11" fmla="*/ 614521 w 747499"/>
                <a:gd name="connsiteY11" fmla="*/ 119434 h 381125"/>
                <a:gd name="connsiteX12" fmla="*/ 527279 w 747499"/>
                <a:gd name="connsiteY12" fmla="*/ 183603 h 381125"/>
                <a:gd name="connsiteX13" fmla="*/ 436050 w 747499"/>
                <a:gd name="connsiteY13" fmla="*/ 226591 h 381125"/>
                <a:gd name="connsiteX14" fmla="*/ 347449 w 747499"/>
                <a:gd name="connsiteY14" fmla="*/ 280988 h 381125"/>
                <a:gd name="connsiteX15" fmla="*/ 263486 w 747499"/>
                <a:gd name="connsiteY15" fmla="*/ 323602 h 381125"/>
                <a:gd name="connsiteX16" fmla="*/ 167961 w 747499"/>
                <a:gd name="connsiteY16" fmla="*/ 354182 h 381125"/>
                <a:gd name="connsiteX17" fmla="*/ 83839 w 747499"/>
                <a:gd name="connsiteY17" fmla="*/ 381125 h 381125"/>
                <a:gd name="connsiteX18" fmla="*/ 0 w 747499"/>
                <a:gd name="connsiteY18" fmla="*/ 381124 h 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499" h="381125">
                  <a:moveTo>
                    <a:pt x="0" y="381124"/>
                  </a:moveTo>
                  <a:cubicBezTo>
                    <a:pt x="5670" y="374128"/>
                    <a:pt x="74638" y="360011"/>
                    <a:pt x="115357" y="346666"/>
                  </a:cubicBezTo>
                  <a:cubicBezTo>
                    <a:pt x="156076" y="333322"/>
                    <a:pt x="198090" y="321131"/>
                    <a:pt x="244313" y="301057"/>
                  </a:cubicBezTo>
                  <a:cubicBezTo>
                    <a:pt x="290536" y="280983"/>
                    <a:pt x="353676" y="246630"/>
                    <a:pt x="392693" y="226219"/>
                  </a:cubicBezTo>
                  <a:cubicBezTo>
                    <a:pt x="431711" y="205809"/>
                    <a:pt x="449843" y="194469"/>
                    <a:pt x="478418" y="178594"/>
                  </a:cubicBezTo>
                  <a:lnTo>
                    <a:pt x="583193" y="109538"/>
                  </a:lnTo>
                  <a:lnTo>
                    <a:pt x="661774" y="69056"/>
                  </a:lnTo>
                  <a:lnTo>
                    <a:pt x="711780" y="30956"/>
                  </a:lnTo>
                  <a:lnTo>
                    <a:pt x="737974" y="0"/>
                  </a:lnTo>
                  <a:lnTo>
                    <a:pt x="747499" y="21431"/>
                  </a:lnTo>
                  <a:lnTo>
                    <a:pt x="680824" y="71438"/>
                  </a:lnTo>
                  <a:lnTo>
                    <a:pt x="614521" y="119434"/>
                  </a:lnTo>
                  <a:cubicBezTo>
                    <a:pt x="583771" y="142494"/>
                    <a:pt x="558029" y="160543"/>
                    <a:pt x="527279" y="183603"/>
                  </a:cubicBezTo>
                  <a:cubicBezTo>
                    <a:pt x="498787" y="202715"/>
                    <a:pt x="466022" y="210360"/>
                    <a:pt x="436050" y="226591"/>
                  </a:cubicBezTo>
                  <a:cubicBezTo>
                    <a:pt x="406078" y="242822"/>
                    <a:pt x="372870" y="263984"/>
                    <a:pt x="347449" y="280988"/>
                  </a:cubicBezTo>
                  <a:cubicBezTo>
                    <a:pt x="322028" y="297992"/>
                    <a:pt x="293401" y="311403"/>
                    <a:pt x="263486" y="323602"/>
                  </a:cubicBezTo>
                  <a:cubicBezTo>
                    <a:pt x="233571" y="335801"/>
                    <a:pt x="197902" y="344595"/>
                    <a:pt x="167961" y="354182"/>
                  </a:cubicBezTo>
                  <a:cubicBezTo>
                    <a:pt x="138020" y="363769"/>
                    <a:pt x="113085" y="375800"/>
                    <a:pt x="83839" y="381125"/>
                  </a:cubicBezTo>
                  <a:lnTo>
                    <a:pt x="0" y="381124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09" name="TextBox 1024"/>
            <p:cNvSpPr txBox="1">
              <a:spLocks noChangeArrowheads="1"/>
            </p:cNvSpPr>
            <p:nvPr/>
          </p:nvSpPr>
          <p:spPr bwMode="auto">
            <a:xfrm>
              <a:off x="-82362" y="3931884"/>
              <a:ext cx="452690" cy="2285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b="1" dirty="0">
                  <a:latin typeface="Calibri" pitchFamily="34" charset="0"/>
                </a:rPr>
                <a:t>masl</a:t>
              </a:r>
            </a:p>
          </p:txBody>
        </p:sp>
        <p:sp>
          <p:nvSpPr>
            <p:cNvPr id="310" name="TextBox 1033"/>
            <p:cNvSpPr txBox="1">
              <a:spLocks noChangeArrowheads="1"/>
            </p:cNvSpPr>
            <p:nvPr/>
          </p:nvSpPr>
          <p:spPr bwMode="auto">
            <a:xfrm rot="2192281">
              <a:off x="2945170" y="3951627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Swartberg</a:t>
              </a:r>
            </a:p>
          </p:txBody>
        </p:sp>
        <p:sp>
          <p:nvSpPr>
            <p:cNvPr id="311" name="Freeform 310"/>
            <p:cNvSpPr/>
            <p:nvPr/>
          </p:nvSpPr>
          <p:spPr bwMode="auto">
            <a:xfrm>
              <a:off x="3584251" y="3887479"/>
              <a:ext cx="281714" cy="673047"/>
            </a:xfrm>
            <a:custGeom>
              <a:avLst/>
              <a:gdLst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336" h="983456">
                  <a:moveTo>
                    <a:pt x="141736" y="983456"/>
                  </a:moveTo>
                  <a:cubicBezTo>
                    <a:pt x="123480" y="929481"/>
                    <a:pt x="109589" y="885428"/>
                    <a:pt x="86967" y="821531"/>
                  </a:cubicBezTo>
                  <a:cubicBezTo>
                    <a:pt x="64345" y="757634"/>
                    <a:pt x="18308" y="666353"/>
                    <a:pt x="6005" y="600075"/>
                  </a:cubicBezTo>
                  <a:cubicBezTo>
                    <a:pt x="-6298" y="533797"/>
                    <a:pt x="2433" y="475456"/>
                    <a:pt x="13149" y="423862"/>
                  </a:cubicBezTo>
                  <a:cubicBezTo>
                    <a:pt x="23865" y="372268"/>
                    <a:pt x="43709" y="336550"/>
                    <a:pt x="70299" y="290512"/>
                  </a:cubicBezTo>
                  <a:cubicBezTo>
                    <a:pt x="96890" y="244475"/>
                    <a:pt x="134989" y="189706"/>
                    <a:pt x="172692" y="147637"/>
                  </a:cubicBezTo>
                  <a:cubicBezTo>
                    <a:pt x="210395" y="105568"/>
                    <a:pt x="264767" y="62706"/>
                    <a:pt x="296517" y="38100"/>
                  </a:cubicBezTo>
                  <a:cubicBezTo>
                    <a:pt x="328267" y="13494"/>
                    <a:pt x="350889" y="5953"/>
                    <a:pt x="363192" y="0"/>
                  </a:cubicBezTo>
                  <a:lnTo>
                    <a:pt x="370336" y="2381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12" name="TextBox 162"/>
            <p:cNvSpPr txBox="1">
              <a:spLocks noChangeArrowheads="1"/>
            </p:cNvSpPr>
            <p:nvPr/>
          </p:nvSpPr>
          <p:spPr bwMode="auto">
            <a:xfrm rot="2038457">
              <a:off x="1878153" y="3962969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Witberg</a:t>
              </a:r>
            </a:p>
          </p:txBody>
        </p:sp>
        <p:cxnSp>
          <p:nvCxnSpPr>
            <p:cNvPr id="313" name="Straight Arrow Connector 312"/>
            <p:cNvCxnSpPr/>
            <p:nvPr/>
          </p:nvCxnSpPr>
          <p:spPr bwMode="auto">
            <a:xfrm rot="11220000">
              <a:off x="2458573" y="3922393"/>
              <a:ext cx="53042" cy="160306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Arrow Connector 313"/>
            <p:cNvCxnSpPr/>
            <p:nvPr/>
          </p:nvCxnSpPr>
          <p:spPr bwMode="auto">
            <a:xfrm rot="600000">
              <a:off x="2559943" y="3925930"/>
              <a:ext cx="53042" cy="161484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Arrow Connector 314"/>
            <p:cNvCxnSpPr/>
            <p:nvPr/>
          </p:nvCxnSpPr>
          <p:spPr bwMode="auto">
            <a:xfrm rot="11580000">
              <a:off x="3780051" y="3649425"/>
              <a:ext cx="54221" cy="13248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Arrow Connector 315"/>
            <p:cNvCxnSpPr/>
            <p:nvPr/>
          </p:nvCxnSpPr>
          <p:spPr bwMode="auto">
            <a:xfrm rot="960000">
              <a:off x="3851956" y="3653064"/>
              <a:ext cx="58936" cy="133457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Arrow Connector 316"/>
            <p:cNvCxnSpPr/>
            <p:nvPr/>
          </p:nvCxnSpPr>
          <p:spPr bwMode="auto">
            <a:xfrm rot="11880000">
              <a:off x="4167716" y="3928507"/>
              <a:ext cx="53042" cy="13248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Arrow Connector 317"/>
            <p:cNvCxnSpPr/>
            <p:nvPr/>
          </p:nvCxnSpPr>
          <p:spPr bwMode="auto">
            <a:xfrm rot="1080000">
              <a:off x="4244334" y="3934503"/>
              <a:ext cx="54221" cy="133457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Arrow Connector 318"/>
            <p:cNvCxnSpPr/>
            <p:nvPr/>
          </p:nvCxnSpPr>
          <p:spPr bwMode="auto">
            <a:xfrm rot="12120000">
              <a:off x="5023465" y="3884887"/>
              <a:ext cx="54221" cy="13248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Arrow Connector 319"/>
            <p:cNvCxnSpPr/>
            <p:nvPr/>
          </p:nvCxnSpPr>
          <p:spPr bwMode="auto">
            <a:xfrm rot="1320000">
              <a:off x="5101262" y="3888423"/>
              <a:ext cx="53042" cy="13248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Freeform 320"/>
            <p:cNvSpPr/>
            <p:nvPr/>
          </p:nvSpPr>
          <p:spPr bwMode="auto">
            <a:xfrm>
              <a:off x="4900880" y="4188052"/>
              <a:ext cx="198026" cy="258139"/>
            </a:xfrm>
            <a:custGeom>
              <a:avLst/>
              <a:gdLst>
                <a:gd name="connsiteX0" fmla="*/ 0 w 252412"/>
                <a:gd name="connsiteY0" fmla="*/ 438150 h 438150"/>
                <a:gd name="connsiteX1" fmla="*/ 54769 w 252412"/>
                <a:gd name="connsiteY1" fmla="*/ 271462 h 438150"/>
                <a:gd name="connsiteX2" fmla="*/ 114300 w 252412"/>
                <a:gd name="connsiteY2" fmla="*/ 116681 h 438150"/>
                <a:gd name="connsiteX3" fmla="*/ 157162 w 252412"/>
                <a:gd name="connsiteY3" fmla="*/ 14287 h 438150"/>
                <a:gd name="connsiteX4" fmla="*/ 190500 w 252412"/>
                <a:gd name="connsiteY4" fmla="*/ 0 h 438150"/>
                <a:gd name="connsiteX5" fmla="*/ 214312 w 252412"/>
                <a:gd name="connsiteY5" fmla="*/ 14287 h 438150"/>
                <a:gd name="connsiteX6" fmla="*/ 252412 w 252412"/>
                <a:gd name="connsiteY6" fmla="*/ 59531 h 438150"/>
                <a:gd name="connsiteX0" fmla="*/ 0 w 252412"/>
                <a:gd name="connsiteY0" fmla="*/ 438770 h 438770"/>
                <a:gd name="connsiteX1" fmla="*/ 54769 w 252412"/>
                <a:gd name="connsiteY1" fmla="*/ 272082 h 438770"/>
                <a:gd name="connsiteX2" fmla="*/ 114300 w 252412"/>
                <a:gd name="connsiteY2" fmla="*/ 117301 h 438770"/>
                <a:gd name="connsiteX3" fmla="*/ 157162 w 252412"/>
                <a:gd name="connsiteY3" fmla="*/ 14907 h 438770"/>
                <a:gd name="connsiteX4" fmla="*/ 190500 w 252412"/>
                <a:gd name="connsiteY4" fmla="*/ 620 h 438770"/>
                <a:gd name="connsiteX5" fmla="*/ 214312 w 252412"/>
                <a:gd name="connsiteY5" fmla="*/ 14907 h 438770"/>
                <a:gd name="connsiteX6" fmla="*/ 252412 w 252412"/>
                <a:gd name="connsiteY6" fmla="*/ 60151 h 438770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252412"/>
                <a:gd name="connsiteY0" fmla="*/ 440885 h 440885"/>
                <a:gd name="connsiteX1" fmla="*/ 54769 w 252412"/>
                <a:gd name="connsiteY1" fmla="*/ 274197 h 440885"/>
                <a:gd name="connsiteX2" fmla="*/ 114300 w 252412"/>
                <a:gd name="connsiteY2" fmla="*/ 119416 h 440885"/>
                <a:gd name="connsiteX3" fmla="*/ 157162 w 252412"/>
                <a:gd name="connsiteY3" fmla="*/ 17022 h 440885"/>
                <a:gd name="connsiteX4" fmla="*/ 190500 w 252412"/>
                <a:gd name="connsiteY4" fmla="*/ 2735 h 440885"/>
                <a:gd name="connsiteX5" fmla="*/ 214312 w 252412"/>
                <a:gd name="connsiteY5" fmla="*/ 17022 h 440885"/>
                <a:gd name="connsiteX6" fmla="*/ 252412 w 252412"/>
                <a:gd name="connsiteY6" fmla="*/ 62266 h 440885"/>
                <a:gd name="connsiteX0" fmla="*/ 0 w 197643"/>
                <a:gd name="connsiteY0" fmla="*/ 274197 h 274197"/>
                <a:gd name="connsiteX1" fmla="*/ 59531 w 197643"/>
                <a:gd name="connsiteY1" fmla="*/ 119416 h 274197"/>
                <a:gd name="connsiteX2" fmla="*/ 102393 w 197643"/>
                <a:gd name="connsiteY2" fmla="*/ 17022 h 274197"/>
                <a:gd name="connsiteX3" fmla="*/ 135731 w 197643"/>
                <a:gd name="connsiteY3" fmla="*/ 2735 h 274197"/>
                <a:gd name="connsiteX4" fmla="*/ 159543 w 197643"/>
                <a:gd name="connsiteY4" fmla="*/ 17022 h 274197"/>
                <a:gd name="connsiteX5" fmla="*/ 197643 w 197643"/>
                <a:gd name="connsiteY5" fmla="*/ 62266 h 274197"/>
                <a:gd name="connsiteX0" fmla="*/ 0 w 264318"/>
                <a:gd name="connsiteY0" fmla="*/ 274197 h 274197"/>
                <a:gd name="connsiteX1" fmla="*/ 59531 w 264318"/>
                <a:gd name="connsiteY1" fmla="*/ 119416 h 274197"/>
                <a:gd name="connsiteX2" fmla="*/ 102393 w 264318"/>
                <a:gd name="connsiteY2" fmla="*/ 17022 h 274197"/>
                <a:gd name="connsiteX3" fmla="*/ 135731 w 264318"/>
                <a:gd name="connsiteY3" fmla="*/ 2735 h 274197"/>
                <a:gd name="connsiteX4" fmla="*/ 159543 w 264318"/>
                <a:gd name="connsiteY4" fmla="*/ 17022 h 274197"/>
                <a:gd name="connsiteX5" fmla="*/ 264318 w 264318"/>
                <a:gd name="connsiteY5" fmla="*/ 131322 h 274197"/>
                <a:gd name="connsiteX0" fmla="*/ 0 w 271462"/>
                <a:gd name="connsiteY0" fmla="*/ 369447 h 369447"/>
                <a:gd name="connsiteX1" fmla="*/ 66675 w 271462"/>
                <a:gd name="connsiteY1" fmla="*/ 119416 h 369447"/>
                <a:gd name="connsiteX2" fmla="*/ 109537 w 271462"/>
                <a:gd name="connsiteY2" fmla="*/ 17022 h 369447"/>
                <a:gd name="connsiteX3" fmla="*/ 142875 w 271462"/>
                <a:gd name="connsiteY3" fmla="*/ 2735 h 369447"/>
                <a:gd name="connsiteX4" fmla="*/ 166687 w 271462"/>
                <a:gd name="connsiteY4" fmla="*/ 17022 h 369447"/>
                <a:gd name="connsiteX5" fmla="*/ 271462 w 271462"/>
                <a:gd name="connsiteY5" fmla="*/ 131322 h 369447"/>
                <a:gd name="connsiteX0" fmla="*/ 0 w 271462"/>
                <a:gd name="connsiteY0" fmla="*/ 366712 h 366712"/>
                <a:gd name="connsiteX1" fmla="*/ 66675 w 271462"/>
                <a:gd name="connsiteY1" fmla="*/ 116681 h 366712"/>
                <a:gd name="connsiteX2" fmla="*/ 142875 w 271462"/>
                <a:gd name="connsiteY2" fmla="*/ 0 h 366712"/>
                <a:gd name="connsiteX3" fmla="*/ 166687 w 271462"/>
                <a:gd name="connsiteY3" fmla="*/ 14287 h 366712"/>
                <a:gd name="connsiteX4" fmla="*/ 271462 w 271462"/>
                <a:gd name="connsiteY4" fmla="*/ 128587 h 366712"/>
                <a:gd name="connsiteX0" fmla="*/ 0 w 271462"/>
                <a:gd name="connsiteY0" fmla="*/ 355609 h 355609"/>
                <a:gd name="connsiteX1" fmla="*/ 66675 w 271462"/>
                <a:gd name="connsiteY1" fmla="*/ 105578 h 355609"/>
                <a:gd name="connsiteX2" fmla="*/ 119062 w 271462"/>
                <a:gd name="connsiteY2" fmla="*/ 26997 h 355609"/>
                <a:gd name="connsiteX3" fmla="*/ 166687 w 271462"/>
                <a:gd name="connsiteY3" fmla="*/ 3184 h 355609"/>
                <a:gd name="connsiteX4" fmla="*/ 271462 w 271462"/>
                <a:gd name="connsiteY4" fmla="*/ 117484 h 355609"/>
                <a:gd name="connsiteX0" fmla="*/ 0 w 271462"/>
                <a:gd name="connsiteY0" fmla="*/ 336656 h 336656"/>
                <a:gd name="connsiteX1" fmla="*/ 66675 w 271462"/>
                <a:gd name="connsiteY1" fmla="*/ 86625 h 336656"/>
                <a:gd name="connsiteX2" fmla="*/ 119062 w 271462"/>
                <a:gd name="connsiteY2" fmla="*/ 8044 h 336656"/>
                <a:gd name="connsiteX3" fmla="*/ 180975 w 271462"/>
                <a:gd name="connsiteY3" fmla="*/ 12806 h 336656"/>
                <a:gd name="connsiteX4" fmla="*/ 271462 w 271462"/>
                <a:gd name="connsiteY4" fmla="*/ 98531 h 336656"/>
                <a:gd name="connsiteX0" fmla="*/ 0 w 263990"/>
                <a:gd name="connsiteY0" fmla="*/ 341419 h 341419"/>
                <a:gd name="connsiteX1" fmla="*/ 59203 w 263990"/>
                <a:gd name="connsiteY1" fmla="*/ 86625 h 341419"/>
                <a:gd name="connsiteX2" fmla="*/ 111590 w 263990"/>
                <a:gd name="connsiteY2" fmla="*/ 8044 h 341419"/>
                <a:gd name="connsiteX3" fmla="*/ 173503 w 263990"/>
                <a:gd name="connsiteY3" fmla="*/ 12806 h 341419"/>
                <a:gd name="connsiteX4" fmla="*/ 263990 w 263990"/>
                <a:gd name="connsiteY4" fmla="*/ 98531 h 341419"/>
                <a:gd name="connsiteX0" fmla="*/ 0 w 266480"/>
                <a:gd name="connsiteY0" fmla="*/ 348563 h 348563"/>
                <a:gd name="connsiteX1" fmla="*/ 61693 w 266480"/>
                <a:gd name="connsiteY1" fmla="*/ 86625 h 348563"/>
                <a:gd name="connsiteX2" fmla="*/ 114080 w 266480"/>
                <a:gd name="connsiteY2" fmla="*/ 8044 h 348563"/>
                <a:gd name="connsiteX3" fmla="*/ 175993 w 266480"/>
                <a:gd name="connsiteY3" fmla="*/ 12806 h 348563"/>
                <a:gd name="connsiteX4" fmla="*/ 266480 w 266480"/>
                <a:gd name="connsiteY4" fmla="*/ 98531 h 348563"/>
                <a:gd name="connsiteX0" fmla="*/ 0 w 289797"/>
                <a:gd name="connsiteY0" fmla="*/ 348563 h 348563"/>
                <a:gd name="connsiteX1" fmla="*/ 61693 w 289797"/>
                <a:gd name="connsiteY1" fmla="*/ 86625 h 348563"/>
                <a:gd name="connsiteX2" fmla="*/ 114080 w 289797"/>
                <a:gd name="connsiteY2" fmla="*/ 8044 h 348563"/>
                <a:gd name="connsiteX3" fmla="*/ 175993 w 289797"/>
                <a:gd name="connsiteY3" fmla="*/ 12806 h 348563"/>
                <a:gd name="connsiteX4" fmla="*/ 289797 w 289797"/>
                <a:gd name="connsiteY4" fmla="*/ 162195 h 348563"/>
                <a:gd name="connsiteX0" fmla="*/ 0 w 279805"/>
                <a:gd name="connsiteY0" fmla="*/ 348563 h 348563"/>
                <a:gd name="connsiteX1" fmla="*/ 61693 w 279805"/>
                <a:gd name="connsiteY1" fmla="*/ 86625 h 348563"/>
                <a:gd name="connsiteX2" fmla="*/ 114080 w 279805"/>
                <a:gd name="connsiteY2" fmla="*/ 8044 h 348563"/>
                <a:gd name="connsiteX3" fmla="*/ 175993 w 279805"/>
                <a:gd name="connsiteY3" fmla="*/ 12806 h 348563"/>
                <a:gd name="connsiteX4" fmla="*/ 279805 w 279805"/>
                <a:gd name="connsiteY4" fmla="*/ 152645 h 348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805" h="348563">
                  <a:moveTo>
                    <a:pt x="0" y="348563"/>
                  </a:moveTo>
                  <a:cubicBezTo>
                    <a:pt x="19050" y="294985"/>
                    <a:pt x="42680" y="143378"/>
                    <a:pt x="61693" y="86625"/>
                  </a:cubicBezTo>
                  <a:cubicBezTo>
                    <a:pt x="80706" y="29872"/>
                    <a:pt x="95030" y="20347"/>
                    <a:pt x="114080" y="8044"/>
                  </a:cubicBezTo>
                  <a:cubicBezTo>
                    <a:pt x="133130" y="-4259"/>
                    <a:pt x="150593" y="-2275"/>
                    <a:pt x="175993" y="12806"/>
                  </a:cubicBezTo>
                  <a:cubicBezTo>
                    <a:pt x="201393" y="27887"/>
                    <a:pt x="267105" y="137564"/>
                    <a:pt x="279805" y="152645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22" name="Freeform 321"/>
            <p:cNvSpPr/>
            <p:nvPr/>
          </p:nvSpPr>
          <p:spPr bwMode="auto">
            <a:xfrm>
              <a:off x="1291643" y="5576582"/>
              <a:ext cx="148519" cy="41255"/>
            </a:xfrm>
            <a:custGeom>
              <a:avLst/>
              <a:gdLst>
                <a:gd name="connsiteX0" fmla="*/ 0 w 104775"/>
                <a:gd name="connsiteY0" fmla="*/ 28575 h 30956"/>
                <a:gd name="connsiteX1" fmla="*/ 104775 w 104775"/>
                <a:gd name="connsiteY1" fmla="*/ 30956 h 30956"/>
                <a:gd name="connsiteX2" fmla="*/ 85725 w 104775"/>
                <a:gd name="connsiteY2" fmla="*/ 4762 h 30956"/>
                <a:gd name="connsiteX3" fmla="*/ 54769 w 104775"/>
                <a:gd name="connsiteY3" fmla="*/ 0 h 30956"/>
                <a:gd name="connsiteX4" fmla="*/ 0 w 104775"/>
                <a:gd name="connsiteY4" fmla="*/ 28575 h 30956"/>
                <a:gd name="connsiteX0" fmla="*/ 950 w 105725"/>
                <a:gd name="connsiteY0" fmla="*/ 30271 h 32652"/>
                <a:gd name="connsiteX1" fmla="*/ 105725 w 105725"/>
                <a:gd name="connsiteY1" fmla="*/ 32652 h 32652"/>
                <a:gd name="connsiteX2" fmla="*/ 86675 w 105725"/>
                <a:gd name="connsiteY2" fmla="*/ 6458 h 32652"/>
                <a:gd name="connsiteX3" fmla="*/ 55719 w 105725"/>
                <a:gd name="connsiteY3" fmla="*/ 1696 h 32652"/>
                <a:gd name="connsiteX4" fmla="*/ 950 w 105725"/>
                <a:gd name="connsiteY4" fmla="*/ 30271 h 32652"/>
                <a:gd name="connsiteX0" fmla="*/ 950 w 110047"/>
                <a:gd name="connsiteY0" fmla="*/ 30271 h 32652"/>
                <a:gd name="connsiteX1" fmla="*/ 105725 w 110047"/>
                <a:gd name="connsiteY1" fmla="*/ 32652 h 32652"/>
                <a:gd name="connsiteX2" fmla="*/ 86675 w 110047"/>
                <a:gd name="connsiteY2" fmla="*/ 6458 h 32652"/>
                <a:gd name="connsiteX3" fmla="*/ 55719 w 110047"/>
                <a:gd name="connsiteY3" fmla="*/ 1696 h 32652"/>
                <a:gd name="connsiteX4" fmla="*/ 950 w 110047"/>
                <a:gd name="connsiteY4" fmla="*/ 30271 h 32652"/>
                <a:gd name="connsiteX0" fmla="*/ 950 w 136892"/>
                <a:gd name="connsiteY0" fmla="*/ 30132 h 30132"/>
                <a:gd name="connsiteX1" fmla="*/ 134300 w 136892"/>
                <a:gd name="connsiteY1" fmla="*/ 27751 h 30132"/>
                <a:gd name="connsiteX2" fmla="*/ 86675 w 136892"/>
                <a:gd name="connsiteY2" fmla="*/ 6319 h 30132"/>
                <a:gd name="connsiteX3" fmla="*/ 55719 w 136892"/>
                <a:gd name="connsiteY3" fmla="*/ 1557 h 30132"/>
                <a:gd name="connsiteX4" fmla="*/ 950 w 136892"/>
                <a:gd name="connsiteY4" fmla="*/ 30132 h 30132"/>
                <a:gd name="connsiteX0" fmla="*/ 950 w 157723"/>
                <a:gd name="connsiteY0" fmla="*/ 30429 h 37573"/>
                <a:gd name="connsiteX1" fmla="*/ 155731 w 157723"/>
                <a:gd name="connsiteY1" fmla="*/ 37573 h 37573"/>
                <a:gd name="connsiteX2" fmla="*/ 86675 w 157723"/>
                <a:gd name="connsiteY2" fmla="*/ 6616 h 37573"/>
                <a:gd name="connsiteX3" fmla="*/ 55719 w 157723"/>
                <a:gd name="connsiteY3" fmla="*/ 1854 h 37573"/>
                <a:gd name="connsiteX4" fmla="*/ 950 w 157723"/>
                <a:gd name="connsiteY4" fmla="*/ 30429 h 37573"/>
                <a:gd name="connsiteX0" fmla="*/ 987 w 155379"/>
                <a:gd name="connsiteY0" fmla="*/ 53550 h 53756"/>
                <a:gd name="connsiteX1" fmla="*/ 153387 w 155379"/>
                <a:gd name="connsiteY1" fmla="*/ 39167 h 53756"/>
                <a:gd name="connsiteX2" fmla="*/ 84331 w 155379"/>
                <a:gd name="connsiteY2" fmla="*/ 8210 h 53756"/>
                <a:gd name="connsiteX3" fmla="*/ 53375 w 155379"/>
                <a:gd name="connsiteY3" fmla="*/ 3448 h 53756"/>
                <a:gd name="connsiteX4" fmla="*/ 987 w 155379"/>
                <a:gd name="connsiteY4" fmla="*/ 53550 h 53756"/>
                <a:gd name="connsiteX0" fmla="*/ 987 w 164686"/>
                <a:gd name="connsiteY0" fmla="*/ 53550 h 56780"/>
                <a:gd name="connsiteX1" fmla="*/ 162912 w 164686"/>
                <a:gd name="connsiteY1" fmla="*/ 56780 h 56780"/>
                <a:gd name="connsiteX2" fmla="*/ 84331 w 164686"/>
                <a:gd name="connsiteY2" fmla="*/ 8210 h 56780"/>
                <a:gd name="connsiteX3" fmla="*/ 53375 w 164686"/>
                <a:gd name="connsiteY3" fmla="*/ 3448 h 56780"/>
                <a:gd name="connsiteX4" fmla="*/ 987 w 164686"/>
                <a:gd name="connsiteY4" fmla="*/ 53550 h 56780"/>
                <a:gd name="connsiteX0" fmla="*/ 1032 w 164731"/>
                <a:gd name="connsiteY0" fmla="*/ 48371 h 51601"/>
                <a:gd name="connsiteX1" fmla="*/ 162957 w 164731"/>
                <a:gd name="connsiteY1" fmla="*/ 51601 h 51601"/>
                <a:gd name="connsiteX2" fmla="*/ 84376 w 164731"/>
                <a:gd name="connsiteY2" fmla="*/ 3031 h 51601"/>
                <a:gd name="connsiteX3" fmla="*/ 51039 w 164731"/>
                <a:gd name="connsiteY3" fmla="*/ 8055 h 51601"/>
                <a:gd name="connsiteX4" fmla="*/ 1032 w 164731"/>
                <a:gd name="connsiteY4" fmla="*/ 48371 h 51601"/>
                <a:gd name="connsiteX0" fmla="*/ 1040 w 164788"/>
                <a:gd name="connsiteY0" fmla="*/ 42480 h 45710"/>
                <a:gd name="connsiteX1" fmla="*/ 162965 w 164788"/>
                <a:gd name="connsiteY1" fmla="*/ 45710 h 45710"/>
                <a:gd name="connsiteX2" fmla="*/ 86765 w 164788"/>
                <a:gd name="connsiteY2" fmla="*/ 8881 h 45710"/>
                <a:gd name="connsiteX3" fmla="*/ 51047 w 164788"/>
                <a:gd name="connsiteY3" fmla="*/ 2164 h 45710"/>
                <a:gd name="connsiteX4" fmla="*/ 1040 w 164788"/>
                <a:gd name="connsiteY4" fmla="*/ 42480 h 45710"/>
                <a:gd name="connsiteX0" fmla="*/ 1040 w 199965"/>
                <a:gd name="connsiteY0" fmla="*/ 42480 h 45710"/>
                <a:gd name="connsiteX1" fmla="*/ 198684 w 199965"/>
                <a:gd name="connsiteY1" fmla="*/ 45710 h 45710"/>
                <a:gd name="connsiteX2" fmla="*/ 86765 w 199965"/>
                <a:gd name="connsiteY2" fmla="*/ 8881 h 45710"/>
                <a:gd name="connsiteX3" fmla="*/ 51047 w 199965"/>
                <a:gd name="connsiteY3" fmla="*/ 2164 h 45710"/>
                <a:gd name="connsiteX4" fmla="*/ 1040 w 199965"/>
                <a:gd name="connsiteY4" fmla="*/ 42480 h 45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965" h="45710">
                  <a:moveTo>
                    <a:pt x="1040" y="42480"/>
                  </a:moveTo>
                  <a:cubicBezTo>
                    <a:pt x="52634" y="44861"/>
                    <a:pt x="147090" y="43329"/>
                    <a:pt x="198684" y="45710"/>
                  </a:cubicBezTo>
                  <a:cubicBezTo>
                    <a:pt x="212971" y="41741"/>
                    <a:pt x="103434" y="14834"/>
                    <a:pt x="86765" y="8881"/>
                  </a:cubicBezTo>
                  <a:cubicBezTo>
                    <a:pt x="70096" y="2928"/>
                    <a:pt x="65335" y="-3436"/>
                    <a:pt x="51047" y="2164"/>
                  </a:cubicBezTo>
                  <a:cubicBezTo>
                    <a:pt x="36760" y="7764"/>
                    <a:pt x="-7294" y="37321"/>
                    <a:pt x="1040" y="42480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pic>
          <p:nvPicPr>
            <p:cNvPr id="323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68670" y="4184879"/>
              <a:ext cx="58435" cy="1418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4" name="Freeform 323"/>
            <p:cNvSpPr>
              <a:spLocks noChangeAspect="1"/>
            </p:cNvSpPr>
            <p:nvPr/>
          </p:nvSpPr>
          <p:spPr>
            <a:xfrm>
              <a:off x="1194853" y="4402100"/>
              <a:ext cx="67244" cy="32558"/>
            </a:xfrm>
            <a:custGeom>
              <a:avLst/>
              <a:gdLst>
                <a:gd name="connsiteX0" fmla="*/ 0 w 92869"/>
                <a:gd name="connsiteY0" fmla="*/ 0 h 57150"/>
                <a:gd name="connsiteX1" fmla="*/ 73819 w 92869"/>
                <a:gd name="connsiteY1" fmla="*/ 19050 h 57150"/>
                <a:gd name="connsiteX2" fmla="*/ 92869 w 92869"/>
                <a:gd name="connsiteY2" fmla="*/ 21431 h 57150"/>
                <a:gd name="connsiteX3" fmla="*/ 80963 w 92869"/>
                <a:gd name="connsiteY3" fmla="*/ 45244 h 57150"/>
                <a:gd name="connsiteX4" fmla="*/ 42863 w 92869"/>
                <a:gd name="connsiteY4" fmla="*/ 57150 h 57150"/>
                <a:gd name="connsiteX5" fmla="*/ 0 w 92869"/>
                <a:gd name="connsiteY5" fmla="*/ 0 h 57150"/>
                <a:gd name="connsiteX0" fmla="*/ 521 w 93390"/>
                <a:gd name="connsiteY0" fmla="*/ 0 h 59382"/>
                <a:gd name="connsiteX1" fmla="*/ 74340 w 93390"/>
                <a:gd name="connsiteY1" fmla="*/ 19050 h 59382"/>
                <a:gd name="connsiteX2" fmla="*/ 93390 w 93390"/>
                <a:gd name="connsiteY2" fmla="*/ 21431 h 59382"/>
                <a:gd name="connsiteX3" fmla="*/ 81484 w 93390"/>
                <a:gd name="connsiteY3" fmla="*/ 45244 h 59382"/>
                <a:gd name="connsiteX4" fmla="*/ 43384 w 93390"/>
                <a:gd name="connsiteY4" fmla="*/ 57150 h 59382"/>
                <a:gd name="connsiteX5" fmla="*/ 521 w 93390"/>
                <a:gd name="connsiteY5" fmla="*/ 0 h 59382"/>
                <a:gd name="connsiteX0" fmla="*/ 521 w 93571"/>
                <a:gd name="connsiteY0" fmla="*/ 0 h 59382"/>
                <a:gd name="connsiteX1" fmla="*/ 74340 w 93571"/>
                <a:gd name="connsiteY1" fmla="*/ 19050 h 59382"/>
                <a:gd name="connsiteX2" fmla="*/ 93390 w 93571"/>
                <a:gd name="connsiteY2" fmla="*/ 21431 h 59382"/>
                <a:gd name="connsiteX3" fmla="*/ 81484 w 93571"/>
                <a:gd name="connsiteY3" fmla="*/ 45244 h 59382"/>
                <a:gd name="connsiteX4" fmla="*/ 43384 w 93571"/>
                <a:gd name="connsiteY4" fmla="*/ 57150 h 59382"/>
                <a:gd name="connsiteX5" fmla="*/ 521 w 93571"/>
                <a:gd name="connsiteY5" fmla="*/ 0 h 59382"/>
                <a:gd name="connsiteX0" fmla="*/ 16854 w 109904"/>
                <a:gd name="connsiteY0" fmla="*/ 1146 h 60068"/>
                <a:gd name="connsiteX1" fmla="*/ 90673 w 109904"/>
                <a:gd name="connsiteY1" fmla="*/ 20196 h 60068"/>
                <a:gd name="connsiteX2" fmla="*/ 109723 w 109904"/>
                <a:gd name="connsiteY2" fmla="*/ 22577 h 60068"/>
                <a:gd name="connsiteX3" fmla="*/ 97817 w 109904"/>
                <a:gd name="connsiteY3" fmla="*/ 46390 h 60068"/>
                <a:gd name="connsiteX4" fmla="*/ 59717 w 109904"/>
                <a:gd name="connsiteY4" fmla="*/ 58296 h 60068"/>
                <a:gd name="connsiteX5" fmla="*/ 2567 w 109904"/>
                <a:gd name="connsiteY5" fmla="*/ 8290 h 60068"/>
                <a:gd name="connsiteX6" fmla="*/ 16854 w 109904"/>
                <a:gd name="connsiteY6" fmla="*/ 1146 h 60068"/>
                <a:gd name="connsiteX0" fmla="*/ 16854 w 124070"/>
                <a:gd name="connsiteY0" fmla="*/ 1146 h 60068"/>
                <a:gd name="connsiteX1" fmla="*/ 90673 w 124070"/>
                <a:gd name="connsiteY1" fmla="*/ 20196 h 60068"/>
                <a:gd name="connsiteX2" fmla="*/ 124010 w 124070"/>
                <a:gd name="connsiteY2" fmla="*/ 22577 h 60068"/>
                <a:gd name="connsiteX3" fmla="*/ 97817 w 124070"/>
                <a:gd name="connsiteY3" fmla="*/ 46390 h 60068"/>
                <a:gd name="connsiteX4" fmla="*/ 59717 w 124070"/>
                <a:gd name="connsiteY4" fmla="*/ 58296 h 60068"/>
                <a:gd name="connsiteX5" fmla="*/ 2567 w 124070"/>
                <a:gd name="connsiteY5" fmla="*/ 8290 h 60068"/>
                <a:gd name="connsiteX6" fmla="*/ 16854 w 124070"/>
                <a:gd name="connsiteY6" fmla="*/ 1146 h 60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0" h="60068">
                  <a:moveTo>
                    <a:pt x="16854" y="1146"/>
                  </a:moveTo>
                  <a:lnTo>
                    <a:pt x="90673" y="20196"/>
                  </a:lnTo>
                  <a:lnTo>
                    <a:pt x="124010" y="22577"/>
                  </a:lnTo>
                  <a:cubicBezTo>
                    <a:pt x="125201" y="26943"/>
                    <a:pt x="108532" y="40437"/>
                    <a:pt x="97817" y="46390"/>
                  </a:cubicBezTo>
                  <a:cubicBezTo>
                    <a:pt x="87102" y="52343"/>
                    <a:pt x="75592" y="64646"/>
                    <a:pt x="59717" y="58296"/>
                  </a:cubicBezTo>
                  <a:cubicBezTo>
                    <a:pt x="43842" y="51946"/>
                    <a:pt x="9711" y="17815"/>
                    <a:pt x="2567" y="8290"/>
                  </a:cubicBezTo>
                  <a:cubicBezTo>
                    <a:pt x="-4577" y="-1235"/>
                    <a:pt x="4154" y="-838"/>
                    <a:pt x="16854" y="1146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25" name="Freeform 324"/>
            <p:cNvSpPr/>
            <p:nvPr/>
          </p:nvSpPr>
          <p:spPr>
            <a:xfrm>
              <a:off x="1880532" y="4414106"/>
              <a:ext cx="42919" cy="21222"/>
            </a:xfrm>
            <a:custGeom>
              <a:avLst/>
              <a:gdLst>
                <a:gd name="connsiteX0" fmla="*/ 0 w 109538"/>
                <a:gd name="connsiteY0" fmla="*/ 0 h 78581"/>
                <a:gd name="connsiteX1" fmla="*/ 42863 w 109538"/>
                <a:gd name="connsiteY1" fmla="*/ 78581 h 78581"/>
                <a:gd name="connsiteX2" fmla="*/ 69056 w 109538"/>
                <a:gd name="connsiteY2" fmla="*/ 42862 h 78581"/>
                <a:gd name="connsiteX3" fmla="*/ 109538 w 109538"/>
                <a:gd name="connsiteY3" fmla="*/ 2381 h 78581"/>
                <a:gd name="connsiteX4" fmla="*/ 0 w 109538"/>
                <a:gd name="connsiteY4" fmla="*/ 0 h 78581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69056 w 109538"/>
                <a:gd name="connsiteY2" fmla="*/ 42862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73818 w 109538"/>
                <a:gd name="connsiteY2" fmla="*/ 33337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12058"/>
                <a:gd name="connsiteY0" fmla="*/ 0 h 49022"/>
                <a:gd name="connsiteX1" fmla="*/ 38100 w 112058"/>
                <a:gd name="connsiteY1" fmla="*/ 47625 h 49022"/>
                <a:gd name="connsiteX2" fmla="*/ 73818 w 112058"/>
                <a:gd name="connsiteY2" fmla="*/ 33337 h 49022"/>
                <a:gd name="connsiteX3" fmla="*/ 109538 w 112058"/>
                <a:gd name="connsiteY3" fmla="*/ 2381 h 49022"/>
                <a:gd name="connsiteX4" fmla="*/ 0 w 112058"/>
                <a:gd name="connsiteY4" fmla="*/ 0 h 49022"/>
                <a:gd name="connsiteX0" fmla="*/ 2294 w 114352"/>
                <a:gd name="connsiteY0" fmla="*/ 0 h 49022"/>
                <a:gd name="connsiteX1" fmla="*/ 40394 w 114352"/>
                <a:gd name="connsiteY1" fmla="*/ 47625 h 49022"/>
                <a:gd name="connsiteX2" fmla="*/ 76112 w 114352"/>
                <a:gd name="connsiteY2" fmla="*/ 33337 h 49022"/>
                <a:gd name="connsiteX3" fmla="*/ 111832 w 114352"/>
                <a:gd name="connsiteY3" fmla="*/ 2381 h 49022"/>
                <a:gd name="connsiteX4" fmla="*/ 2294 w 114352"/>
                <a:gd name="connsiteY4" fmla="*/ 0 h 49022"/>
                <a:gd name="connsiteX0" fmla="*/ 5558 w 84279"/>
                <a:gd name="connsiteY0" fmla="*/ 0 h 49022"/>
                <a:gd name="connsiteX1" fmla="*/ 10321 w 84279"/>
                <a:gd name="connsiteY1" fmla="*/ 47625 h 49022"/>
                <a:gd name="connsiteX2" fmla="*/ 46039 w 84279"/>
                <a:gd name="connsiteY2" fmla="*/ 33337 h 49022"/>
                <a:gd name="connsiteX3" fmla="*/ 81759 w 84279"/>
                <a:gd name="connsiteY3" fmla="*/ 2381 h 49022"/>
                <a:gd name="connsiteX4" fmla="*/ 5558 w 84279"/>
                <a:gd name="connsiteY4" fmla="*/ 0 h 49022"/>
                <a:gd name="connsiteX0" fmla="*/ 5558 w 64464"/>
                <a:gd name="connsiteY0" fmla="*/ 0 h 49022"/>
                <a:gd name="connsiteX1" fmla="*/ 10321 w 64464"/>
                <a:gd name="connsiteY1" fmla="*/ 47625 h 49022"/>
                <a:gd name="connsiteX2" fmla="*/ 46039 w 64464"/>
                <a:gd name="connsiteY2" fmla="*/ 33337 h 49022"/>
                <a:gd name="connsiteX3" fmla="*/ 60327 w 64464"/>
                <a:gd name="connsiteY3" fmla="*/ 2381 h 49022"/>
                <a:gd name="connsiteX4" fmla="*/ 5558 w 64464"/>
                <a:gd name="connsiteY4" fmla="*/ 0 h 49022"/>
                <a:gd name="connsiteX0" fmla="*/ 6133 w 60913"/>
                <a:gd name="connsiteY0" fmla="*/ 0 h 47628"/>
                <a:gd name="connsiteX1" fmla="*/ 10896 w 60913"/>
                <a:gd name="connsiteY1" fmla="*/ 47625 h 47628"/>
                <a:gd name="connsiteX2" fmla="*/ 60902 w 60913"/>
                <a:gd name="connsiteY2" fmla="*/ 2381 h 47628"/>
                <a:gd name="connsiteX3" fmla="*/ 6133 w 60913"/>
                <a:gd name="connsiteY3" fmla="*/ 0 h 47628"/>
                <a:gd name="connsiteX0" fmla="*/ 3015 w 57804"/>
                <a:gd name="connsiteY0" fmla="*/ 0 h 28581"/>
                <a:gd name="connsiteX1" fmla="*/ 26828 w 57804"/>
                <a:gd name="connsiteY1" fmla="*/ 28575 h 28581"/>
                <a:gd name="connsiteX2" fmla="*/ 57784 w 57804"/>
                <a:gd name="connsiteY2" fmla="*/ 2381 h 28581"/>
                <a:gd name="connsiteX3" fmla="*/ 3015 w 57804"/>
                <a:gd name="connsiteY3" fmla="*/ 0 h 2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04" h="28581">
                  <a:moveTo>
                    <a:pt x="3015" y="0"/>
                  </a:moveTo>
                  <a:cubicBezTo>
                    <a:pt x="-8891" y="7541"/>
                    <a:pt x="17700" y="28178"/>
                    <a:pt x="26828" y="28575"/>
                  </a:cubicBezTo>
                  <a:cubicBezTo>
                    <a:pt x="35956" y="28972"/>
                    <a:pt x="58578" y="10318"/>
                    <a:pt x="57784" y="2381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26" name="Freeform 325"/>
            <p:cNvSpPr>
              <a:spLocks noChangeAspect="1"/>
            </p:cNvSpPr>
            <p:nvPr/>
          </p:nvSpPr>
          <p:spPr>
            <a:xfrm>
              <a:off x="1555187" y="4427404"/>
              <a:ext cx="31141" cy="16762"/>
            </a:xfrm>
            <a:custGeom>
              <a:avLst/>
              <a:gdLst>
                <a:gd name="connsiteX0" fmla="*/ 0 w 200025"/>
                <a:gd name="connsiteY0" fmla="*/ 0 h 126206"/>
                <a:gd name="connsiteX1" fmla="*/ 200025 w 200025"/>
                <a:gd name="connsiteY1" fmla="*/ 0 h 126206"/>
                <a:gd name="connsiteX2" fmla="*/ 138113 w 200025"/>
                <a:gd name="connsiteY2" fmla="*/ 121444 h 126206"/>
                <a:gd name="connsiteX3" fmla="*/ 88106 w 200025"/>
                <a:gd name="connsiteY3" fmla="*/ 126206 h 126206"/>
                <a:gd name="connsiteX4" fmla="*/ 0 w 200025"/>
                <a:gd name="connsiteY4" fmla="*/ 0 h 126206"/>
                <a:gd name="connsiteX0" fmla="*/ 2687 w 202712"/>
                <a:gd name="connsiteY0" fmla="*/ 0 h 139475"/>
                <a:gd name="connsiteX1" fmla="*/ 202712 w 202712"/>
                <a:gd name="connsiteY1" fmla="*/ 0 h 139475"/>
                <a:gd name="connsiteX2" fmla="*/ 140800 w 202712"/>
                <a:gd name="connsiteY2" fmla="*/ 121444 h 139475"/>
                <a:gd name="connsiteX3" fmla="*/ 90793 w 202712"/>
                <a:gd name="connsiteY3" fmla="*/ 126206 h 139475"/>
                <a:gd name="connsiteX4" fmla="*/ 2687 w 202712"/>
                <a:gd name="connsiteY4" fmla="*/ 0 h 139475"/>
                <a:gd name="connsiteX0" fmla="*/ 2687 w 207510"/>
                <a:gd name="connsiteY0" fmla="*/ 0 h 139475"/>
                <a:gd name="connsiteX1" fmla="*/ 202712 w 207510"/>
                <a:gd name="connsiteY1" fmla="*/ 0 h 139475"/>
                <a:gd name="connsiteX2" fmla="*/ 140800 w 207510"/>
                <a:gd name="connsiteY2" fmla="*/ 121444 h 139475"/>
                <a:gd name="connsiteX3" fmla="*/ 90793 w 207510"/>
                <a:gd name="connsiteY3" fmla="*/ 126206 h 139475"/>
                <a:gd name="connsiteX4" fmla="*/ 2687 w 207510"/>
                <a:gd name="connsiteY4" fmla="*/ 0 h 139475"/>
                <a:gd name="connsiteX0" fmla="*/ 3236 w 208213"/>
                <a:gd name="connsiteY0" fmla="*/ 0 h 129395"/>
                <a:gd name="connsiteX1" fmla="*/ 203261 w 208213"/>
                <a:gd name="connsiteY1" fmla="*/ 0 h 129395"/>
                <a:gd name="connsiteX2" fmla="*/ 141349 w 208213"/>
                <a:gd name="connsiteY2" fmla="*/ 121444 h 129395"/>
                <a:gd name="connsiteX3" fmla="*/ 74673 w 208213"/>
                <a:gd name="connsiteY3" fmla="*/ 104775 h 129395"/>
                <a:gd name="connsiteX4" fmla="*/ 3236 w 208213"/>
                <a:gd name="connsiteY4" fmla="*/ 0 h 129395"/>
                <a:gd name="connsiteX0" fmla="*/ 3266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182333"/>
                <a:gd name="connsiteY0" fmla="*/ 0 h 119261"/>
                <a:gd name="connsiteX1" fmla="*/ 174716 w 182333"/>
                <a:gd name="connsiteY1" fmla="*/ 0 h 119261"/>
                <a:gd name="connsiteX2" fmla="*/ 146141 w 182333"/>
                <a:gd name="connsiteY2" fmla="*/ 107156 h 119261"/>
                <a:gd name="connsiteX3" fmla="*/ 74703 w 182333"/>
                <a:gd name="connsiteY3" fmla="*/ 104775 h 119261"/>
                <a:gd name="connsiteX4" fmla="*/ 3266 w 182333"/>
                <a:gd name="connsiteY4" fmla="*/ 0 h 119261"/>
                <a:gd name="connsiteX5" fmla="*/ 84228 w 182333"/>
                <a:gd name="connsiteY5" fmla="*/ 0 h 119261"/>
                <a:gd name="connsiteX0" fmla="*/ 9525 w 107630"/>
                <a:gd name="connsiteY0" fmla="*/ 0 h 119261"/>
                <a:gd name="connsiteX1" fmla="*/ 100013 w 107630"/>
                <a:gd name="connsiteY1" fmla="*/ 0 h 119261"/>
                <a:gd name="connsiteX2" fmla="*/ 71438 w 107630"/>
                <a:gd name="connsiteY2" fmla="*/ 107156 h 119261"/>
                <a:gd name="connsiteX3" fmla="*/ 0 w 107630"/>
                <a:gd name="connsiteY3" fmla="*/ 104775 h 119261"/>
                <a:gd name="connsiteX4" fmla="*/ 9525 w 107630"/>
                <a:gd name="connsiteY4" fmla="*/ 0 h 119261"/>
                <a:gd name="connsiteX0" fmla="*/ 16138 w 115831"/>
                <a:gd name="connsiteY0" fmla="*/ 0 h 107351"/>
                <a:gd name="connsiteX1" fmla="*/ 106626 w 115831"/>
                <a:gd name="connsiteY1" fmla="*/ 0 h 107351"/>
                <a:gd name="connsiteX2" fmla="*/ 87576 w 115831"/>
                <a:gd name="connsiteY2" fmla="*/ 69056 h 107351"/>
                <a:gd name="connsiteX3" fmla="*/ 6613 w 115831"/>
                <a:gd name="connsiteY3" fmla="*/ 104775 h 107351"/>
                <a:gd name="connsiteX4" fmla="*/ 16138 w 115831"/>
                <a:gd name="connsiteY4" fmla="*/ 0 h 107351"/>
                <a:gd name="connsiteX0" fmla="*/ 6113 w 105087"/>
                <a:gd name="connsiteY0" fmla="*/ 0 h 71381"/>
                <a:gd name="connsiteX1" fmla="*/ 96601 w 105087"/>
                <a:gd name="connsiteY1" fmla="*/ 0 h 71381"/>
                <a:gd name="connsiteX2" fmla="*/ 77551 w 105087"/>
                <a:gd name="connsiteY2" fmla="*/ 69056 h 71381"/>
                <a:gd name="connsiteX3" fmla="*/ 22782 w 105087"/>
                <a:gd name="connsiteY3" fmla="*/ 50006 h 71381"/>
                <a:gd name="connsiteX4" fmla="*/ 6113 w 105087"/>
                <a:gd name="connsiteY4" fmla="*/ 0 h 71381"/>
                <a:gd name="connsiteX0" fmla="*/ 5660 w 102234"/>
                <a:gd name="connsiteY0" fmla="*/ 0 h 55025"/>
                <a:gd name="connsiteX1" fmla="*/ 96148 w 102234"/>
                <a:gd name="connsiteY1" fmla="*/ 0 h 55025"/>
                <a:gd name="connsiteX2" fmla="*/ 58048 w 102234"/>
                <a:gd name="connsiteY2" fmla="*/ 47625 h 55025"/>
                <a:gd name="connsiteX3" fmla="*/ 22329 w 102234"/>
                <a:gd name="connsiteY3" fmla="*/ 50006 h 55025"/>
                <a:gd name="connsiteX4" fmla="*/ 5660 w 102234"/>
                <a:gd name="connsiteY4" fmla="*/ 0 h 5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34" h="55025">
                  <a:moveTo>
                    <a:pt x="5660" y="0"/>
                  </a:moveTo>
                  <a:lnTo>
                    <a:pt x="96148" y="0"/>
                  </a:lnTo>
                  <a:cubicBezTo>
                    <a:pt x="119167" y="20241"/>
                    <a:pt x="70351" y="39291"/>
                    <a:pt x="58048" y="47625"/>
                  </a:cubicBezTo>
                  <a:cubicBezTo>
                    <a:pt x="45745" y="55959"/>
                    <a:pt x="31060" y="57943"/>
                    <a:pt x="22329" y="50006"/>
                  </a:cubicBezTo>
                  <a:cubicBezTo>
                    <a:pt x="13598" y="42069"/>
                    <a:pt x="-11009" y="17463"/>
                    <a:pt x="5660" y="0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27" name="TextBox 138"/>
            <p:cNvSpPr txBox="1">
              <a:spLocks noChangeArrowheads="1"/>
            </p:cNvSpPr>
            <p:nvPr/>
          </p:nvSpPr>
          <p:spPr bwMode="auto">
            <a:xfrm rot="4740000">
              <a:off x="3621442" y="4033118"/>
              <a:ext cx="774585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solidFill>
                    <a:srgbClr val="1F30D1"/>
                  </a:solidFill>
                  <a:latin typeface="Calibri" pitchFamily="34" charset="0"/>
                </a:rPr>
                <a:t>Kango Fault</a:t>
              </a:r>
            </a:p>
          </p:txBody>
        </p:sp>
        <p:sp>
          <p:nvSpPr>
            <p:cNvPr id="328" name="Freeform 327"/>
            <p:cNvSpPr/>
            <p:nvPr/>
          </p:nvSpPr>
          <p:spPr>
            <a:xfrm rot="21540000">
              <a:off x="6516121" y="4598100"/>
              <a:ext cx="330557" cy="107743"/>
            </a:xfrm>
            <a:custGeom>
              <a:avLst/>
              <a:gdLst>
                <a:gd name="connsiteX0" fmla="*/ 0 w 330994"/>
                <a:gd name="connsiteY0" fmla="*/ 0 h 95250"/>
                <a:gd name="connsiteX1" fmla="*/ 57150 w 330994"/>
                <a:gd name="connsiteY1" fmla="*/ 28575 h 95250"/>
                <a:gd name="connsiteX2" fmla="*/ 121444 w 330994"/>
                <a:gd name="connsiteY2" fmla="*/ 30956 h 95250"/>
                <a:gd name="connsiteX3" fmla="*/ 176212 w 330994"/>
                <a:gd name="connsiteY3" fmla="*/ 35719 h 95250"/>
                <a:gd name="connsiteX4" fmla="*/ 209550 w 330994"/>
                <a:gd name="connsiteY4" fmla="*/ 35719 h 95250"/>
                <a:gd name="connsiteX5" fmla="*/ 238125 w 330994"/>
                <a:gd name="connsiteY5" fmla="*/ 30956 h 95250"/>
                <a:gd name="connsiteX6" fmla="*/ 259556 w 330994"/>
                <a:gd name="connsiteY6" fmla="*/ 23812 h 95250"/>
                <a:gd name="connsiteX7" fmla="*/ 292894 w 330994"/>
                <a:gd name="connsiteY7" fmla="*/ 23812 h 95250"/>
                <a:gd name="connsiteX8" fmla="*/ 316706 w 330994"/>
                <a:gd name="connsiteY8" fmla="*/ 21431 h 95250"/>
                <a:gd name="connsiteX9" fmla="*/ 326231 w 330994"/>
                <a:gd name="connsiteY9" fmla="*/ 66675 h 95250"/>
                <a:gd name="connsiteX10" fmla="*/ 330994 w 330994"/>
                <a:gd name="connsiteY10" fmla="*/ 90487 h 95250"/>
                <a:gd name="connsiteX11" fmla="*/ 309562 w 330994"/>
                <a:gd name="connsiteY11" fmla="*/ 95250 h 95250"/>
                <a:gd name="connsiteX12" fmla="*/ 292894 w 330994"/>
                <a:gd name="connsiteY12" fmla="*/ 85725 h 95250"/>
                <a:gd name="connsiteX13" fmla="*/ 254794 w 330994"/>
                <a:gd name="connsiteY13" fmla="*/ 85725 h 95250"/>
                <a:gd name="connsiteX14" fmla="*/ 204787 w 330994"/>
                <a:gd name="connsiteY14" fmla="*/ 95250 h 95250"/>
                <a:gd name="connsiteX15" fmla="*/ 166687 w 330994"/>
                <a:gd name="connsiteY15" fmla="*/ 80962 h 95250"/>
                <a:gd name="connsiteX16" fmla="*/ 119062 w 330994"/>
                <a:gd name="connsiteY16" fmla="*/ 80962 h 95250"/>
                <a:gd name="connsiteX17" fmla="*/ 80962 w 330994"/>
                <a:gd name="connsiteY17" fmla="*/ 83344 h 95250"/>
                <a:gd name="connsiteX18" fmla="*/ 71437 w 330994"/>
                <a:gd name="connsiteY18" fmla="*/ 83344 h 95250"/>
                <a:gd name="connsiteX19" fmla="*/ 42862 w 330994"/>
                <a:gd name="connsiteY19" fmla="*/ 52387 h 95250"/>
                <a:gd name="connsiteX20" fmla="*/ 0 w 330994"/>
                <a:gd name="connsiteY20" fmla="*/ 0 h 95250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71437 w 342900"/>
                <a:gd name="connsiteY18" fmla="*/ 83344 h 102393"/>
                <a:gd name="connsiteX19" fmla="*/ 42862 w 342900"/>
                <a:gd name="connsiteY19" fmla="*/ 52387 h 102393"/>
                <a:gd name="connsiteX20" fmla="*/ 0 w 342900"/>
                <a:gd name="connsiteY20" fmla="*/ 0 h 102393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42862 w 342900"/>
                <a:gd name="connsiteY18" fmla="*/ 52387 h 102393"/>
                <a:gd name="connsiteX19" fmla="*/ 0 w 342900"/>
                <a:gd name="connsiteY19" fmla="*/ 0 h 102393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3238"/>
                <a:gd name="connsiteY0" fmla="*/ 391 h 104136"/>
                <a:gd name="connsiteX1" fmla="*/ 57150 w 343238"/>
                <a:gd name="connsiteY1" fmla="*/ 28966 h 104136"/>
                <a:gd name="connsiteX2" fmla="*/ 121444 w 343238"/>
                <a:gd name="connsiteY2" fmla="*/ 31347 h 104136"/>
                <a:gd name="connsiteX3" fmla="*/ 176212 w 343238"/>
                <a:gd name="connsiteY3" fmla="*/ 36110 h 104136"/>
                <a:gd name="connsiteX4" fmla="*/ 209550 w 343238"/>
                <a:gd name="connsiteY4" fmla="*/ 36110 h 104136"/>
                <a:gd name="connsiteX5" fmla="*/ 238125 w 343238"/>
                <a:gd name="connsiteY5" fmla="*/ 31347 h 104136"/>
                <a:gd name="connsiteX6" fmla="*/ 259556 w 343238"/>
                <a:gd name="connsiteY6" fmla="*/ 24203 h 104136"/>
                <a:gd name="connsiteX7" fmla="*/ 292894 w 343238"/>
                <a:gd name="connsiteY7" fmla="*/ 24203 h 104136"/>
                <a:gd name="connsiteX8" fmla="*/ 316706 w 343238"/>
                <a:gd name="connsiteY8" fmla="*/ 21822 h 104136"/>
                <a:gd name="connsiteX9" fmla="*/ 326231 w 343238"/>
                <a:gd name="connsiteY9" fmla="*/ 67066 h 104136"/>
                <a:gd name="connsiteX10" fmla="*/ 342900 w 343238"/>
                <a:gd name="connsiteY10" fmla="*/ 102784 h 104136"/>
                <a:gd name="connsiteX11" fmla="*/ 309562 w 343238"/>
                <a:gd name="connsiteY11" fmla="*/ 95641 h 104136"/>
                <a:gd name="connsiteX12" fmla="*/ 292894 w 343238"/>
                <a:gd name="connsiteY12" fmla="*/ 86116 h 104136"/>
                <a:gd name="connsiteX13" fmla="*/ 254794 w 343238"/>
                <a:gd name="connsiteY13" fmla="*/ 86116 h 104136"/>
                <a:gd name="connsiteX14" fmla="*/ 204787 w 343238"/>
                <a:gd name="connsiteY14" fmla="*/ 95641 h 104136"/>
                <a:gd name="connsiteX15" fmla="*/ 166687 w 343238"/>
                <a:gd name="connsiteY15" fmla="*/ 81353 h 104136"/>
                <a:gd name="connsiteX16" fmla="*/ 119062 w 343238"/>
                <a:gd name="connsiteY16" fmla="*/ 81353 h 104136"/>
                <a:gd name="connsiteX17" fmla="*/ 80962 w 343238"/>
                <a:gd name="connsiteY17" fmla="*/ 83735 h 104136"/>
                <a:gd name="connsiteX18" fmla="*/ 42862 w 343238"/>
                <a:gd name="connsiteY18" fmla="*/ 52778 h 104136"/>
                <a:gd name="connsiteX19" fmla="*/ 0 w 343238"/>
                <a:gd name="connsiteY19" fmla="*/ 391 h 10413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425 h 103210"/>
                <a:gd name="connsiteX1" fmla="*/ 69057 w 343961"/>
                <a:gd name="connsiteY1" fmla="*/ 26619 h 103210"/>
                <a:gd name="connsiteX2" fmla="*/ 121444 w 343961"/>
                <a:gd name="connsiteY2" fmla="*/ 31381 h 103210"/>
                <a:gd name="connsiteX3" fmla="*/ 176212 w 343961"/>
                <a:gd name="connsiteY3" fmla="*/ 36144 h 103210"/>
                <a:gd name="connsiteX4" fmla="*/ 209550 w 343961"/>
                <a:gd name="connsiteY4" fmla="*/ 36144 h 103210"/>
                <a:gd name="connsiteX5" fmla="*/ 238125 w 343961"/>
                <a:gd name="connsiteY5" fmla="*/ 31381 h 103210"/>
                <a:gd name="connsiteX6" fmla="*/ 259556 w 343961"/>
                <a:gd name="connsiteY6" fmla="*/ 24237 h 103210"/>
                <a:gd name="connsiteX7" fmla="*/ 292894 w 343961"/>
                <a:gd name="connsiteY7" fmla="*/ 24237 h 103210"/>
                <a:gd name="connsiteX8" fmla="*/ 316706 w 343961"/>
                <a:gd name="connsiteY8" fmla="*/ 21856 h 103210"/>
                <a:gd name="connsiteX9" fmla="*/ 326231 w 343961"/>
                <a:gd name="connsiteY9" fmla="*/ 67100 h 103210"/>
                <a:gd name="connsiteX10" fmla="*/ 342900 w 343961"/>
                <a:gd name="connsiteY10" fmla="*/ 102818 h 103210"/>
                <a:gd name="connsiteX11" fmla="*/ 292894 w 343961"/>
                <a:gd name="connsiteY11" fmla="*/ 86150 h 103210"/>
                <a:gd name="connsiteX12" fmla="*/ 254794 w 343961"/>
                <a:gd name="connsiteY12" fmla="*/ 86150 h 103210"/>
                <a:gd name="connsiteX13" fmla="*/ 204787 w 343961"/>
                <a:gd name="connsiteY13" fmla="*/ 95675 h 103210"/>
                <a:gd name="connsiteX14" fmla="*/ 166687 w 343961"/>
                <a:gd name="connsiteY14" fmla="*/ 81387 h 103210"/>
                <a:gd name="connsiteX15" fmla="*/ 119062 w 343961"/>
                <a:gd name="connsiteY15" fmla="*/ 81387 h 103210"/>
                <a:gd name="connsiteX16" fmla="*/ 80962 w 343961"/>
                <a:gd name="connsiteY16" fmla="*/ 83769 h 103210"/>
                <a:gd name="connsiteX17" fmla="*/ 42862 w 343961"/>
                <a:gd name="connsiteY17" fmla="*/ 52812 h 103210"/>
                <a:gd name="connsiteX18" fmla="*/ 0 w 343961"/>
                <a:gd name="connsiteY18" fmla="*/ 425 h 103210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6687 w 343622"/>
                <a:gd name="connsiteY14" fmla="*/ 81387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9068 w 343622"/>
                <a:gd name="connsiteY14" fmla="*/ 90912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9550 w 343622"/>
                <a:gd name="connsiteY4" fmla="*/ 36144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35718 w 343622"/>
                <a:gd name="connsiteY17" fmla="*/ 59955 h 103797"/>
                <a:gd name="connsiteX18" fmla="*/ 0 w 343622"/>
                <a:gd name="connsiteY18" fmla="*/ 425 h 103797"/>
                <a:gd name="connsiteX0" fmla="*/ 0 w 343622"/>
                <a:gd name="connsiteY0" fmla="*/ 512 h 103884"/>
                <a:gd name="connsiteX1" fmla="*/ 80963 w 343622"/>
                <a:gd name="connsiteY1" fmla="*/ 21943 h 103884"/>
                <a:gd name="connsiteX2" fmla="*/ 121444 w 343622"/>
                <a:gd name="connsiteY2" fmla="*/ 31468 h 103884"/>
                <a:gd name="connsiteX3" fmla="*/ 164306 w 343622"/>
                <a:gd name="connsiteY3" fmla="*/ 31468 h 103884"/>
                <a:gd name="connsiteX4" fmla="*/ 204787 w 343622"/>
                <a:gd name="connsiteY4" fmla="*/ 29087 h 103884"/>
                <a:gd name="connsiteX5" fmla="*/ 238125 w 343622"/>
                <a:gd name="connsiteY5" fmla="*/ 31468 h 103884"/>
                <a:gd name="connsiteX6" fmla="*/ 259556 w 343622"/>
                <a:gd name="connsiteY6" fmla="*/ 24324 h 103884"/>
                <a:gd name="connsiteX7" fmla="*/ 292894 w 343622"/>
                <a:gd name="connsiteY7" fmla="*/ 24324 h 103884"/>
                <a:gd name="connsiteX8" fmla="*/ 316706 w 343622"/>
                <a:gd name="connsiteY8" fmla="*/ 21943 h 103884"/>
                <a:gd name="connsiteX9" fmla="*/ 326231 w 343622"/>
                <a:gd name="connsiteY9" fmla="*/ 67187 h 103884"/>
                <a:gd name="connsiteX10" fmla="*/ 342900 w 343622"/>
                <a:gd name="connsiteY10" fmla="*/ 102905 h 103884"/>
                <a:gd name="connsiteX11" fmla="*/ 300037 w 343622"/>
                <a:gd name="connsiteY11" fmla="*/ 93381 h 103884"/>
                <a:gd name="connsiteX12" fmla="*/ 261937 w 343622"/>
                <a:gd name="connsiteY12" fmla="*/ 88618 h 103884"/>
                <a:gd name="connsiteX13" fmla="*/ 204787 w 343622"/>
                <a:gd name="connsiteY13" fmla="*/ 95762 h 103884"/>
                <a:gd name="connsiteX14" fmla="*/ 169068 w 343622"/>
                <a:gd name="connsiteY14" fmla="*/ 90999 h 103884"/>
                <a:gd name="connsiteX15" fmla="*/ 119062 w 343622"/>
                <a:gd name="connsiteY15" fmla="*/ 81474 h 103884"/>
                <a:gd name="connsiteX16" fmla="*/ 80962 w 343622"/>
                <a:gd name="connsiteY16" fmla="*/ 83856 h 103884"/>
                <a:gd name="connsiteX17" fmla="*/ 35718 w 343622"/>
                <a:gd name="connsiteY17" fmla="*/ 60042 h 103884"/>
                <a:gd name="connsiteX18" fmla="*/ 0 w 343622"/>
                <a:gd name="connsiteY18" fmla="*/ 512 h 103884"/>
                <a:gd name="connsiteX0" fmla="*/ 0 w 343419"/>
                <a:gd name="connsiteY0" fmla="*/ 512 h 108993"/>
                <a:gd name="connsiteX1" fmla="*/ 80963 w 343419"/>
                <a:gd name="connsiteY1" fmla="*/ 21943 h 108993"/>
                <a:gd name="connsiteX2" fmla="*/ 121444 w 343419"/>
                <a:gd name="connsiteY2" fmla="*/ 31468 h 108993"/>
                <a:gd name="connsiteX3" fmla="*/ 164306 w 343419"/>
                <a:gd name="connsiteY3" fmla="*/ 31468 h 108993"/>
                <a:gd name="connsiteX4" fmla="*/ 204787 w 343419"/>
                <a:gd name="connsiteY4" fmla="*/ 29087 h 108993"/>
                <a:gd name="connsiteX5" fmla="*/ 238125 w 343419"/>
                <a:gd name="connsiteY5" fmla="*/ 31468 h 108993"/>
                <a:gd name="connsiteX6" fmla="*/ 259556 w 343419"/>
                <a:gd name="connsiteY6" fmla="*/ 24324 h 108993"/>
                <a:gd name="connsiteX7" fmla="*/ 292894 w 343419"/>
                <a:gd name="connsiteY7" fmla="*/ 24324 h 108993"/>
                <a:gd name="connsiteX8" fmla="*/ 316706 w 343419"/>
                <a:gd name="connsiteY8" fmla="*/ 21943 h 108993"/>
                <a:gd name="connsiteX9" fmla="*/ 326231 w 343419"/>
                <a:gd name="connsiteY9" fmla="*/ 67187 h 108993"/>
                <a:gd name="connsiteX10" fmla="*/ 342900 w 343419"/>
                <a:gd name="connsiteY10" fmla="*/ 102905 h 108993"/>
                <a:gd name="connsiteX11" fmla="*/ 304799 w 343419"/>
                <a:gd name="connsiteY11" fmla="*/ 107668 h 108993"/>
                <a:gd name="connsiteX12" fmla="*/ 261937 w 343419"/>
                <a:gd name="connsiteY12" fmla="*/ 88618 h 108993"/>
                <a:gd name="connsiteX13" fmla="*/ 204787 w 343419"/>
                <a:gd name="connsiteY13" fmla="*/ 95762 h 108993"/>
                <a:gd name="connsiteX14" fmla="*/ 169068 w 343419"/>
                <a:gd name="connsiteY14" fmla="*/ 90999 h 108993"/>
                <a:gd name="connsiteX15" fmla="*/ 119062 w 343419"/>
                <a:gd name="connsiteY15" fmla="*/ 81474 h 108993"/>
                <a:gd name="connsiteX16" fmla="*/ 80962 w 343419"/>
                <a:gd name="connsiteY16" fmla="*/ 83856 h 108993"/>
                <a:gd name="connsiteX17" fmla="*/ 35718 w 343419"/>
                <a:gd name="connsiteY17" fmla="*/ 60042 h 108993"/>
                <a:gd name="connsiteX18" fmla="*/ 0 w 343419"/>
                <a:gd name="connsiteY18" fmla="*/ 512 h 108993"/>
                <a:gd name="connsiteX0" fmla="*/ 0 w 333896"/>
                <a:gd name="connsiteY0" fmla="*/ 516 h 108831"/>
                <a:gd name="connsiteX1" fmla="*/ 71440 w 333896"/>
                <a:gd name="connsiteY1" fmla="*/ 21781 h 108831"/>
                <a:gd name="connsiteX2" fmla="*/ 111921 w 333896"/>
                <a:gd name="connsiteY2" fmla="*/ 31306 h 108831"/>
                <a:gd name="connsiteX3" fmla="*/ 154783 w 333896"/>
                <a:gd name="connsiteY3" fmla="*/ 31306 h 108831"/>
                <a:gd name="connsiteX4" fmla="*/ 195264 w 333896"/>
                <a:gd name="connsiteY4" fmla="*/ 28925 h 108831"/>
                <a:gd name="connsiteX5" fmla="*/ 228602 w 333896"/>
                <a:gd name="connsiteY5" fmla="*/ 31306 h 108831"/>
                <a:gd name="connsiteX6" fmla="*/ 250033 w 333896"/>
                <a:gd name="connsiteY6" fmla="*/ 24162 h 108831"/>
                <a:gd name="connsiteX7" fmla="*/ 283371 w 333896"/>
                <a:gd name="connsiteY7" fmla="*/ 24162 h 108831"/>
                <a:gd name="connsiteX8" fmla="*/ 307183 w 333896"/>
                <a:gd name="connsiteY8" fmla="*/ 21781 h 108831"/>
                <a:gd name="connsiteX9" fmla="*/ 316708 w 333896"/>
                <a:gd name="connsiteY9" fmla="*/ 67025 h 108831"/>
                <a:gd name="connsiteX10" fmla="*/ 333377 w 333896"/>
                <a:gd name="connsiteY10" fmla="*/ 102743 h 108831"/>
                <a:gd name="connsiteX11" fmla="*/ 295276 w 333896"/>
                <a:gd name="connsiteY11" fmla="*/ 107506 h 108831"/>
                <a:gd name="connsiteX12" fmla="*/ 252414 w 333896"/>
                <a:gd name="connsiteY12" fmla="*/ 88456 h 108831"/>
                <a:gd name="connsiteX13" fmla="*/ 195264 w 333896"/>
                <a:gd name="connsiteY13" fmla="*/ 95600 h 108831"/>
                <a:gd name="connsiteX14" fmla="*/ 159545 w 333896"/>
                <a:gd name="connsiteY14" fmla="*/ 90837 h 108831"/>
                <a:gd name="connsiteX15" fmla="*/ 109539 w 333896"/>
                <a:gd name="connsiteY15" fmla="*/ 81312 h 108831"/>
                <a:gd name="connsiteX16" fmla="*/ 71439 w 333896"/>
                <a:gd name="connsiteY16" fmla="*/ 83694 h 108831"/>
                <a:gd name="connsiteX17" fmla="*/ 26195 w 333896"/>
                <a:gd name="connsiteY17" fmla="*/ 59880 h 108831"/>
                <a:gd name="connsiteX18" fmla="*/ 0 w 333896"/>
                <a:gd name="connsiteY18" fmla="*/ 516 h 1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896" h="108831">
                  <a:moveTo>
                    <a:pt x="0" y="516"/>
                  </a:moveTo>
                  <a:cubicBezTo>
                    <a:pt x="2381" y="-3453"/>
                    <a:pt x="52787" y="16649"/>
                    <a:pt x="71440" y="21781"/>
                  </a:cubicBezTo>
                  <a:cubicBezTo>
                    <a:pt x="90093" y="26913"/>
                    <a:pt x="98030" y="29718"/>
                    <a:pt x="111921" y="31306"/>
                  </a:cubicBezTo>
                  <a:cubicBezTo>
                    <a:pt x="125812" y="32894"/>
                    <a:pt x="140893" y="31703"/>
                    <a:pt x="154783" y="31306"/>
                  </a:cubicBezTo>
                  <a:cubicBezTo>
                    <a:pt x="168673" y="30909"/>
                    <a:pt x="184945" y="29719"/>
                    <a:pt x="195264" y="28925"/>
                  </a:cubicBezTo>
                  <a:lnTo>
                    <a:pt x="228602" y="31306"/>
                  </a:lnTo>
                  <a:cubicBezTo>
                    <a:pt x="236936" y="29322"/>
                    <a:pt x="240905" y="25353"/>
                    <a:pt x="250033" y="24162"/>
                  </a:cubicBezTo>
                  <a:cubicBezTo>
                    <a:pt x="259161" y="22971"/>
                    <a:pt x="273846" y="24559"/>
                    <a:pt x="283371" y="24162"/>
                  </a:cubicBezTo>
                  <a:lnTo>
                    <a:pt x="307183" y="21781"/>
                  </a:lnTo>
                  <a:lnTo>
                    <a:pt x="316708" y="67025"/>
                  </a:lnTo>
                  <a:cubicBezTo>
                    <a:pt x="321074" y="80519"/>
                    <a:pt x="336949" y="95996"/>
                    <a:pt x="333377" y="102743"/>
                  </a:cubicBezTo>
                  <a:cubicBezTo>
                    <a:pt x="329805" y="109490"/>
                    <a:pt x="308770" y="109887"/>
                    <a:pt x="295276" y="107506"/>
                  </a:cubicBezTo>
                  <a:cubicBezTo>
                    <a:pt x="281782" y="105125"/>
                    <a:pt x="269083" y="90440"/>
                    <a:pt x="252414" y="88456"/>
                  </a:cubicBezTo>
                  <a:cubicBezTo>
                    <a:pt x="235745" y="86472"/>
                    <a:pt x="210742" y="95203"/>
                    <a:pt x="195264" y="95600"/>
                  </a:cubicBezTo>
                  <a:cubicBezTo>
                    <a:pt x="179786" y="95997"/>
                    <a:pt x="175420" y="90837"/>
                    <a:pt x="159545" y="90837"/>
                  </a:cubicBezTo>
                  <a:lnTo>
                    <a:pt x="109539" y="81312"/>
                  </a:lnTo>
                  <a:cubicBezTo>
                    <a:pt x="95252" y="81709"/>
                    <a:pt x="85330" y="87266"/>
                    <a:pt x="71439" y="83694"/>
                  </a:cubicBezTo>
                  <a:cubicBezTo>
                    <a:pt x="57548" y="80122"/>
                    <a:pt x="40482" y="77342"/>
                    <a:pt x="26195" y="59880"/>
                  </a:cubicBezTo>
                  <a:cubicBezTo>
                    <a:pt x="14289" y="40037"/>
                    <a:pt x="11906" y="20359"/>
                    <a:pt x="0" y="516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29" name="Freeform 328"/>
            <p:cNvSpPr/>
            <p:nvPr/>
          </p:nvSpPr>
          <p:spPr>
            <a:xfrm>
              <a:off x="6070613" y="4601128"/>
              <a:ext cx="276492" cy="85162"/>
            </a:xfrm>
            <a:custGeom>
              <a:avLst/>
              <a:gdLst>
                <a:gd name="connsiteX0" fmla="*/ 0 w 280987"/>
                <a:gd name="connsiteY0" fmla="*/ 35719 h 85725"/>
                <a:gd name="connsiteX1" fmla="*/ 71437 w 280987"/>
                <a:gd name="connsiteY1" fmla="*/ 42863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3813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7852 w 281677"/>
                <a:gd name="connsiteY3" fmla="*/ 33338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1022 w 282009"/>
                <a:gd name="connsiteY0" fmla="*/ 35719 h 86166"/>
                <a:gd name="connsiteX1" fmla="*/ 58172 w 282009"/>
                <a:gd name="connsiteY1" fmla="*/ 30957 h 86166"/>
                <a:gd name="connsiteX2" fmla="*/ 89128 w 282009"/>
                <a:gd name="connsiteY2" fmla="*/ 38100 h 86166"/>
                <a:gd name="connsiteX3" fmla="*/ 158184 w 282009"/>
                <a:gd name="connsiteY3" fmla="*/ 33338 h 86166"/>
                <a:gd name="connsiteX4" fmla="*/ 198666 w 282009"/>
                <a:gd name="connsiteY4" fmla="*/ 23813 h 86166"/>
                <a:gd name="connsiteX5" fmla="*/ 236765 w 282009"/>
                <a:gd name="connsiteY5" fmla="*/ 11907 h 86166"/>
                <a:gd name="connsiteX6" fmla="*/ 272484 w 282009"/>
                <a:gd name="connsiteY6" fmla="*/ 0 h 86166"/>
                <a:gd name="connsiteX7" fmla="*/ 282009 w 282009"/>
                <a:gd name="connsiteY7" fmla="*/ 23813 h 86166"/>
                <a:gd name="connsiteX8" fmla="*/ 282009 w 282009"/>
                <a:gd name="connsiteY8" fmla="*/ 42863 h 86166"/>
                <a:gd name="connsiteX9" fmla="*/ 251053 w 282009"/>
                <a:gd name="connsiteY9" fmla="*/ 66675 h 86166"/>
                <a:gd name="connsiteX10" fmla="*/ 189141 w 282009"/>
                <a:gd name="connsiteY10" fmla="*/ 83344 h 86166"/>
                <a:gd name="connsiteX11" fmla="*/ 110559 w 282009"/>
                <a:gd name="connsiteY11" fmla="*/ 85725 h 86166"/>
                <a:gd name="connsiteX12" fmla="*/ 24834 w 282009"/>
                <a:gd name="connsiteY12" fmla="*/ 78581 h 86166"/>
                <a:gd name="connsiteX13" fmla="*/ 1022 w 282009"/>
                <a:gd name="connsiteY13" fmla="*/ 35719 h 86166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89128 w 282009"/>
                <a:gd name="connsiteY2" fmla="*/ 38100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60565 w 282009"/>
                <a:gd name="connsiteY3" fmla="*/ 26194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176 w 279782"/>
                <a:gd name="connsiteY0" fmla="*/ 28575 h 86022"/>
                <a:gd name="connsiteX1" fmla="*/ 55945 w 279782"/>
                <a:gd name="connsiteY1" fmla="*/ 30957 h 86022"/>
                <a:gd name="connsiteX2" fmla="*/ 94045 w 279782"/>
                <a:gd name="connsiteY2" fmla="*/ 30956 h 86022"/>
                <a:gd name="connsiteX3" fmla="*/ 158338 w 279782"/>
                <a:gd name="connsiteY3" fmla="*/ 26194 h 86022"/>
                <a:gd name="connsiteX4" fmla="*/ 198820 w 279782"/>
                <a:gd name="connsiteY4" fmla="*/ 16669 h 86022"/>
                <a:gd name="connsiteX5" fmla="*/ 229775 w 279782"/>
                <a:gd name="connsiteY5" fmla="*/ 4764 h 86022"/>
                <a:gd name="connsiteX6" fmla="*/ 270257 w 279782"/>
                <a:gd name="connsiteY6" fmla="*/ 0 h 86022"/>
                <a:gd name="connsiteX7" fmla="*/ 279782 w 279782"/>
                <a:gd name="connsiteY7" fmla="*/ 23813 h 86022"/>
                <a:gd name="connsiteX8" fmla="*/ 279782 w 279782"/>
                <a:gd name="connsiteY8" fmla="*/ 42863 h 86022"/>
                <a:gd name="connsiteX9" fmla="*/ 260733 w 279782"/>
                <a:gd name="connsiteY9" fmla="*/ 71437 h 86022"/>
                <a:gd name="connsiteX10" fmla="*/ 186914 w 279782"/>
                <a:gd name="connsiteY10" fmla="*/ 83344 h 86022"/>
                <a:gd name="connsiteX11" fmla="*/ 108332 w 279782"/>
                <a:gd name="connsiteY11" fmla="*/ 85725 h 86022"/>
                <a:gd name="connsiteX12" fmla="*/ 22607 w 279782"/>
                <a:gd name="connsiteY12" fmla="*/ 78581 h 86022"/>
                <a:gd name="connsiteX13" fmla="*/ 1176 w 279782"/>
                <a:gd name="connsiteY13" fmla="*/ 28575 h 86022"/>
                <a:gd name="connsiteX0" fmla="*/ 679 w 279285"/>
                <a:gd name="connsiteY0" fmla="*/ 28575 h 86022"/>
                <a:gd name="connsiteX1" fmla="*/ 55448 w 279285"/>
                <a:gd name="connsiteY1" fmla="*/ 30957 h 86022"/>
                <a:gd name="connsiteX2" fmla="*/ 93548 w 279285"/>
                <a:gd name="connsiteY2" fmla="*/ 30956 h 86022"/>
                <a:gd name="connsiteX3" fmla="*/ 157841 w 279285"/>
                <a:gd name="connsiteY3" fmla="*/ 26194 h 86022"/>
                <a:gd name="connsiteX4" fmla="*/ 198323 w 279285"/>
                <a:gd name="connsiteY4" fmla="*/ 16669 h 86022"/>
                <a:gd name="connsiteX5" fmla="*/ 229278 w 279285"/>
                <a:gd name="connsiteY5" fmla="*/ 4764 h 86022"/>
                <a:gd name="connsiteX6" fmla="*/ 269760 w 279285"/>
                <a:gd name="connsiteY6" fmla="*/ 0 h 86022"/>
                <a:gd name="connsiteX7" fmla="*/ 279285 w 279285"/>
                <a:gd name="connsiteY7" fmla="*/ 23813 h 86022"/>
                <a:gd name="connsiteX8" fmla="*/ 279285 w 279285"/>
                <a:gd name="connsiteY8" fmla="*/ 42863 h 86022"/>
                <a:gd name="connsiteX9" fmla="*/ 260236 w 279285"/>
                <a:gd name="connsiteY9" fmla="*/ 71437 h 86022"/>
                <a:gd name="connsiteX10" fmla="*/ 186417 w 279285"/>
                <a:gd name="connsiteY10" fmla="*/ 83344 h 86022"/>
                <a:gd name="connsiteX11" fmla="*/ 107835 w 279285"/>
                <a:gd name="connsiteY11" fmla="*/ 85725 h 86022"/>
                <a:gd name="connsiteX12" fmla="*/ 31635 w 279285"/>
                <a:gd name="connsiteY12" fmla="*/ 78581 h 86022"/>
                <a:gd name="connsiteX13" fmla="*/ 679 w 279285"/>
                <a:gd name="connsiteY13" fmla="*/ 28575 h 8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285" h="86022">
                  <a:moveTo>
                    <a:pt x="679" y="28575"/>
                  </a:moveTo>
                  <a:cubicBezTo>
                    <a:pt x="5045" y="20638"/>
                    <a:pt x="39970" y="30560"/>
                    <a:pt x="55448" y="30957"/>
                  </a:cubicBezTo>
                  <a:cubicBezTo>
                    <a:pt x="70926" y="31354"/>
                    <a:pt x="76483" y="31750"/>
                    <a:pt x="93548" y="30956"/>
                  </a:cubicBezTo>
                  <a:cubicBezTo>
                    <a:pt x="110613" y="30162"/>
                    <a:pt x="140379" y="28575"/>
                    <a:pt x="157841" y="26194"/>
                  </a:cubicBezTo>
                  <a:cubicBezTo>
                    <a:pt x="175303" y="23813"/>
                    <a:pt x="186417" y="20241"/>
                    <a:pt x="198323" y="16669"/>
                  </a:cubicBezTo>
                  <a:cubicBezTo>
                    <a:pt x="210229" y="13097"/>
                    <a:pt x="217372" y="7542"/>
                    <a:pt x="229278" y="4764"/>
                  </a:cubicBezTo>
                  <a:cubicBezTo>
                    <a:pt x="241184" y="1986"/>
                    <a:pt x="260235" y="4763"/>
                    <a:pt x="269760" y="0"/>
                  </a:cubicBezTo>
                  <a:lnTo>
                    <a:pt x="279285" y="23813"/>
                  </a:lnTo>
                  <a:lnTo>
                    <a:pt x="279285" y="42863"/>
                  </a:lnTo>
                  <a:cubicBezTo>
                    <a:pt x="274126" y="50007"/>
                    <a:pt x="275714" y="64690"/>
                    <a:pt x="260236" y="71437"/>
                  </a:cubicBezTo>
                  <a:cubicBezTo>
                    <a:pt x="244758" y="78184"/>
                    <a:pt x="211817" y="80963"/>
                    <a:pt x="186417" y="83344"/>
                  </a:cubicBezTo>
                  <a:cubicBezTo>
                    <a:pt x="161017" y="85725"/>
                    <a:pt x="133632" y="86519"/>
                    <a:pt x="107835" y="85725"/>
                  </a:cubicBezTo>
                  <a:cubicBezTo>
                    <a:pt x="82038" y="84931"/>
                    <a:pt x="49494" y="88106"/>
                    <a:pt x="31635" y="78581"/>
                  </a:cubicBezTo>
                  <a:cubicBezTo>
                    <a:pt x="13776" y="69056"/>
                    <a:pt x="-3687" y="36512"/>
                    <a:pt x="679" y="28575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30" name="Freeform 329"/>
            <p:cNvSpPr/>
            <p:nvPr/>
          </p:nvSpPr>
          <p:spPr>
            <a:xfrm>
              <a:off x="5752696" y="4625487"/>
              <a:ext cx="184214" cy="113385"/>
            </a:xfrm>
            <a:custGeom>
              <a:avLst/>
              <a:gdLst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73819 w 176213"/>
                <a:gd name="connsiteY2" fmla="*/ 23813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88106 w 176213"/>
                <a:gd name="connsiteY2" fmla="*/ 21432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40493 w 176224"/>
                <a:gd name="connsiteY12" fmla="*/ 55887 h 113037"/>
                <a:gd name="connsiteX13" fmla="*/ 11 w 176224"/>
                <a:gd name="connsiteY13" fmla="*/ 3499 h 113037"/>
                <a:gd name="connsiteX0" fmla="*/ 11 w 180986"/>
                <a:gd name="connsiteY0" fmla="*/ 3499 h 113037"/>
                <a:gd name="connsiteX1" fmla="*/ 54780 w 180986"/>
                <a:gd name="connsiteY1" fmla="*/ 8262 h 113037"/>
                <a:gd name="connsiteX2" fmla="*/ 88117 w 180986"/>
                <a:gd name="connsiteY2" fmla="*/ 24931 h 113037"/>
                <a:gd name="connsiteX3" fmla="*/ 109549 w 180986"/>
                <a:gd name="connsiteY3" fmla="*/ 24930 h 113037"/>
                <a:gd name="connsiteX4" fmla="*/ 126218 w 180986"/>
                <a:gd name="connsiteY4" fmla="*/ 77318 h 113037"/>
                <a:gd name="connsiteX5" fmla="*/ 133361 w 180986"/>
                <a:gd name="connsiteY5" fmla="*/ 36837 h 113037"/>
                <a:gd name="connsiteX6" fmla="*/ 180986 w 180986"/>
                <a:gd name="connsiteY6" fmla="*/ 17787 h 113037"/>
                <a:gd name="connsiteX7" fmla="*/ 176224 w 180986"/>
                <a:gd name="connsiteY7" fmla="*/ 55887 h 113037"/>
                <a:gd name="connsiteX8" fmla="*/ 157174 w 180986"/>
                <a:gd name="connsiteY8" fmla="*/ 98749 h 113037"/>
                <a:gd name="connsiteX9" fmla="*/ 128599 w 180986"/>
                <a:gd name="connsiteY9" fmla="*/ 113037 h 113037"/>
                <a:gd name="connsiteX10" fmla="*/ 95261 w 180986"/>
                <a:gd name="connsiteY10" fmla="*/ 86843 h 113037"/>
                <a:gd name="connsiteX11" fmla="*/ 73830 w 180986"/>
                <a:gd name="connsiteY11" fmla="*/ 79700 h 113037"/>
                <a:gd name="connsiteX12" fmla="*/ 40493 w 180986"/>
                <a:gd name="connsiteY12" fmla="*/ 55887 h 113037"/>
                <a:gd name="connsiteX13" fmla="*/ 11 w 180986"/>
                <a:gd name="connsiteY13" fmla="*/ 3499 h 113037"/>
                <a:gd name="connsiteX0" fmla="*/ 10 w 180985"/>
                <a:gd name="connsiteY0" fmla="*/ 4058 h 113596"/>
                <a:gd name="connsiteX1" fmla="*/ 64304 w 180985"/>
                <a:gd name="connsiteY1" fmla="*/ 6440 h 113596"/>
                <a:gd name="connsiteX2" fmla="*/ 88116 w 180985"/>
                <a:gd name="connsiteY2" fmla="*/ 25490 h 113596"/>
                <a:gd name="connsiteX3" fmla="*/ 109548 w 180985"/>
                <a:gd name="connsiteY3" fmla="*/ 25489 h 113596"/>
                <a:gd name="connsiteX4" fmla="*/ 126217 w 180985"/>
                <a:gd name="connsiteY4" fmla="*/ 77877 h 113596"/>
                <a:gd name="connsiteX5" fmla="*/ 133360 w 180985"/>
                <a:gd name="connsiteY5" fmla="*/ 37396 h 113596"/>
                <a:gd name="connsiteX6" fmla="*/ 180985 w 180985"/>
                <a:gd name="connsiteY6" fmla="*/ 18346 h 113596"/>
                <a:gd name="connsiteX7" fmla="*/ 176223 w 180985"/>
                <a:gd name="connsiteY7" fmla="*/ 56446 h 113596"/>
                <a:gd name="connsiteX8" fmla="*/ 157173 w 180985"/>
                <a:gd name="connsiteY8" fmla="*/ 99308 h 113596"/>
                <a:gd name="connsiteX9" fmla="*/ 128598 w 180985"/>
                <a:gd name="connsiteY9" fmla="*/ 113596 h 113596"/>
                <a:gd name="connsiteX10" fmla="*/ 95260 w 180985"/>
                <a:gd name="connsiteY10" fmla="*/ 87402 h 113596"/>
                <a:gd name="connsiteX11" fmla="*/ 73829 w 180985"/>
                <a:gd name="connsiteY11" fmla="*/ 80259 h 113596"/>
                <a:gd name="connsiteX12" fmla="*/ 40492 w 180985"/>
                <a:gd name="connsiteY12" fmla="*/ 56446 h 113596"/>
                <a:gd name="connsiteX13" fmla="*/ 10 w 180985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6075"/>
                <a:gd name="connsiteY0" fmla="*/ 4058 h 113943"/>
                <a:gd name="connsiteX1" fmla="*/ 64631 w 186075"/>
                <a:gd name="connsiteY1" fmla="*/ 6440 h 113943"/>
                <a:gd name="connsiteX2" fmla="*/ 88443 w 186075"/>
                <a:gd name="connsiteY2" fmla="*/ 25490 h 113943"/>
                <a:gd name="connsiteX3" fmla="*/ 109875 w 186075"/>
                <a:gd name="connsiteY3" fmla="*/ 25489 h 113943"/>
                <a:gd name="connsiteX4" fmla="*/ 126544 w 186075"/>
                <a:gd name="connsiteY4" fmla="*/ 77877 h 113943"/>
                <a:gd name="connsiteX5" fmla="*/ 133687 w 186075"/>
                <a:gd name="connsiteY5" fmla="*/ 37396 h 113943"/>
                <a:gd name="connsiteX6" fmla="*/ 181312 w 186075"/>
                <a:gd name="connsiteY6" fmla="*/ 18346 h 113943"/>
                <a:gd name="connsiteX7" fmla="*/ 186075 w 186075"/>
                <a:gd name="connsiteY7" fmla="*/ 56446 h 113943"/>
                <a:gd name="connsiteX8" fmla="*/ 157500 w 186075"/>
                <a:gd name="connsiteY8" fmla="*/ 99308 h 113943"/>
                <a:gd name="connsiteX9" fmla="*/ 128925 w 186075"/>
                <a:gd name="connsiteY9" fmla="*/ 113596 h 113943"/>
                <a:gd name="connsiteX10" fmla="*/ 95587 w 186075"/>
                <a:gd name="connsiteY10" fmla="*/ 87402 h 113943"/>
                <a:gd name="connsiteX11" fmla="*/ 74156 w 186075"/>
                <a:gd name="connsiteY11" fmla="*/ 80259 h 113943"/>
                <a:gd name="connsiteX12" fmla="*/ 40819 w 186075"/>
                <a:gd name="connsiteY12" fmla="*/ 56446 h 113943"/>
                <a:gd name="connsiteX13" fmla="*/ 337 w 186075"/>
                <a:gd name="connsiteY13" fmla="*/ 4058 h 113943"/>
                <a:gd name="connsiteX0" fmla="*/ 337 w 186075"/>
                <a:gd name="connsiteY0" fmla="*/ 4058 h 114619"/>
                <a:gd name="connsiteX1" fmla="*/ 64631 w 186075"/>
                <a:gd name="connsiteY1" fmla="*/ 6440 h 114619"/>
                <a:gd name="connsiteX2" fmla="*/ 88443 w 186075"/>
                <a:gd name="connsiteY2" fmla="*/ 25490 h 114619"/>
                <a:gd name="connsiteX3" fmla="*/ 109875 w 186075"/>
                <a:gd name="connsiteY3" fmla="*/ 25489 h 114619"/>
                <a:gd name="connsiteX4" fmla="*/ 126544 w 186075"/>
                <a:gd name="connsiteY4" fmla="*/ 77877 h 114619"/>
                <a:gd name="connsiteX5" fmla="*/ 133687 w 186075"/>
                <a:gd name="connsiteY5" fmla="*/ 37396 h 114619"/>
                <a:gd name="connsiteX6" fmla="*/ 181312 w 186075"/>
                <a:gd name="connsiteY6" fmla="*/ 18346 h 114619"/>
                <a:gd name="connsiteX7" fmla="*/ 186075 w 186075"/>
                <a:gd name="connsiteY7" fmla="*/ 56446 h 114619"/>
                <a:gd name="connsiteX8" fmla="*/ 174169 w 186075"/>
                <a:gd name="connsiteY8" fmla="*/ 104071 h 114619"/>
                <a:gd name="connsiteX9" fmla="*/ 128925 w 186075"/>
                <a:gd name="connsiteY9" fmla="*/ 113596 h 114619"/>
                <a:gd name="connsiteX10" fmla="*/ 95587 w 186075"/>
                <a:gd name="connsiteY10" fmla="*/ 87402 h 114619"/>
                <a:gd name="connsiteX11" fmla="*/ 74156 w 186075"/>
                <a:gd name="connsiteY11" fmla="*/ 80259 h 114619"/>
                <a:gd name="connsiteX12" fmla="*/ 40819 w 186075"/>
                <a:gd name="connsiteY12" fmla="*/ 56446 h 114619"/>
                <a:gd name="connsiteX13" fmla="*/ 337 w 186075"/>
                <a:gd name="connsiteY13" fmla="*/ 4058 h 114619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6544 w 186075"/>
                <a:gd name="connsiteY4" fmla="*/ 77788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4163 w 186075"/>
                <a:gd name="connsiteY4" fmla="*/ 70645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075" h="114530">
                  <a:moveTo>
                    <a:pt x="337" y="3969"/>
                  </a:moveTo>
                  <a:cubicBezTo>
                    <a:pt x="-457" y="-4762"/>
                    <a:pt x="48756" y="3176"/>
                    <a:pt x="64631" y="6351"/>
                  </a:cubicBezTo>
                  <a:cubicBezTo>
                    <a:pt x="80506" y="9526"/>
                    <a:pt x="88046" y="19845"/>
                    <a:pt x="95587" y="23020"/>
                  </a:cubicBezTo>
                  <a:cubicBezTo>
                    <a:pt x="103128" y="26195"/>
                    <a:pt x="102731" y="25400"/>
                    <a:pt x="109875" y="25400"/>
                  </a:cubicBezTo>
                  <a:cubicBezTo>
                    <a:pt x="116225" y="34131"/>
                    <a:pt x="120194" y="68661"/>
                    <a:pt x="124163" y="70645"/>
                  </a:cubicBezTo>
                  <a:cubicBezTo>
                    <a:pt x="128132" y="72629"/>
                    <a:pt x="124162" y="46038"/>
                    <a:pt x="133687" y="37307"/>
                  </a:cubicBezTo>
                  <a:cubicBezTo>
                    <a:pt x="143212" y="28576"/>
                    <a:pt x="165437" y="24607"/>
                    <a:pt x="181312" y="18257"/>
                  </a:cubicBezTo>
                  <a:lnTo>
                    <a:pt x="186075" y="56357"/>
                  </a:lnTo>
                  <a:cubicBezTo>
                    <a:pt x="182106" y="69851"/>
                    <a:pt x="183694" y="94457"/>
                    <a:pt x="174169" y="103982"/>
                  </a:cubicBezTo>
                  <a:cubicBezTo>
                    <a:pt x="164644" y="113507"/>
                    <a:pt x="142022" y="116285"/>
                    <a:pt x="128925" y="113507"/>
                  </a:cubicBezTo>
                  <a:cubicBezTo>
                    <a:pt x="115828" y="110729"/>
                    <a:pt x="104715" y="92869"/>
                    <a:pt x="95587" y="87313"/>
                  </a:cubicBezTo>
                  <a:cubicBezTo>
                    <a:pt x="86459" y="81757"/>
                    <a:pt x="83284" y="85329"/>
                    <a:pt x="74156" y="80170"/>
                  </a:cubicBezTo>
                  <a:cubicBezTo>
                    <a:pt x="65028" y="75011"/>
                    <a:pt x="53122" y="69057"/>
                    <a:pt x="40819" y="56357"/>
                  </a:cubicBezTo>
                  <a:cubicBezTo>
                    <a:pt x="28516" y="43657"/>
                    <a:pt x="-3632" y="12303"/>
                    <a:pt x="337" y="3969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31" name="Freeform 330"/>
            <p:cNvSpPr/>
            <p:nvPr/>
          </p:nvSpPr>
          <p:spPr>
            <a:xfrm>
              <a:off x="5708239" y="4627059"/>
              <a:ext cx="333069" cy="153998"/>
            </a:xfrm>
            <a:custGeom>
              <a:avLst/>
              <a:gdLst>
                <a:gd name="connsiteX0" fmla="*/ 0 w 321469"/>
                <a:gd name="connsiteY0" fmla="*/ 0 h 154781"/>
                <a:gd name="connsiteX1" fmla="*/ 54769 w 321469"/>
                <a:gd name="connsiteY1" fmla="*/ 78581 h 154781"/>
                <a:gd name="connsiteX2" fmla="*/ 90488 w 321469"/>
                <a:gd name="connsiteY2" fmla="*/ 109537 h 154781"/>
                <a:gd name="connsiteX3" fmla="*/ 130969 w 321469"/>
                <a:gd name="connsiteY3" fmla="*/ 121444 h 154781"/>
                <a:gd name="connsiteX4" fmla="*/ 180975 w 321469"/>
                <a:gd name="connsiteY4" fmla="*/ 154781 h 154781"/>
                <a:gd name="connsiteX5" fmla="*/ 230981 w 321469"/>
                <a:gd name="connsiteY5" fmla="*/ 135731 h 154781"/>
                <a:gd name="connsiteX6" fmla="*/ 283369 w 321469"/>
                <a:gd name="connsiteY6" fmla="*/ 88106 h 154781"/>
                <a:gd name="connsiteX7" fmla="*/ 319088 w 321469"/>
                <a:gd name="connsiteY7" fmla="*/ 45244 h 154781"/>
                <a:gd name="connsiteX8" fmla="*/ 321469 w 321469"/>
                <a:gd name="connsiteY8" fmla="*/ 0 h 154781"/>
                <a:gd name="connsiteX9" fmla="*/ 292894 w 321469"/>
                <a:gd name="connsiteY9" fmla="*/ 7144 h 154781"/>
                <a:gd name="connsiteX10" fmla="*/ 276225 w 321469"/>
                <a:gd name="connsiteY10" fmla="*/ 28575 h 154781"/>
                <a:gd name="connsiteX11" fmla="*/ 261938 w 321469"/>
                <a:gd name="connsiteY11" fmla="*/ 30956 h 154781"/>
                <a:gd name="connsiteX12" fmla="*/ 242888 w 321469"/>
                <a:gd name="connsiteY12" fmla="*/ 42862 h 154781"/>
                <a:gd name="connsiteX13" fmla="*/ 226219 w 321469"/>
                <a:gd name="connsiteY13" fmla="*/ 35719 h 154781"/>
                <a:gd name="connsiteX14" fmla="*/ 219075 w 321469"/>
                <a:gd name="connsiteY14" fmla="*/ 78581 h 154781"/>
                <a:gd name="connsiteX15" fmla="*/ 197644 w 321469"/>
                <a:gd name="connsiteY15" fmla="*/ 100012 h 154781"/>
                <a:gd name="connsiteX16" fmla="*/ 161925 w 321469"/>
                <a:gd name="connsiteY16" fmla="*/ 97631 h 154781"/>
                <a:gd name="connsiteX17" fmla="*/ 133350 w 321469"/>
                <a:gd name="connsiteY17" fmla="*/ 78581 h 154781"/>
                <a:gd name="connsiteX18" fmla="*/ 90488 w 321469"/>
                <a:gd name="connsiteY18" fmla="*/ 47625 h 154781"/>
                <a:gd name="connsiteX19" fmla="*/ 57150 w 321469"/>
                <a:gd name="connsiteY19" fmla="*/ 19050 h 154781"/>
                <a:gd name="connsiteX20" fmla="*/ 0 w 321469"/>
                <a:gd name="connsiteY20" fmla="*/ 0 h 154781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30969 w 321469"/>
                <a:gd name="connsiteY3" fmla="*/ 130969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33350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42888 w 326423"/>
                <a:gd name="connsiteY11" fmla="*/ 52387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7657 w 326423"/>
                <a:gd name="connsiteY9" fmla="*/ 9525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31185"/>
                <a:gd name="connsiteY0" fmla="*/ 4762 h 165416"/>
                <a:gd name="connsiteX1" fmla="*/ 59531 w 331185"/>
                <a:gd name="connsiteY1" fmla="*/ 88106 h 165416"/>
                <a:gd name="connsiteX2" fmla="*/ 95250 w 331185"/>
                <a:gd name="connsiteY2" fmla="*/ 119062 h 165416"/>
                <a:gd name="connsiteX3" fmla="*/ 130968 w 331185"/>
                <a:gd name="connsiteY3" fmla="*/ 140494 h 165416"/>
                <a:gd name="connsiteX4" fmla="*/ 185737 w 331185"/>
                <a:gd name="connsiteY4" fmla="*/ 164306 h 165416"/>
                <a:gd name="connsiteX5" fmla="*/ 235743 w 331185"/>
                <a:gd name="connsiteY5" fmla="*/ 145256 h 165416"/>
                <a:gd name="connsiteX6" fmla="*/ 288131 w 331185"/>
                <a:gd name="connsiteY6" fmla="*/ 97631 h 165416"/>
                <a:gd name="connsiteX7" fmla="*/ 323850 w 331185"/>
                <a:gd name="connsiteY7" fmla="*/ 54769 h 165416"/>
                <a:gd name="connsiteX8" fmla="*/ 326231 w 331185"/>
                <a:gd name="connsiteY8" fmla="*/ 9525 h 165416"/>
                <a:gd name="connsiteX9" fmla="*/ 302419 w 331185"/>
                <a:gd name="connsiteY9" fmla="*/ 9525 h 165416"/>
                <a:gd name="connsiteX10" fmla="*/ 276225 w 331185"/>
                <a:gd name="connsiteY10" fmla="*/ 26193 h 165416"/>
                <a:gd name="connsiteX11" fmla="*/ 254794 w 331185"/>
                <a:gd name="connsiteY11" fmla="*/ 40481 h 165416"/>
                <a:gd name="connsiteX12" fmla="*/ 230981 w 331185"/>
                <a:gd name="connsiteY12" fmla="*/ 45244 h 165416"/>
                <a:gd name="connsiteX13" fmla="*/ 223837 w 331185"/>
                <a:gd name="connsiteY13" fmla="*/ 88106 h 165416"/>
                <a:gd name="connsiteX14" fmla="*/ 202406 w 331185"/>
                <a:gd name="connsiteY14" fmla="*/ 109537 h 165416"/>
                <a:gd name="connsiteX15" fmla="*/ 166687 w 331185"/>
                <a:gd name="connsiteY15" fmla="*/ 107156 h 165416"/>
                <a:gd name="connsiteX16" fmla="*/ 145256 w 331185"/>
                <a:gd name="connsiteY16" fmla="*/ 88106 h 165416"/>
                <a:gd name="connsiteX17" fmla="*/ 95250 w 331185"/>
                <a:gd name="connsiteY17" fmla="*/ 57150 h 165416"/>
                <a:gd name="connsiteX18" fmla="*/ 47625 w 331185"/>
                <a:gd name="connsiteY18" fmla="*/ 0 h 165416"/>
                <a:gd name="connsiteX19" fmla="*/ 0 w 331185"/>
                <a:gd name="connsiteY19" fmla="*/ 4762 h 165416"/>
                <a:gd name="connsiteX0" fmla="*/ 0 w 331185"/>
                <a:gd name="connsiteY0" fmla="*/ 4762 h 164816"/>
                <a:gd name="connsiteX1" fmla="*/ 59531 w 331185"/>
                <a:gd name="connsiteY1" fmla="*/ 88106 h 164816"/>
                <a:gd name="connsiteX2" fmla="*/ 95250 w 331185"/>
                <a:gd name="connsiteY2" fmla="*/ 119062 h 164816"/>
                <a:gd name="connsiteX3" fmla="*/ 130968 w 331185"/>
                <a:gd name="connsiteY3" fmla="*/ 140494 h 164816"/>
                <a:gd name="connsiteX4" fmla="*/ 185737 w 331185"/>
                <a:gd name="connsiteY4" fmla="*/ 164306 h 164816"/>
                <a:gd name="connsiteX5" fmla="*/ 235743 w 331185"/>
                <a:gd name="connsiteY5" fmla="*/ 145256 h 164816"/>
                <a:gd name="connsiteX6" fmla="*/ 288131 w 331185"/>
                <a:gd name="connsiteY6" fmla="*/ 97631 h 164816"/>
                <a:gd name="connsiteX7" fmla="*/ 323850 w 331185"/>
                <a:gd name="connsiteY7" fmla="*/ 54769 h 164816"/>
                <a:gd name="connsiteX8" fmla="*/ 326231 w 331185"/>
                <a:gd name="connsiteY8" fmla="*/ 9525 h 164816"/>
                <a:gd name="connsiteX9" fmla="*/ 302419 w 331185"/>
                <a:gd name="connsiteY9" fmla="*/ 9525 h 164816"/>
                <a:gd name="connsiteX10" fmla="*/ 276225 w 331185"/>
                <a:gd name="connsiteY10" fmla="*/ 26193 h 164816"/>
                <a:gd name="connsiteX11" fmla="*/ 254794 w 331185"/>
                <a:gd name="connsiteY11" fmla="*/ 40481 h 164816"/>
                <a:gd name="connsiteX12" fmla="*/ 230981 w 331185"/>
                <a:gd name="connsiteY12" fmla="*/ 45244 h 164816"/>
                <a:gd name="connsiteX13" fmla="*/ 223837 w 331185"/>
                <a:gd name="connsiteY13" fmla="*/ 88106 h 164816"/>
                <a:gd name="connsiteX14" fmla="*/ 202406 w 331185"/>
                <a:gd name="connsiteY14" fmla="*/ 109537 h 164816"/>
                <a:gd name="connsiteX15" fmla="*/ 166687 w 331185"/>
                <a:gd name="connsiteY15" fmla="*/ 107156 h 164816"/>
                <a:gd name="connsiteX16" fmla="*/ 145256 w 331185"/>
                <a:gd name="connsiteY16" fmla="*/ 88106 h 164816"/>
                <a:gd name="connsiteX17" fmla="*/ 95250 w 331185"/>
                <a:gd name="connsiteY17" fmla="*/ 57150 h 164816"/>
                <a:gd name="connsiteX18" fmla="*/ 47625 w 331185"/>
                <a:gd name="connsiteY18" fmla="*/ 0 h 164816"/>
                <a:gd name="connsiteX19" fmla="*/ 0 w 331185"/>
                <a:gd name="connsiteY19" fmla="*/ 4762 h 164816"/>
                <a:gd name="connsiteX0" fmla="*/ 0 w 336959"/>
                <a:gd name="connsiteY0" fmla="*/ 4762 h 164816"/>
                <a:gd name="connsiteX1" fmla="*/ 59531 w 336959"/>
                <a:gd name="connsiteY1" fmla="*/ 88106 h 164816"/>
                <a:gd name="connsiteX2" fmla="*/ 95250 w 336959"/>
                <a:gd name="connsiteY2" fmla="*/ 119062 h 164816"/>
                <a:gd name="connsiteX3" fmla="*/ 130968 w 336959"/>
                <a:gd name="connsiteY3" fmla="*/ 140494 h 164816"/>
                <a:gd name="connsiteX4" fmla="*/ 185737 w 336959"/>
                <a:gd name="connsiteY4" fmla="*/ 164306 h 164816"/>
                <a:gd name="connsiteX5" fmla="*/ 235743 w 336959"/>
                <a:gd name="connsiteY5" fmla="*/ 145256 h 164816"/>
                <a:gd name="connsiteX6" fmla="*/ 288131 w 336959"/>
                <a:gd name="connsiteY6" fmla="*/ 97631 h 164816"/>
                <a:gd name="connsiteX7" fmla="*/ 323850 w 336959"/>
                <a:gd name="connsiteY7" fmla="*/ 54769 h 164816"/>
                <a:gd name="connsiteX8" fmla="*/ 335756 w 336959"/>
                <a:gd name="connsiteY8" fmla="*/ 9525 h 164816"/>
                <a:gd name="connsiteX9" fmla="*/ 302419 w 336959"/>
                <a:gd name="connsiteY9" fmla="*/ 9525 h 164816"/>
                <a:gd name="connsiteX10" fmla="*/ 276225 w 336959"/>
                <a:gd name="connsiteY10" fmla="*/ 26193 h 164816"/>
                <a:gd name="connsiteX11" fmla="*/ 254794 w 336959"/>
                <a:gd name="connsiteY11" fmla="*/ 40481 h 164816"/>
                <a:gd name="connsiteX12" fmla="*/ 230981 w 336959"/>
                <a:gd name="connsiteY12" fmla="*/ 45244 h 164816"/>
                <a:gd name="connsiteX13" fmla="*/ 223837 w 336959"/>
                <a:gd name="connsiteY13" fmla="*/ 88106 h 164816"/>
                <a:gd name="connsiteX14" fmla="*/ 202406 w 336959"/>
                <a:gd name="connsiteY14" fmla="*/ 109537 h 164816"/>
                <a:gd name="connsiteX15" fmla="*/ 166687 w 336959"/>
                <a:gd name="connsiteY15" fmla="*/ 107156 h 164816"/>
                <a:gd name="connsiteX16" fmla="*/ 145256 w 336959"/>
                <a:gd name="connsiteY16" fmla="*/ 88106 h 164816"/>
                <a:gd name="connsiteX17" fmla="*/ 95250 w 336959"/>
                <a:gd name="connsiteY17" fmla="*/ 57150 h 164816"/>
                <a:gd name="connsiteX18" fmla="*/ 47625 w 336959"/>
                <a:gd name="connsiteY18" fmla="*/ 0 h 164816"/>
                <a:gd name="connsiteX19" fmla="*/ 0 w 336959"/>
                <a:gd name="connsiteY19" fmla="*/ 4762 h 164816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76225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64319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302419 w 336433"/>
                <a:gd name="connsiteY9" fmla="*/ 9525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297657 w 336433"/>
                <a:gd name="connsiteY9" fmla="*/ 0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433" h="155554">
                  <a:moveTo>
                    <a:pt x="0" y="4762"/>
                  </a:moveTo>
                  <a:cubicBezTo>
                    <a:pt x="1984" y="19446"/>
                    <a:pt x="43656" y="69056"/>
                    <a:pt x="59531" y="88106"/>
                  </a:cubicBezTo>
                  <a:cubicBezTo>
                    <a:pt x="75406" y="107156"/>
                    <a:pt x="83344" y="111918"/>
                    <a:pt x="95250" y="119062"/>
                  </a:cubicBezTo>
                  <a:cubicBezTo>
                    <a:pt x="107156" y="126206"/>
                    <a:pt x="115887" y="134541"/>
                    <a:pt x="130968" y="140494"/>
                  </a:cubicBezTo>
                  <a:cubicBezTo>
                    <a:pt x="146049" y="146447"/>
                    <a:pt x="180974" y="158750"/>
                    <a:pt x="185737" y="154781"/>
                  </a:cubicBezTo>
                  <a:cubicBezTo>
                    <a:pt x="190500" y="150812"/>
                    <a:pt x="218677" y="154781"/>
                    <a:pt x="235743" y="145256"/>
                  </a:cubicBezTo>
                  <a:cubicBezTo>
                    <a:pt x="252809" y="135731"/>
                    <a:pt x="275034" y="112712"/>
                    <a:pt x="288131" y="97631"/>
                  </a:cubicBezTo>
                  <a:cubicBezTo>
                    <a:pt x="301228" y="82550"/>
                    <a:pt x="306388" y="69453"/>
                    <a:pt x="314325" y="54769"/>
                  </a:cubicBezTo>
                  <a:cubicBezTo>
                    <a:pt x="322263" y="40085"/>
                    <a:pt x="340122" y="15875"/>
                    <a:pt x="335756" y="9525"/>
                  </a:cubicBezTo>
                  <a:lnTo>
                    <a:pt x="297657" y="0"/>
                  </a:lnTo>
                  <a:lnTo>
                    <a:pt x="264319" y="26193"/>
                  </a:lnTo>
                  <a:lnTo>
                    <a:pt x="254794" y="40481"/>
                  </a:lnTo>
                  <a:lnTo>
                    <a:pt x="230981" y="45244"/>
                  </a:lnTo>
                  <a:cubicBezTo>
                    <a:pt x="227012" y="51197"/>
                    <a:pt x="228599" y="77391"/>
                    <a:pt x="223837" y="88106"/>
                  </a:cubicBezTo>
                  <a:cubicBezTo>
                    <a:pt x="219075" y="98821"/>
                    <a:pt x="211931" y="106362"/>
                    <a:pt x="202406" y="109537"/>
                  </a:cubicBezTo>
                  <a:cubicBezTo>
                    <a:pt x="192881" y="112712"/>
                    <a:pt x="176212" y="110728"/>
                    <a:pt x="166687" y="107156"/>
                  </a:cubicBezTo>
                  <a:lnTo>
                    <a:pt x="145256" y="88106"/>
                  </a:lnTo>
                  <a:lnTo>
                    <a:pt x="95250" y="57150"/>
                  </a:lnTo>
                  <a:lnTo>
                    <a:pt x="47625" y="0"/>
                  </a:lnTo>
                  <a:lnTo>
                    <a:pt x="0" y="4762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32" name="TextBox 190"/>
            <p:cNvSpPr txBox="1">
              <a:spLocks noChangeArrowheads="1"/>
            </p:cNvSpPr>
            <p:nvPr/>
          </p:nvSpPr>
          <p:spPr bwMode="auto">
            <a:xfrm>
              <a:off x="5700375" y="4492379"/>
              <a:ext cx="33234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solidFill>
                    <a:schemeClr val="bg1"/>
                  </a:solidFill>
                  <a:latin typeface="Calibri" pitchFamily="34" charset="0"/>
                </a:rPr>
                <a:t>Dgs</a:t>
              </a:r>
            </a:p>
          </p:txBody>
        </p:sp>
        <p:sp>
          <p:nvSpPr>
            <p:cNvPr id="333" name="Freeform 332"/>
            <p:cNvSpPr/>
            <p:nvPr/>
          </p:nvSpPr>
          <p:spPr>
            <a:xfrm rot="120000">
              <a:off x="6430690" y="4531346"/>
              <a:ext cx="510900" cy="228952"/>
            </a:xfrm>
            <a:custGeom>
              <a:avLst/>
              <a:gdLst>
                <a:gd name="connsiteX0" fmla="*/ 423862 w 476250"/>
                <a:gd name="connsiteY0" fmla="*/ 45244 h 219075"/>
                <a:gd name="connsiteX1" fmla="*/ 457200 w 476250"/>
                <a:gd name="connsiteY1" fmla="*/ 123825 h 219075"/>
                <a:gd name="connsiteX2" fmla="*/ 476250 w 476250"/>
                <a:gd name="connsiteY2" fmla="*/ 185738 h 219075"/>
                <a:gd name="connsiteX3" fmla="*/ 452437 w 476250"/>
                <a:gd name="connsiteY3" fmla="*/ 209550 h 219075"/>
                <a:gd name="connsiteX4" fmla="*/ 407193 w 476250"/>
                <a:gd name="connsiteY4" fmla="*/ 207169 h 219075"/>
                <a:gd name="connsiteX5" fmla="*/ 352425 w 476250"/>
                <a:gd name="connsiteY5" fmla="*/ 204788 h 219075"/>
                <a:gd name="connsiteX6" fmla="*/ 266700 w 476250"/>
                <a:gd name="connsiteY6" fmla="*/ 219075 h 219075"/>
                <a:gd name="connsiteX7" fmla="*/ 197643 w 476250"/>
                <a:gd name="connsiteY7" fmla="*/ 195263 h 219075"/>
                <a:gd name="connsiteX8" fmla="*/ 161925 w 476250"/>
                <a:gd name="connsiteY8" fmla="*/ 209550 h 219075"/>
                <a:gd name="connsiteX9" fmla="*/ 92868 w 476250"/>
                <a:gd name="connsiteY9" fmla="*/ 183356 h 219075"/>
                <a:gd name="connsiteX10" fmla="*/ 42862 w 476250"/>
                <a:gd name="connsiteY10" fmla="*/ 135731 h 219075"/>
                <a:gd name="connsiteX11" fmla="*/ 21431 w 476250"/>
                <a:gd name="connsiteY11" fmla="*/ 83344 h 219075"/>
                <a:gd name="connsiteX12" fmla="*/ 0 w 476250"/>
                <a:gd name="connsiteY12" fmla="*/ 0 h 219075"/>
                <a:gd name="connsiteX13" fmla="*/ 50006 w 476250"/>
                <a:gd name="connsiteY13" fmla="*/ 61913 h 219075"/>
                <a:gd name="connsiteX14" fmla="*/ 92868 w 476250"/>
                <a:gd name="connsiteY14" fmla="*/ 107156 h 219075"/>
                <a:gd name="connsiteX15" fmla="*/ 121443 w 476250"/>
                <a:gd name="connsiteY15" fmla="*/ 138113 h 219075"/>
                <a:gd name="connsiteX16" fmla="*/ 164306 w 476250"/>
                <a:gd name="connsiteY16" fmla="*/ 140494 h 219075"/>
                <a:gd name="connsiteX17" fmla="*/ 221456 w 476250"/>
                <a:gd name="connsiteY17" fmla="*/ 138113 h 219075"/>
                <a:gd name="connsiteX18" fmla="*/ 242887 w 476250"/>
                <a:gd name="connsiteY18" fmla="*/ 147638 h 219075"/>
                <a:gd name="connsiteX19" fmla="*/ 283368 w 476250"/>
                <a:gd name="connsiteY19" fmla="*/ 147638 h 219075"/>
                <a:gd name="connsiteX20" fmla="*/ 359568 w 476250"/>
                <a:gd name="connsiteY20" fmla="*/ 147638 h 219075"/>
                <a:gd name="connsiteX21" fmla="*/ 378618 w 476250"/>
                <a:gd name="connsiteY21" fmla="*/ 154781 h 219075"/>
                <a:gd name="connsiteX22" fmla="*/ 366712 w 476250"/>
                <a:gd name="connsiteY22" fmla="*/ 69056 h 219075"/>
                <a:gd name="connsiteX23" fmla="*/ 423862 w 47625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637"/>
                <a:gd name="connsiteX1" fmla="*/ 457200 w 476290"/>
                <a:gd name="connsiteY1" fmla="*/ 123825 h 219637"/>
                <a:gd name="connsiteX2" fmla="*/ 476250 w 476290"/>
                <a:gd name="connsiteY2" fmla="*/ 185738 h 219637"/>
                <a:gd name="connsiteX3" fmla="*/ 452437 w 476290"/>
                <a:gd name="connsiteY3" fmla="*/ 209550 h 219637"/>
                <a:gd name="connsiteX4" fmla="*/ 407193 w 476290"/>
                <a:gd name="connsiteY4" fmla="*/ 207169 h 219637"/>
                <a:gd name="connsiteX5" fmla="*/ 352425 w 476290"/>
                <a:gd name="connsiteY5" fmla="*/ 204788 h 219637"/>
                <a:gd name="connsiteX6" fmla="*/ 266700 w 476290"/>
                <a:gd name="connsiteY6" fmla="*/ 219075 h 219637"/>
                <a:gd name="connsiteX7" fmla="*/ 197643 w 476290"/>
                <a:gd name="connsiteY7" fmla="*/ 195263 h 219637"/>
                <a:gd name="connsiteX8" fmla="*/ 161925 w 476290"/>
                <a:gd name="connsiteY8" fmla="*/ 209550 h 219637"/>
                <a:gd name="connsiteX9" fmla="*/ 92868 w 476290"/>
                <a:gd name="connsiteY9" fmla="*/ 183356 h 219637"/>
                <a:gd name="connsiteX10" fmla="*/ 42862 w 476290"/>
                <a:gd name="connsiteY10" fmla="*/ 135731 h 219637"/>
                <a:gd name="connsiteX11" fmla="*/ 21431 w 476290"/>
                <a:gd name="connsiteY11" fmla="*/ 83344 h 219637"/>
                <a:gd name="connsiteX12" fmla="*/ 0 w 476290"/>
                <a:gd name="connsiteY12" fmla="*/ 0 h 219637"/>
                <a:gd name="connsiteX13" fmla="*/ 50006 w 476290"/>
                <a:gd name="connsiteY13" fmla="*/ 61913 h 219637"/>
                <a:gd name="connsiteX14" fmla="*/ 92868 w 476290"/>
                <a:gd name="connsiteY14" fmla="*/ 107156 h 219637"/>
                <a:gd name="connsiteX15" fmla="*/ 121443 w 476290"/>
                <a:gd name="connsiteY15" fmla="*/ 138113 h 219637"/>
                <a:gd name="connsiteX16" fmla="*/ 164306 w 476290"/>
                <a:gd name="connsiteY16" fmla="*/ 140494 h 219637"/>
                <a:gd name="connsiteX17" fmla="*/ 221456 w 476290"/>
                <a:gd name="connsiteY17" fmla="*/ 138113 h 219637"/>
                <a:gd name="connsiteX18" fmla="*/ 242887 w 476290"/>
                <a:gd name="connsiteY18" fmla="*/ 147638 h 219637"/>
                <a:gd name="connsiteX19" fmla="*/ 283368 w 476290"/>
                <a:gd name="connsiteY19" fmla="*/ 147638 h 219637"/>
                <a:gd name="connsiteX20" fmla="*/ 359568 w 476290"/>
                <a:gd name="connsiteY20" fmla="*/ 147638 h 219637"/>
                <a:gd name="connsiteX21" fmla="*/ 378618 w 476290"/>
                <a:gd name="connsiteY21" fmla="*/ 154781 h 219637"/>
                <a:gd name="connsiteX22" fmla="*/ 366712 w 476290"/>
                <a:gd name="connsiteY22" fmla="*/ 69056 h 219637"/>
                <a:gd name="connsiteX23" fmla="*/ 423862 w 476290"/>
                <a:gd name="connsiteY23" fmla="*/ 45244 h 219637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35756 w 476290"/>
                <a:gd name="connsiteY20" fmla="*/ 138113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0993 w 476290"/>
                <a:gd name="connsiteY19" fmla="*/ 142876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2868 w 476290"/>
                <a:gd name="connsiteY9" fmla="*/ 183356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0487 w 476290"/>
                <a:gd name="connsiteY9" fmla="*/ 195262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21949"/>
                <a:gd name="connsiteX1" fmla="*/ 457200 w 476290"/>
                <a:gd name="connsiteY1" fmla="*/ 123825 h 221949"/>
                <a:gd name="connsiteX2" fmla="*/ 476250 w 476290"/>
                <a:gd name="connsiteY2" fmla="*/ 185738 h 221949"/>
                <a:gd name="connsiteX3" fmla="*/ 452437 w 476290"/>
                <a:gd name="connsiteY3" fmla="*/ 209550 h 221949"/>
                <a:gd name="connsiteX4" fmla="*/ 407193 w 476290"/>
                <a:gd name="connsiteY4" fmla="*/ 207169 h 221949"/>
                <a:gd name="connsiteX5" fmla="*/ 354806 w 476290"/>
                <a:gd name="connsiteY5" fmla="*/ 219075 h 221949"/>
                <a:gd name="connsiteX6" fmla="*/ 266700 w 476290"/>
                <a:gd name="connsiteY6" fmla="*/ 219075 h 221949"/>
                <a:gd name="connsiteX7" fmla="*/ 204787 w 476290"/>
                <a:gd name="connsiteY7" fmla="*/ 202407 h 221949"/>
                <a:gd name="connsiteX8" fmla="*/ 161925 w 476290"/>
                <a:gd name="connsiteY8" fmla="*/ 209550 h 221949"/>
                <a:gd name="connsiteX9" fmla="*/ 90487 w 476290"/>
                <a:gd name="connsiteY9" fmla="*/ 195262 h 221949"/>
                <a:gd name="connsiteX10" fmla="*/ 42862 w 476290"/>
                <a:gd name="connsiteY10" fmla="*/ 135731 h 221949"/>
                <a:gd name="connsiteX11" fmla="*/ 21431 w 476290"/>
                <a:gd name="connsiteY11" fmla="*/ 83344 h 221949"/>
                <a:gd name="connsiteX12" fmla="*/ 0 w 476290"/>
                <a:gd name="connsiteY12" fmla="*/ 0 h 221949"/>
                <a:gd name="connsiteX13" fmla="*/ 50006 w 476290"/>
                <a:gd name="connsiteY13" fmla="*/ 61913 h 221949"/>
                <a:gd name="connsiteX14" fmla="*/ 92868 w 476290"/>
                <a:gd name="connsiteY14" fmla="*/ 107156 h 221949"/>
                <a:gd name="connsiteX15" fmla="*/ 130968 w 476290"/>
                <a:gd name="connsiteY15" fmla="*/ 130969 h 221949"/>
                <a:gd name="connsiteX16" fmla="*/ 164306 w 476290"/>
                <a:gd name="connsiteY16" fmla="*/ 133350 h 221949"/>
                <a:gd name="connsiteX17" fmla="*/ 221456 w 476290"/>
                <a:gd name="connsiteY17" fmla="*/ 138113 h 221949"/>
                <a:gd name="connsiteX18" fmla="*/ 283368 w 476290"/>
                <a:gd name="connsiteY18" fmla="*/ 140494 h 221949"/>
                <a:gd name="connsiteX19" fmla="*/ 342899 w 476290"/>
                <a:gd name="connsiteY19" fmla="*/ 140495 h 221949"/>
                <a:gd name="connsiteX20" fmla="*/ 378618 w 476290"/>
                <a:gd name="connsiteY20" fmla="*/ 147637 h 221949"/>
                <a:gd name="connsiteX21" fmla="*/ 366712 w 476290"/>
                <a:gd name="connsiteY21" fmla="*/ 69056 h 221949"/>
                <a:gd name="connsiteX22" fmla="*/ 423862 w 476290"/>
                <a:gd name="connsiteY22" fmla="*/ 45244 h 221949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4787 w 476290"/>
                <a:gd name="connsiteY7" fmla="*/ 202407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7168 w 476290"/>
                <a:gd name="connsiteY7" fmla="*/ 216695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42862 w 469146"/>
                <a:gd name="connsiteY13" fmla="*/ 69057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2017 w 469146"/>
                <a:gd name="connsiteY13" fmla="*/ 61833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69146" h="231265">
                  <a:moveTo>
                    <a:pt x="416718" y="52388"/>
                  </a:moveTo>
                  <a:lnTo>
                    <a:pt x="450056" y="130969"/>
                  </a:lnTo>
                  <a:cubicBezTo>
                    <a:pt x="458787" y="154385"/>
                    <a:pt x="469900" y="178595"/>
                    <a:pt x="469106" y="192882"/>
                  </a:cubicBezTo>
                  <a:cubicBezTo>
                    <a:pt x="468312" y="207169"/>
                    <a:pt x="455612" y="210344"/>
                    <a:pt x="445293" y="216694"/>
                  </a:cubicBezTo>
                  <a:cubicBezTo>
                    <a:pt x="434974" y="223044"/>
                    <a:pt x="423465" y="229395"/>
                    <a:pt x="407193" y="230982"/>
                  </a:cubicBezTo>
                  <a:cubicBezTo>
                    <a:pt x="390921" y="232570"/>
                    <a:pt x="372268" y="227013"/>
                    <a:pt x="347662" y="226219"/>
                  </a:cubicBezTo>
                  <a:cubicBezTo>
                    <a:pt x="323056" y="225425"/>
                    <a:pt x="284162" y="226616"/>
                    <a:pt x="259556" y="226219"/>
                  </a:cubicBezTo>
                  <a:cubicBezTo>
                    <a:pt x="234950" y="225822"/>
                    <a:pt x="211930" y="219077"/>
                    <a:pt x="200024" y="223839"/>
                  </a:cubicBezTo>
                  <a:cubicBezTo>
                    <a:pt x="185737" y="226220"/>
                    <a:pt x="174228" y="220266"/>
                    <a:pt x="154781" y="216694"/>
                  </a:cubicBezTo>
                  <a:cubicBezTo>
                    <a:pt x="135334" y="213122"/>
                    <a:pt x="100012" y="218281"/>
                    <a:pt x="83343" y="202406"/>
                  </a:cubicBezTo>
                  <a:cubicBezTo>
                    <a:pt x="67468" y="182562"/>
                    <a:pt x="47227" y="161528"/>
                    <a:pt x="35718" y="142875"/>
                  </a:cubicBezTo>
                  <a:cubicBezTo>
                    <a:pt x="24209" y="124222"/>
                    <a:pt x="21431" y="118269"/>
                    <a:pt x="14287" y="90488"/>
                  </a:cubicBezTo>
                  <a:lnTo>
                    <a:pt x="0" y="0"/>
                  </a:lnTo>
                  <a:cubicBezTo>
                    <a:pt x="16669" y="20638"/>
                    <a:pt x="35348" y="41195"/>
                    <a:pt x="52017" y="61833"/>
                  </a:cubicBezTo>
                  <a:cubicBezTo>
                    <a:pt x="67495" y="79692"/>
                    <a:pt x="79188" y="68021"/>
                    <a:pt x="91156" y="80734"/>
                  </a:cubicBezTo>
                  <a:cubicBezTo>
                    <a:pt x="103124" y="93447"/>
                    <a:pt x="112823" y="128153"/>
                    <a:pt x="123824" y="138113"/>
                  </a:cubicBezTo>
                  <a:cubicBezTo>
                    <a:pt x="134825" y="148073"/>
                    <a:pt x="138112" y="138906"/>
                    <a:pt x="157162" y="140494"/>
                  </a:cubicBezTo>
                  <a:lnTo>
                    <a:pt x="214312" y="145257"/>
                  </a:lnTo>
                  <a:lnTo>
                    <a:pt x="276224" y="147638"/>
                  </a:lnTo>
                  <a:cubicBezTo>
                    <a:pt x="296464" y="148035"/>
                    <a:pt x="318292" y="150814"/>
                    <a:pt x="335755" y="147639"/>
                  </a:cubicBezTo>
                  <a:lnTo>
                    <a:pt x="371474" y="154781"/>
                  </a:lnTo>
                  <a:cubicBezTo>
                    <a:pt x="383380" y="157162"/>
                    <a:pt x="352027" y="93266"/>
                    <a:pt x="359568" y="76200"/>
                  </a:cubicBezTo>
                  <a:lnTo>
                    <a:pt x="416718" y="52388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34" name="Freeform 333"/>
            <p:cNvSpPr/>
            <p:nvPr/>
          </p:nvSpPr>
          <p:spPr>
            <a:xfrm>
              <a:off x="5509466" y="4559281"/>
              <a:ext cx="874201" cy="270514"/>
            </a:xfrm>
            <a:custGeom>
              <a:avLst/>
              <a:gdLst>
                <a:gd name="connsiteX0" fmla="*/ 0 w 1151353"/>
                <a:gd name="connsiteY0" fmla="*/ 0 h 400050"/>
                <a:gd name="connsiteX1" fmla="*/ 30957 w 1151353"/>
                <a:gd name="connsiteY1" fmla="*/ 26194 h 400050"/>
                <a:gd name="connsiteX2" fmla="*/ 50007 w 1151353"/>
                <a:gd name="connsiteY2" fmla="*/ 102394 h 400050"/>
                <a:gd name="connsiteX3" fmla="*/ 66675 w 1151353"/>
                <a:gd name="connsiteY3" fmla="*/ 121444 h 400050"/>
                <a:gd name="connsiteX4" fmla="*/ 92869 w 1151353"/>
                <a:gd name="connsiteY4" fmla="*/ 147638 h 400050"/>
                <a:gd name="connsiteX5" fmla="*/ 104775 w 1151353"/>
                <a:gd name="connsiteY5" fmla="*/ 164307 h 400050"/>
                <a:gd name="connsiteX6" fmla="*/ 121444 w 1151353"/>
                <a:gd name="connsiteY6" fmla="*/ 180975 h 400050"/>
                <a:gd name="connsiteX7" fmla="*/ 145257 w 1151353"/>
                <a:gd name="connsiteY7" fmla="*/ 171450 h 400050"/>
                <a:gd name="connsiteX8" fmla="*/ 183357 w 1151353"/>
                <a:gd name="connsiteY8" fmla="*/ 152400 h 400050"/>
                <a:gd name="connsiteX9" fmla="*/ 204788 w 1151353"/>
                <a:gd name="connsiteY9" fmla="*/ 147638 h 400050"/>
                <a:gd name="connsiteX10" fmla="*/ 238125 w 1151353"/>
                <a:gd name="connsiteY10" fmla="*/ 140494 h 400050"/>
                <a:gd name="connsiteX11" fmla="*/ 259557 w 1151353"/>
                <a:gd name="connsiteY11" fmla="*/ 188119 h 400050"/>
                <a:gd name="connsiteX12" fmla="*/ 290513 w 1151353"/>
                <a:gd name="connsiteY12" fmla="*/ 161925 h 400050"/>
                <a:gd name="connsiteX13" fmla="*/ 379781 w 1151353"/>
                <a:gd name="connsiteY13" fmla="*/ 159896 h 400050"/>
                <a:gd name="connsiteX14" fmla="*/ 378621 w 1151353"/>
                <a:gd name="connsiteY14" fmla="*/ 150019 h 400050"/>
                <a:gd name="connsiteX15" fmla="*/ 395081 w 1151353"/>
                <a:gd name="connsiteY15" fmla="*/ 159549 h 400050"/>
                <a:gd name="connsiteX16" fmla="*/ 395286 w 1151353"/>
                <a:gd name="connsiteY16" fmla="*/ 159544 h 400050"/>
                <a:gd name="connsiteX17" fmla="*/ 395579 w 1151353"/>
                <a:gd name="connsiteY17" fmla="*/ 159837 h 400050"/>
                <a:gd name="connsiteX18" fmla="*/ 423865 w 1151353"/>
                <a:gd name="connsiteY18" fmla="*/ 176213 h 400050"/>
                <a:gd name="connsiteX19" fmla="*/ 476251 w 1151353"/>
                <a:gd name="connsiteY19" fmla="*/ 197645 h 400050"/>
                <a:gd name="connsiteX20" fmla="*/ 504826 w 1151353"/>
                <a:gd name="connsiteY20" fmla="*/ 247650 h 400050"/>
                <a:gd name="connsiteX21" fmla="*/ 547689 w 1151353"/>
                <a:gd name="connsiteY21" fmla="*/ 290513 h 400050"/>
                <a:gd name="connsiteX22" fmla="*/ 592933 w 1151353"/>
                <a:gd name="connsiteY22" fmla="*/ 333375 h 400050"/>
                <a:gd name="connsiteX23" fmla="*/ 645320 w 1151353"/>
                <a:gd name="connsiteY23" fmla="*/ 345282 h 400050"/>
                <a:gd name="connsiteX24" fmla="*/ 704851 w 1151353"/>
                <a:gd name="connsiteY24" fmla="*/ 340519 h 400050"/>
                <a:gd name="connsiteX25" fmla="*/ 757239 w 1151353"/>
                <a:gd name="connsiteY25" fmla="*/ 297657 h 400050"/>
                <a:gd name="connsiteX26" fmla="*/ 792958 w 1151353"/>
                <a:gd name="connsiteY26" fmla="*/ 250031 h 400050"/>
                <a:gd name="connsiteX27" fmla="*/ 802483 w 1151353"/>
                <a:gd name="connsiteY27" fmla="*/ 207169 h 400050"/>
                <a:gd name="connsiteX28" fmla="*/ 831058 w 1151353"/>
                <a:gd name="connsiteY28" fmla="*/ 202407 h 400050"/>
                <a:gd name="connsiteX29" fmla="*/ 857251 w 1151353"/>
                <a:gd name="connsiteY29" fmla="*/ 235745 h 400050"/>
                <a:gd name="connsiteX30" fmla="*/ 892970 w 1151353"/>
                <a:gd name="connsiteY30" fmla="*/ 247650 h 400050"/>
                <a:gd name="connsiteX31" fmla="*/ 973933 w 1151353"/>
                <a:gd name="connsiteY31" fmla="*/ 254795 h 400050"/>
                <a:gd name="connsiteX32" fmla="*/ 1016795 w 1151353"/>
                <a:gd name="connsiteY32" fmla="*/ 250032 h 400050"/>
                <a:gd name="connsiteX33" fmla="*/ 1076326 w 1151353"/>
                <a:gd name="connsiteY33" fmla="*/ 238125 h 400050"/>
                <a:gd name="connsiteX34" fmla="*/ 1104901 w 1151353"/>
                <a:gd name="connsiteY34" fmla="*/ 228600 h 400050"/>
                <a:gd name="connsiteX35" fmla="*/ 1112045 w 1151353"/>
                <a:gd name="connsiteY35" fmla="*/ 161925 h 400050"/>
                <a:gd name="connsiteX36" fmla="*/ 1131095 w 1151353"/>
                <a:gd name="connsiteY36" fmla="*/ 161925 h 400050"/>
                <a:gd name="connsiteX37" fmla="*/ 1150145 w 1151353"/>
                <a:gd name="connsiteY37" fmla="*/ 226219 h 400050"/>
                <a:gd name="connsiteX38" fmla="*/ 1133476 w 1151353"/>
                <a:gd name="connsiteY38" fmla="*/ 297656 h 400050"/>
                <a:gd name="connsiteX39" fmla="*/ 1031083 w 1151353"/>
                <a:gd name="connsiteY39" fmla="*/ 321470 h 400050"/>
                <a:gd name="connsiteX40" fmla="*/ 919164 w 1151353"/>
                <a:gd name="connsiteY40" fmla="*/ 309563 h 400050"/>
                <a:gd name="connsiteX41" fmla="*/ 883445 w 1151353"/>
                <a:gd name="connsiteY41" fmla="*/ 292894 h 400050"/>
                <a:gd name="connsiteX42" fmla="*/ 840582 w 1151353"/>
                <a:gd name="connsiteY42" fmla="*/ 261939 h 400050"/>
                <a:gd name="connsiteX43" fmla="*/ 819150 w 1151353"/>
                <a:gd name="connsiteY43" fmla="*/ 295274 h 400050"/>
                <a:gd name="connsiteX44" fmla="*/ 769145 w 1151353"/>
                <a:gd name="connsiteY44" fmla="*/ 340519 h 400050"/>
                <a:gd name="connsiteX45" fmla="*/ 735807 w 1151353"/>
                <a:gd name="connsiteY45" fmla="*/ 366712 h 400050"/>
                <a:gd name="connsiteX46" fmla="*/ 666751 w 1151353"/>
                <a:gd name="connsiteY46" fmla="*/ 400050 h 400050"/>
                <a:gd name="connsiteX47" fmla="*/ 604839 w 1151353"/>
                <a:gd name="connsiteY47" fmla="*/ 400050 h 400050"/>
                <a:gd name="connsiteX48" fmla="*/ 547689 w 1151353"/>
                <a:gd name="connsiteY48" fmla="*/ 366713 h 400050"/>
                <a:gd name="connsiteX49" fmla="*/ 502445 w 1151353"/>
                <a:gd name="connsiteY49" fmla="*/ 328613 h 400050"/>
                <a:gd name="connsiteX50" fmla="*/ 452439 w 1151353"/>
                <a:gd name="connsiteY50" fmla="*/ 261938 h 400050"/>
                <a:gd name="connsiteX51" fmla="*/ 404814 w 1151353"/>
                <a:gd name="connsiteY51" fmla="*/ 216694 h 400050"/>
                <a:gd name="connsiteX52" fmla="*/ 401175 w 1151353"/>
                <a:gd name="connsiteY52" fmla="*/ 210108 h 400050"/>
                <a:gd name="connsiteX53" fmla="*/ 326232 w 1151353"/>
                <a:gd name="connsiteY53" fmla="*/ 207169 h 400050"/>
                <a:gd name="connsiteX54" fmla="*/ 307182 w 1151353"/>
                <a:gd name="connsiteY54" fmla="*/ 228600 h 400050"/>
                <a:gd name="connsiteX55" fmla="*/ 269082 w 1151353"/>
                <a:gd name="connsiteY55" fmla="*/ 245269 h 400050"/>
                <a:gd name="connsiteX56" fmla="*/ 235744 w 1151353"/>
                <a:gd name="connsiteY56" fmla="*/ 240507 h 400050"/>
                <a:gd name="connsiteX57" fmla="*/ 214313 w 1151353"/>
                <a:gd name="connsiteY57" fmla="*/ 221457 h 400050"/>
                <a:gd name="connsiteX58" fmla="*/ 173832 w 1151353"/>
                <a:gd name="connsiteY58" fmla="*/ 250032 h 400050"/>
                <a:gd name="connsiteX59" fmla="*/ 133350 w 1151353"/>
                <a:gd name="connsiteY59" fmla="*/ 266700 h 400050"/>
                <a:gd name="connsiteX60" fmla="*/ 88107 w 1151353"/>
                <a:gd name="connsiteY60" fmla="*/ 264319 h 400050"/>
                <a:gd name="connsiteX61" fmla="*/ 61913 w 1151353"/>
                <a:gd name="connsiteY61" fmla="*/ 254794 h 400050"/>
                <a:gd name="connsiteX62" fmla="*/ 42863 w 1151353"/>
                <a:gd name="connsiteY62" fmla="*/ 204788 h 400050"/>
                <a:gd name="connsiteX63" fmla="*/ 26194 w 1151353"/>
                <a:gd name="connsiteY63" fmla="*/ 166688 h 400050"/>
                <a:gd name="connsiteX64" fmla="*/ 11907 w 1151353"/>
                <a:gd name="connsiteY64" fmla="*/ 57150 h 400050"/>
                <a:gd name="connsiteX65" fmla="*/ 0 w 1151353"/>
                <a:gd name="connsiteY65" fmla="*/ 0 h 400050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50046 w 1151353"/>
                <a:gd name="connsiteY14" fmla="*/ 141563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36918 w 1151353"/>
                <a:gd name="connsiteY13" fmla="*/ 156202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65376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96412 w 1151353"/>
                <a:gd name="connsiteY50" fmla="*/ 223083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29657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44209"/>
                <a:gd name="connsiteY0" fmla="*/ 50006 h 373856"/>
                <a:gd name="connsiteX1" fmla="*/ 23813 w 1144209"/>
                <a:gd name="connsiteY1" fmla="*/ 0 h 373856"/>
                <a:gd name="connsiteX2" fmla="*/ 50007 w 1144209"/>
                <a:gd name="connsiteY2" fmla="*/ 76200 h 373856"/>
                <a:gd name="connsiteX3" fmla="*/ 69056 w 1144209"/>
                <a:gd name="connsiteY3" fmla="*/ 95250 h 373856"/>
                <a:gd name="connsiteX4" fmla="*/ 97631 w 1144209"/>
                <a:gd name="connsiteY4" fmla="*/ 123825 h 373856"/>
                <a:gd name="connsiteX5" fmla="*/ 114300 w 1144209"/>
                <a:gd name="connsiteY5" fmla="*/ 154781 h 373856"/>
                <a:gd name="connsiteX6" fmla="*/ 138113 w 1144209"/>
                <a:gd name="connsiteY6" fmla="*/ 135731 h 373856"/>
                <a:gd name="connsiteX7" fmla="*/ 176213 w 1144209"/>
                <a:gd name="connsiteY7" fmla="*/ 126206 h 373856"/>
                <a:gd name="connsiteX8" fmla="*/ 197644 w 1144209"/>
                <a:gd name="connsiteY8" fmla="*/ 121444 h 373856"/>
                <a:gd name="connsiteX9" fmla="*/ 230981 w 1144209"/>
                <a:gd name="connsiteY9" fmla="*/ 102394 h 373856"/>
                <a:gd name="connsiteX10" fmla="*/ 254794 w 1144209"/>
                <a:gd name="connsiteY10" fmla="*/ 142874 h 373856"/>
                <a:gd name="connsiteX11" fmla="*/ 283369 w 1144209"/>
                <a:gd name="connsiteY11" fmla="*/ 135731 h 373856"/>
                <a:gd name="connsiteX12" fmla="*/ 348824 w 1144209"/>
                <a:gd name="connsiteY12" fmla="*/ 102745 h 373856"/>
                <a:gd name="connsiteX13" fmla="*/ 387937 w 1144209"/>
                <a:gd name="connsiteY13" fmla="*/ 133355 h 373856"/>
                <a:gd name="connsiteX14" fmla="*/ 388142 w 1144209"/>
                <a:gd name="connsiteY14" fmla="*/ 133350 h 373856"/>
                <a:gd name="connsiteX15" fmla="*/ 388435 w 1144209"/>
                <a:gd name="connsiteY15" fmla="*/ 133643 h 373856"/>
                <a:gd name="connsiteX16" fmla="*/ 416721 w 1144209"/>
                <a:gd name="connsiteY16" fmla="*/ 150019 h 373856"/>
                <a:gd name="connsiteX17" fmla="*/ 469107 w 1144209"/>
                <a:gd name="connsiteY17" fmla="*/ 171451 h 373856"/>
                <a:gd name="connsiteX18" fmla="*/ 497682 w 1144209"/>
                <a:gd name="connsiteY18" fmla="*/ 221456 h 373856"/>
                <a:gd name="connsiteX19" fmla="*/ 540545 w 1144209"/>
                <a:gd name="connsiteY19" fmla="*/ 264319 h 373856"/>
                <a:gd name="connsiteX20" fmla="*/ 585789 w 1144209"/>
                <a:gd name="connsiteY20" fmla="*/ 307181 h 373856"/>
                <a:gd name="connsiteX21" fmla="*/ 638176 w 1144209"/>
                <a:gd name="connsiteY21" fmla="*/ 319088 h 373856"/>
                <a:gd name="connsiteX22" fmla="*/ 697707 w 1144209"/>
                <a:gd name="connsiteY22" fmla="*/ 314325 h 373856"/>
                <a:gd name="connsiteX23" fmla="*/ 750095 w 1144209"/>
                <a:gd name="connsiteY23" fmla="*/ 271463 h 373856"/>
                <a:gd name="connsiteX24" fmla="*/ 785814 w 1144209"/>
                <a:gd name="connsiteY24" fmla="*/ 223837 h 373856"/>
                <a:gd name="connsiteX25" fmla="*/ 795339 w 1144209"/>
                <a:gd name="connsiteY25" fmla="*/ 180975 h 373856"/>
                <a:gd name="connsiteX26" fmla="*/ 823914 w 1144209"/>
                <a:gd name="connsiteY26" fmla="*/ 176213 h 373856"/>
                <a:gd name="connsiteX27" fmla="*/ 850107 w 1144209"/>
                <a:gd name="connsiteY27" fmla="*/ 209551 h 373856"/>
                <a:gd name="connsiteX28" fmla="*/ 885826 w 1144209"/>
                <a:gd name="connsiteY28" fmla="*/ 221456 h 373856"/>
                <a:gd name="connsiteX29" fmla="*/ 966789 w 1144209"/>
                <a:gd name="connsiteY29" fmla="*/ 228601 h 373856"/>
                <a:gd name="connsiteX30" fmla="*/ 1009651 w 1144209"/>
                <a:gd name="connsiteY30" fmla="*/ 223838 h 373856"/>
                <a:gd name="connsiteX31" fmla="*/ 1069182 w 1144209"/>
                <a:gd name="connsiteY31" fmla="*/ 211931 h 373856"/>
                <a:gd name="connsiteX32" fmla="*/ 1097757 w 1144209"/>
                <a:gd name="connsiteY32" fmla="*/ 202406 h 373856"/>
                <a:gd name="connsiteX33" fmla="*/ 1104901 w 1144209"/>
                <a:gd name="connsiteY33" fmla="*/ 135731 h 373856"/>
                <a:gd name="connsiteX34" fmla="*/ 1123951 w 1144209"/>
                <a:gd name="connsiteY34" fmla="*/ 135731 h 373856"/>
                <a:gd name="connsiteX35" fmla="*/ 1143001 w 1144209"/>
                <a:gd name="connsiteY35" fmla="*/ 200025 h 373856"/>
                <a:gd name="connsiteX36" fmla="*/ 1126332 w 1144209"/>
                <a:gd name="connsiteY36" fmla="*/ 271462 h 373856"/>
                <a:gd name="connsiteX37" fmla="*/ 1023939 w 1144209"/>
                <a:gd name="connsiteY37" fmla="*/ 295276 h 373856"/>
                <a:gd name="connsiteX38" fmla="*/ 912020 w 1144209"/>
                <a:gd name="connsiteY38" fmla="*/ 283369 h 373856"/>
                <a:gd name="connsiteX39" fmla="*/ 876301 w 1144209"/>
                <a:gd name="connsiteY39" fmla="*/ 266700 h 373856"/>
                <a:gd name="connsiteX40" fmla="*/ 833438 w 1144209"/>
                <a:gd name="connsiteY40" fmla="*/ 235745 h 373856"/>
                <a:gd name="connsiteX41" fmla="*/ 812006 w 1144209"/>
                <a:gd name="connsiteY41" fmla="*/ 269080 h 373856"/>
                <a:gd name="connsiteX42" fmla="*/ 762001 w 1144209"/>
                <a:gd name="connsiteY42" fmla="*/ 314325 h 373856"/>
                <a:gd name="connsiteX43" fmla="*/ 728663 w 1144209"/>
                <a:gd name="connsiteY43" fmla="*/ 340518 h 373856"/>
                <a:gd name="connsiteX44" fmla="*/ 659607 w 1144209"/>
                <a:gd name="connsiteY44" fmla="*/ 373856 h 373856"/>
                <a:gd name="connsiteX45" fmla="*/ 597695 w 1144209"/>
                <a:gd name="connsiteY45" fmla="*/ 373856 h 373856"/>
                <a:gd name="connsiteX46" fmla="*/ 540545 w 1144209"/>
                <a:gd name="connsiteY46" fmla="*/ 340519 h 373856"/>
                <a:gd name="connsiteX47" fmla="*/ 495301 w 1144209"/>
                <a:gd name="connsiteY47" fmla="*/ 302419 h 373856"/>
                <a:gd name="connsiteX48" fmla="*/ 445295 w 1144209"/>
                <a:gd name="connsiteY48" fmla="*/ 235744 h 373856"/>
                <a:gd name="connsiteX49" fmla="*/ 392907 w 1144209"/>
                <a:gd name="connsiteY49" fmla="*/ 200025 h 373856"/>
                <a:gd name="connsiteX50" fmla="*/ 319088 w 1144209"/>
                <a:gd name="connsiteY50" fmla="*/ 180975 h 373856"/>
                <a:gd name="connsiteX51" fmla="*/ 300038 w 1144209"/>
                <a:gd name="connsiteY51" fmla="*/ 202406 h 373856"/>
                <a:gd name="connsiteX52" fmla="*/ 261938 w 1144209"/>
                <a:gd name="connsiteY52" fmla="*/ 219075 h 373856"/>
                <a:gd name="connsiteX53" fmla="*/ 228600 w 1144209"/>
                <a:gd name="connsiteY53" fmla="*/ 214313 h 373856"/>
                <a:gd name="connsiteX54" fmla="*/ 207169 w 1144209"/>
                <a:gd name="connsiteY54" fmla="*/ 195263 h 373856"/>
                <a:gd name="connsiteX55" fmla="*/ 166688 w 1144209"/>
                <a:gd name="connsiteY55" fmla="*/ 223838 h 373856"/>
                <a:gd name="connsiteX56" fmla="*/ 126206 w 1144209"/>
                <a:gd name="connsiteY56" fmla="*/ 240506 h 373856"/>
                <a:gd name="connsiteX57" fmla="*/ 80963 w 1144209"/>
                <a:gd name="connsiteY57" fmla="*/ 238125 h 373856"/>
                <a:gd name="connsiteX58" fmla="*/ 54769 w 1144209"/>
                <a:gd name="connsiteY58" fmla="*/ 228600 h 373856"/>
                <a:gd name="connsiteX59" fmla="*/ 35719 w 1144209"/>
                <a:gd name="connsiteY59" fmla="*/ 178594 h 373856"/>
                <a:gd name="connsiteX60" fmla="*/ 19050 w 1144209"/>
                <a:gd name="connsiteY60" fmla="*/ 140494 h 373856"/>
                <a:gd name="connsiteX61" fmla="*/ 0 w 1144209"/>
                <a:gd name="connsiteY61" fmla="*/ 50006 h 373856"/>
                <a:gd name="connsiteX0" fmla="*/ 0 w 1144209"/>
                <a:gd name="connsiteY0" fmla="*/ 0 h 323850"/>
                <a:gd name="connsiteX1" fmla="*/ 50007 w 1144209"/>
                <a:gd name="connsiteY1" fmla="*/ 26194 h 323850"/>
                <a:gd name="connsiteX2" fmla="*/ 69056 w 1144209"/>
                <a:gd name="connsiteY2" fmla="*/ 45244 h 323850"/>
                <a:gd name="connsiteX3" fmla="*/ 97631 w 1144209"/>
                <a:gd name="connsiteY3" fmla="*/ 73819 h 323850"/>
                <a:gd name="connsiteX4" fmla="*/ 114300 w 1144209"/>
                <a:gd name="connsiteY4" fmla="*/ 104775 h 323850"/>
                <a:gd name="connsiteX5" fmla="*/ 138113 w 1144209"/>
                <a:gd name="connsiteY5" fmla="*/ 85725 h 323850"/>
                <a:gd name="connsiteX6" fmla="*/ 176213 w 1144209"/>
                <a:gd name="connsiteY6" fmla="*/ 76200 h 323850"/>
                <a:gd name="connsiteX7" fmla="*/ 197644 w 1144209"/>
                <a:gd name="connsiteY7" fmla="*/ 71438 h 323850"/>
                <a:gd name="connsiteX8" fmla="*/ 230981 w 1144209"/>
                <a:gd name="connsiteY8" fmla="*/ 52388 h 323850"/>
                <a:gd name="connsiteX9" fmla="*/ 254794 w 1144209"/>
                <a:gd name="connsiteY9" fmla="*/ 92868 h 323850"/>
                <a:gd name="connsiteX10" fmla="*/ 283369 w 1144209"/>
                <a:gd name="connsiteY10" fmla="*/ 85725 h 323850"/>
                <a:gd name="connsiteX11" fmla="*/ 348824 w 1144209"/>
                <a:gd name="connsiteY11" fmla="*/ 52739 h 323850"/>
                <a:gd name="connsiteX12" fmla="*/ 387937 w 1144209"/>
                <a:gd name="connsiteY12" fmla="*/ 83349 h 323850"/>
                <a:gd name="connsiteX13" fmla="*/ 388142 w 1144209"/>
                <a:gd name="connsiteY13" fmla="*/ 83344 h 323850"/>
                <a:gd name="connsiteX14" fmla="*/ 388435 w 1144209"/>
                <a:gd name="connsiteY14" fmla="*/ 83637 h 323850"/>
                <a:gd name="connsiteX15" fmla="*/ 416721 w 1144209"/>
                <a:gd name="connsiteY15" fmla="*/ 100013 h 323850"/>
                <a:gd name="connsiteX16" fmla="*/ 469107 w 1144209"/>
                <a:gd name="connsiteY16" fmla="*/ 121445 h 323850"/>
                <a:gd name="connsiteX17" fmla="*/ 497682 w 1144209"/>
                <a:gd name="connsiteY17" fmla="*/ 171450 h 323850"/>
                <a:gd name="connsiteX18" fmla="*/ 540545 w 1144209"/>
                <a:gd name="connsiteY18" fmla="*/ 214313 h 323850"/>
                <a:gd name="connsiteX19" fmla="*/ 585789 w 1144209"/>
                <a:gd name="connsiteY19" fmla="*/ 257175 h 323850"/>
                <a:gd name="connsiteX20" fmla="*/ 638176 w 1144209"/>
                <a:gd name="connsiteY20" fmla="*/ 269082 h 323850"/>
                <a:gd name="connsiteX21" fmla="*/ 697707 w 1144209"/>
                <a:gd name="connsiteY21" fmla="*/ 264319 h 323850"/>
                <a:gd name="connsiteX22" fmla="*/ 750095 w 1144209"/>
                <a:gd name="connsiteY22" fmla="*/ 221457 h 323850"/>
                <a:gd name="connsiteX23" fmla="*/ 785814 w 1144209"/>
                <a:gd name="connsiteY23" fmla="*/ 173831 h 323850"/>
                <a:gd name="connsiteX24" fmla="*/ 795339 w 1144209"/>
                <a:gd name="connsiteY24" fmla="*/ 130969 h 323850"/>
                <a:gd name="connsiteX25" fmla="*/ 823914 w 1144209"/>
                <a:gd name="connsiteY25" fmla="*/ 126207 h 323850"/>
                <a:gd name="connsiteX26" fmla="*/ 850107 w 1144209"/>
                <a:gd name="connsiteY26" fmla="*/ 159545 h 323850"/>
                <a:gd name="connsiteX27" fmla="*/ 885826 w 1144209"/>
                <a:gd name="connsiteY27" fmla="*/ 171450 h 323850"/>
                <a:gd name="connsiteX28" fmla="*/ 966789 w 1144209"/>
                <a:gd name="connsiteY28" fmla="*/ 178595 h 323850"/>
                <a:gd name="connsiteX29" fmla="*/ 1009651 w 1144209"/>
                <a:gd name="connsiteY29" fmla="*/ 173832 h 323850"/>
                <a:gd name="connsiteX30" fmla="*/ 1069182 w 1144209"/>
                <a:gd name="connsiteY30" fmla="*/ 161925 h 323850"/>
                <a:gd name="connsiteX31" fmla="*/ 1097757 w 1144209"/>
                <a:gd name="connsiteY31" fmla="*/ 152400 h 323850"/>
                <a:gd name="connsiteX32" fmla="*/ 1104901 w 1144209"/>
                <a:gd name="connsiteY32" fmla="*/ 85725 h 323850"/>
                <a:gd name="connsiteX33" fmla="*/ 1123951 w 1144209"/>
                <a:gd name="connsiteY33" fmla="*/ 85725 h 323850"/>
                <a:gd name="connsiteX34" fmla="*/ 1143001 w 1144209"/>
                <a:gd name="connsiteY34" fmla="*/ 150019 h 323850"/>
                <a:gd name="connsiteX35" fmla="*/ 1126332 w 1144209"/>
                <a:gd name="connsiteY35" fmla="*/ 221456 h 323850"/>
                <a:gd name="connsiteX36" fmla="*/ 1023939 w 1144209"/>
                <a:gd name="connsiteY36" fmla="*/ 245270 h 323850"/>
                <a:gd name="connsiteX37" fmla="*/ 912020 w 1144209"/>
                <a:gd name="connsiteY37" fmla="*/ 233363 h 323850"/>
                <a:gd name="connsiteX38" fmla="*/ 876301 w 1144209"/>
                <a:gd name="connsiteY38" fmla="*/ 216694 h 323850"/>
                <a:gd name="connsiteX39" fmla="*/ 833438 w 1144209"/>
                <a:gd name="connsiteY39" fmla="*/ 185739 h 323850"/>
                <a:gd name="connsiteX40" fmla="*/ 812006 w 1144209"/>
                <a:gd name="connsiteY40" fmla="*/ 219074 h 323850"/>
                <a:gd name="connsiteX41" fmla="*/ 762001 w 1144209"/>
                <a:gd name="connsiteY41" fmla="*/ 264319 h 323850"/>
                <a:gd name="connsiteX42" fmla="*/ 728663 w 1144209"/>
                <a:gd name="connsiteY42" fmla="*/ 290512 h 323850"/>
                <a:gd name="connsiteX43" fmla="*/ 659607 w 1144209"/>
                <a:gd name="connsiteY43" fmla="*/ 323850 h 323850"/>
                <a:gd name="connsiteX44" fmla="*/ 597695 w 1144209"/>
                <a:gd name="connsiteY44" fmla="*/ 323850 h 323850"/>
                <a:gd name="connsiteX45" fmla="*/ 540545 w 1144209"/>
                <a:gd name="connsiteY45" fmla="*/ 290513 h 323850"/>
                <a:gd name="connsiteX46" fmla="*/ 495301 w 1144209"/>
                <a:gd name="connsiteY46" fmla="*/ 252413 h 323850"/>
                <a:gd name="connsiteX47" fmla="*/ 445295 w 1144209"/>
                <a:gd name="connsiteY47" fmla="*/ 185738 h 323850"/>
                <a:gd name="connsiteX48" fmla="*/ 392907 w 1144209"/>
                <a:gd name="connsiteY48" fmla="*/ 150019 h 323850"/>
                <a:gd name="connsiteX49" fmla="*/ 319088 w 1144209"/>
                <a:gd name="connsiteY49" fmla="*/ 130969 h 323850"/>
                <a:gd name="connsiteX50" fmla="*/ 300038 w 1144209"/>
                <a:gd name="connsiteY50" fmla="*/ 152400 h 323850"/>
                <a:gd name="connsiteX51" fmla="*/ 261938 w 1144209"/>
                <a:gd name="connsiteY51" fmla="*/ 169069 h 323850"/>
                <a:gd name="connsiteX52" fmla="*/ 228600 w 1144209"/>
                <a:gd name="connsiteY52" fmla="*/ 164307 h 323850"/>
                <a:gd name="connsiteX53" fmla="*/ 207169 w 1144209"/>
                <a:gd name="connsiteY53" fmla="*/ 145257 h 323850"/>
                <a:gd name="connsiteX54" fmla="*/ 166688 w 1144209"/>
                <a:gd name="connsiteY54" fmla="*/ 173832 h 323850"/>
                <a:gd name="connsiteX55" fmla="*/ 126206 w 1144209"/>
                <a:gd name="connsiteY55" fmla="*/ 190500 h 323850"/>
                <a:gd name="connsiteX56" fmla="*/ 80963 w 1144209"/>
                <a:gd name="connsiteY56" fmla="*/ 188119 h 323850"/>
                <a:gd name="connsiteX57" fmla="*/ 54769 w 1144209"/>
                <a:gd name="connsiteY57" fmla="*/ 178594 h 323850"/>
                <a:gd name="connsiteX58" fmla="*/ 35719 w 1144209"/>
                <a:gd name="connsiteY58" fmla="*/ 128588 h 323850"/>
                <a:gd name="connsiteX59" fmla="*/ 19050 w 1144209"/>
                <a:gd name="connsiteY59" fmla="*/ 90488 h 323850"/>
                <a:gd name="connsiteX60" fmla="*/ 0 w 1144209"/>
                <a:gd name="connsiteY60" fmla="*/ 0 h 323850"/>
                <a:gd name="connsiteX0" fmla="*/ 0 w 1144209"/>
                <a:gd name="connsiteY0" fmla="*/ 0 h 323850"/>
                <a:gd name="connsiteX1" fmla="*/ 69056 w 1144209"/>
                <a:gd name="connsiteY1" fmla="*/ 45244 h 323850"/>
                <a:gd name="connsiteX2" fmla="*/ 97631 w 1144209"/>
                <a:gd name="connsiteY2" fmla="*/ 73819 h 323850"/>
                <a:gd name="connsiteX3" fmla="*/ 114300 w 1144209"/>
                <a:gd name="connsiteY3" fmla="*/ 104775 h 323850"/>
                <a:gd name="connsiteX4" fmla="*/ 138113 w 1144209"/>
                <a:gd name="connsiteY4" fmla="*/ 85725 h 323850"/>
                <a:gd name="connsiteX5" fmla="*/ 176213 w 1144209"/>
                <a:gd name="connsiteY5" fmla="*/ 76200 h 323850"/>
                <a:gd name="connsiteX6" fmla="*/ 197644 w 1144209"/>
                <a:gd name="connsiteY6" fmla="*/ 71438 h 323850"/>
                <a:gd name="connsiteX7" fmla="*/ 230981 w 1144209"/>
                <a:gd name="connsiteY7" fmla="*/ 52388 h 323850"/>
                <a:gd name="connsiteX8" fmla="*/ 254794 w 1144209"/>
                <a:gd name="connsiteY8" fmla="*/ 92868 h 323850"/>
                <a:gd name="connsiteX9" fmla="*/ 283369 w 1144209"/>
                <a:gd name="connsiteY9" fmla="*/ 85725 h 323850"/>
                <a:gd name="connsiteX10" fmla="*/ 348824 w 1144209"/>
                <a:gd name="connsiteY10" fmla="*/ 52739 h 323850"/>
                <a:gd name="connsiteX11" fmla="*/ 387937 w 1144209"/>
                <a:gd name="connsiteY11" fmla="*/ 83349 h 323850"/>
                <a:gd name="connsiteX12" fmla="*/ 388142 w 1144209"/>
                <a:gd name="connsiteY12" fmla="*/ 83344 h 323850"/>
                <a:gd name="connsiteX13" fmla="*/ 388435 w 1144209"/>
                <a:gd name="connsiteY13" fmla="*/ 83637 h 323850"/>
                <a:gd name="connsiteX14" fmla="*/ 416721 w 1144209"/>
                <a:gd name="connsiteY14" fmla="*/ 100013 h 323850"/>
                <a:gd name="connsiteX15" fmla="*/ 469107 w 1144209"/>
                <a:gd name="connsiteY15" fmla="*/ 121445 h 323850"/>
                <a:gd name="connsiteX16" fmla="*/ 497682 w 1144209"/>
                <a:gd name="connsiteY16" fmla="*/ 171450 h 323850"/>
                <a:gd name="connsiteX17" fmla="*/ 540545 w 1144209"/>
                <a:gd name="connsiteY17" fmla="*/ 214313 h 323850"/>
                <a:gd name="connsiteX18" fmla="*/ 585789 w 1144209"/>
                <a:gd name="connsiteY18" fmla="*/ 257175 h 323850"/>
                <a:gd name="connsiteX19" fmla="*/ 638176 w 1144209"/>
                <a:gd name="connsiteY19" fmla="*/ 269082 h 323850"/>
                <a:gd name="connsiteX20" fmla="*/ 697707 w 1144209"/>
                <a:gd name="connsiteY20" fmla="*/ 264319 h 323850"/>
                <a:gd name="connsiteX21" fmla="*/ 750095 w 1144209"/>
                <a:gd name="connsiteY21" fmla="*/ 221457 h 323850"/>
                <a:gd name="connsiteX22" fmla="*/ 785814 w 1144209"/>
                <a:gd name="connsiteY22" fmla="*/ 173831 h 323850"/>
                <a:gd name="connsiteX23" fmla="*/ 795339 w 1144209"/>
                <a:gd name="connsiteY23" fmla="*/ 130969 h 323850"/>
                <a:gd name="connsiteX24" fmla="*/ 823914 w 1144209"/>
                <a:gd name="connsiteY24" fmla="*/ 126207 h 323850"/>
                <a:gd name="connsiteX25" fmla="*/ 850107 w 1144209"/>
                <a:gd name="connsiteY25" fmla="*/ 159545 h 323850"/>
                <a:gd name="connsiteX26" fmla="*/ 885826 w 1144209"/>
                <a:gd name="connsiteY26" fmla="*/ 171450 h 323850"/>
                <a:gd name="connsiteX27" fmla="*/ 966789 w 1144209"/>
                <a:gd name="connsiteY27" fmla="*/ 178595 h 323850"/>
                <a:gd name="connsiteX28" fmla="*/ 1009651 w 1144209"/>
                <a:gd name="connsiteY28" fmla="*/ 173832 h 323850"/>
                <a:gd name="connsiteX29" fmla="*/ 1069182 w 1144209"/>
                <a:gd name="connsiteY29" fmla="*/ 161925 h 323850"/>
                <a:gd name="connsiteX30" fmla="*/ 1097757 w 1144209"/>
                <a:gd name="connsiteY30" fmla="*/ 152400 h 323850"/>
                <a:gd name="connsiteX31" fmla="*/ 1104901 w 1144209"/>
                <a:gd name="connsiteY31" fmla="*/ 85725 h 323850"/>
                <a:gd name="connsiteX32" fmla="*/ 1123951 w 1144209"/>
                <a:gd name="connsiteY32" fmla="*/ 85725 h 323850"/>
                <a:gd name="connsiteX33" fmla="*/ 1143001 w 1144209"/>
                <a:gd name="connsiteY33" fmla="*/ 150019 h 323850"/>
                <a:gd name="connsiteX34" fmla="*/ 1126332 w 1144209"/>
                <a:gd name="connsiteY34" fmla="*/ 221456 h 323850"/>
                <a:gd name="connsiteX35" fmla="*/ 1023939 w 1144209"/>
                <a:gd name="connsiteY35" fmla="*/ 245270 h 323850"/>
                <a:gd name="connsiteX36" fmla="*/ 912020 w 1144209"/>
                <a:gd name="connsiteY36" fmla="*/ 233363 h 323850"/>
                <a:gd name="connsiteX37" fmla="*/ 876301 w 1144209"/>
                <a:gd name="connsiteY37" fmla="*/ 216694 h 323850"/>
                <a:gd name="connsiteX38" fmla="*/ 833438 w 1144209"/>
                <a:gd name="connsiteY38" fmla="*/ 185739 h 323850"/>
                <a:gd name="connsiteX39" fmla="*/ 812006 w 1144209"/>
                <a:gd name="connsiteY39" fmla="*/ 219074 h 323850"/>
                <a:gd name="connsiteX40" fmla="*/ 762001 w 1144209"/>
                <a:gd name="connsiteY40" fmla="*/ 264319 h 323850"/>
                <a:gd name="connsiteX41" fmla="*/ 728663 w 1144209"/>
                <a:gd name="connsiteY41" fmla="*/ 290512 h 323850"/>
                <a:gd name="connsiteX42" fmla="*/ 659607 w 1144209"/>
                <a:gd name="connsiteY42" fmla="*/ 323850 h 323850"/>
                <a:gd name="connsiteX43" fmla="*/ 597695 w 1144209"/>
                <a:gd name="connsiteY43" fmla="*/ 323850 h 323850"/>
                <a:gd name="connsiteX44" fmla="*/ 540545 w 1144209"/>
                <a:gd name="connsiteY44" fmla="*/ 290513 h 323850"/>
                <a:gd name="connsiteX45" fmla="*/ 495301 w 1144209"/>
                <a:gd name="connsiteY45" fmla="*/ 252413 h 323850"/>
                <a:gd name="connsiteX46" fmla="*/ 445295 w 1144209"/>
                <a:gd name="connsiteY46" fmla="*/ 185738 h 323850"/>
                <a:gd name="connsiteX47" fmla="*/ 392907 w 1144209"/>
                <a:gd name="connsiteY47" fmla="*/ 150019 h 323850"/>
                <a:gd name="connsiteX48" fmla="*/ 319088 w 1144209"/>
                <a:gd name="connsiteY48" fmla="*/ 130969 h 323850"/>
                <a:gd name="connsiteX49" fmla="*/ 300038 w 1144209"/>
                <a:gd name="connsiteY49" fmla="*/ 152400 h 323850"/>
                <a:gd name="connsiteX50" fmla="*/ 261938 w 1144209"/>
                <a:gd name="connsiteY50" fmla="*/ 169069 h 323850"/>
                <a:gd name="connsiteX51" fmla="*/ 228600 w 1144209"/>
                <a:gd name="connsiteY51" fmla="*/ 164307 h 323850"/>
                <a:gd name="connsiteX52" fmla="*/ 207169 w 1144209"/>
                <a:gd name="connsiteY52" fmla="*/ 145257 h 323850"/>
                <a:gd name="connsiteX53" fmla="*/ 166688 w 1144209"/>
                <a:gd name="connsiteY53" fmla="*/ 173832 h 323850"/>
                <a:gd name="connsiteX54" fmla="*/ 126206 w 1144209"/>
                <a:gd name="connsiteY54" fmla="*/ 190500 h 323850"/>
                <a:gd name="connsiteX55" fmla="*/ 80963 w 1144209"/>
                <a:gd name="connsiteY55" fmla="*/ 188119 h 323850"/>
                <a:gd name="connsiteX56" fmla="*/ 54769 w 1144209"/>
                <a:gd name="connsiteY56" fmla="*/ 178594 h 323850"/>
                <a:gd name="connsiteX57" fmla="*/ 35719 w 1144209"/>
                <a:gd name="connsiteY57" fmla="*/ 128588 h 323850"/>
                <a:gd name="connsiteX58" fmla="*/ 19050 w 1144209"/>
                <a:gd name="connsiteY58" fmla="*/ 90488 h 323850"/>
                <a:gd name="connsiteX59" fmla="*/ 0 w 1144209"/>
                <a:gd name="connsiteY59" fmla="*/ 0 h 323850"/>
                <a:gd name="connsiteX0" fmla="*/ 0 w 1144209"/>
                <a:gd name="connsiteY0" fmla="*/ 0 h 323850"/>
                <a:gd name="connsiteX1" fmla="*/ 97631 w 1144209"/>
                <a:gd name="connsiteY1" fmla="*/ 73819 h 323850"/>
                <a:gd name="connsiteX2" fmla="*/ 114300 w 1144209"/>
                <a:gd name="connsiteY2" fmla="*/ 104775 h 323850"/>
                <a:gd name="connsiteX3" fmla="*/ 138113 w 1144209"/>
                <a:gd name="connsiteY3" fmla="*/ 85725 h 323850"/>
                <a:gd name="connsiteX4" fmla="*/ 176213 w 1144209"/>
                <a:gd name="connsiteY4" fmla="*/ 76200 h 323850"/>
                <a:gd name="connsiteX5" fmla="*/ 197644 w 1144209"/>
                <a:gd name="connsiteY5" fmla="*/ 71438 h 323850"/>
                <a:gd name="connsiteX6" fmla="*/ 230981 w 1144209"/>
                <a:gd name="connsiteY6" fmla="*/ 52388 h 323850"/>
                <a:gd name="connsiteX7" fmla="*/ 254794 w 1144209"/>
                <a:gd name="connsiteY7" fmla="*/ 92868 h 323850"/>
                <a:gd name="connsiteX8" fmla="*/ 283369 w 1144209"/>
                <a:gd name="connsiteY8" fmla="*/ 85725 h 323850"/>
                <a:gd name="connsiteX9" fmla="*/ 348824 w 1144209"/>
                <a:gd name="connsiteY9" fmla="*/ 52739 h 323850"/>
                <a:gd name="connsiteX10" fmla="*/ 387937 w 1144209"/>
                <a:gd name="connsiteY10" fmla="*/ 83349 h 323850"/>
                <a:gd name="connsiteX11" fmla="*/ 388142 w 1144209"/>
                <a:gd name="connsiteY11" fmla="*/ 83344 h 323850"/>
                <a:gd name="connsiteX12" fmla="*/ 388435 w 1144209"/>
                <a:gd name="connsiteY12" fmla="*/ 83637 h 323850"/>
                <a:gd name="connsiteX13" fmla="*/ 416721 w 1144209"/>
                <a:gd name="connsiteY13" fmla="*/ 100013 h 323850"/>
                <a:gd name="connsiteX14" fmla="*/ 469107 w 1144209"/>
                <a:gd name="connsiteY14" fmla="*/ 121445 h 323850"/>
                <a:gd name="connsiteX15" fmla="*/ 497682 w 1144209"/>
                <a:gd name="connsiteY15" fmla="*/ 171450 h 323850"/>
                <a:gd name="connsiteX16" fmla="*/ 540545 w 1144209"/>
                <a:gd name="connsiteY16" fmla="*/ 214313 h 323850"/>
                <a:gd name="connsiteX17" fmla="*/ 585789 w 1144209"/>
                <a:gd name="connsiteY17" fmla="*/ 257175 h 323850"/>
                <a:gd name="connsiteX18" fmla="*/ 638176 w 1144209"/>
                <a:gd name="connsiteY18" fmla="*/ 269082 h 323850"/>
                <a:gd name="connsiteX19" fmla="*/ 697707 w 1144209"/>
                <a:gd name="connsiteY19" fmla="*/ 264319 h 323850"/>
                <a:gd name="connsiteX20" fmla="*/ 750095 w 1144209"/>
                <a:gd name="connsiteY20" fmla="*/ 221457 h 323850"/>
                <a:gd name="connsiteX21" fmla="*/ 785814 w 1144209"/>
                <a:gd name="connsiteY21" fmla="*/ 173831 h 323850"/>
                <a:gd name="connsiteX22" fmla="*/ 795339 w 1144209"/>
                <a:gd name="connsiteY22" fmla="*/ 130969 h 323850"/>
                <a:gd name="connsiteX23" fmla="*/ 823914 w 1144209"/>
                <a:gd name="connsiteY23" fmla="*/ 126207 h 323850"/>
                <a:gd name="connsiteX24" fmla="*/ 850107 w 1144209"/>
                <a:gd name="connsiteY24" fmla="*/ 159545 h 323850"/>
                <a:gd name="connsiteX25" fmla="*/ 885826 w 1144209"/>
                <a:gd name="connsiteY25" fmla="*/ 171450 h 323850"/>
                <a:gd name="connsiteX26" fmla="*/ 966789 w 1144209"/>
                <a:gd name="connsiteY26" fmla="*/ 178595 h 323850"/>
                <a:gd name="connsiteX27" fmla="*/ 1009651 w 1144209"/>
                <a:gd name="connsiteY27" fmla="*/ 173832 h 323850"/>
                <a:gd name="connsiteX28" fmla="*/ 1069182 w 1144209"/>
                <a:gd name="connsiteY28" fmla="*/ 161925 h 323850"/>
                <a:gd name="connsiteX29" fmla="*/ 1097757 w 1144209"/>
                <a:gd name="connsiteY29" fmla="*/ 152400 h 323850"/>
                <a:gd name="connsiteX30" fmla="*/ 1104901 w 1144209"/>
                <a:gd name="connsiteY30" fmla="*/ 85725 h 323850"/>
                <a:gd name="connsiteX31" fmla="*/ 1123951 w 1144209"/>
                <a:gd name="connsiteY31" fmla="*/ 85725 h 323850"/>
                <a:gd name="connsiteX32" fmla="*/ 1143001 w 1144209"/>
                <a:gd name="connsiteY32" fmla="*/ 150019 h 323850"/>
                <a:gd name="connsiteX33" fmla="*/ 1126332 w 1144209"/>
                <a:gd name="connsiteY33" fmla="*/ 221456 h 323850"/>
                <a:gd name="connsiteX34" fmla="*/ 1023939 w 1144209"/>
                <a:gd name="connsiteY34" fmla="*/ 245270 h 323850"/>
                <a:gd name="connsiteX35" fmla="*/ 912020 w 1144209"/>
                <a:gd name="connsiteY35" fmla="*/ 233363 h 323850"/>
                <a:gd name="connsiteX36" fmla="*/ 876301 w 1144209"/>
                <a:gd name="connsiteY36" fmla="*/ 216694 h 323850"/>
                <a:gd name="connsiteX37" fmla="*/ 833438 w 1144209"/>
                <a:gd name="connsiteY37" fmla="*/ 185739 h 323850"/>
                <a:gd name="connsiteX38" fmla="*/ 812006 w 1144209"/>
                <a:gd name="connsiteY38" fmla="*/ 219074 h 323850"/>
                <a:gd name="connsiteX39" fmla="*/ 762001 w 1144209"/>
                <a:gd name="connsiteY39" fmla="*/ 264319 h 323850"/>
                <a:gd name="connsiteX40" fmla="*/ 728663 w 1144209"/>
                <a:gd name="connsiteY40" fmla="*/ 290512 h 323850"/>
                <a:gd name="connsiteX41" fmla="*/ 659607 w 1144209"/>
                <a:gd name="connsiteY41" fmla="*/ 323850 h 323850"/>
                <a:gd name="connsiteX42" fmla="*/ 597695 w 1144209"/>
                <a:gd name="connsiteY42" fmla="*/ 323850 h 323850"/>
                <a:gd name="connsiteX43" fmla="*/ 540545 w 1144209"/>
                <a:gd name="connsiteY43" fmla="*/ 290513 h 323850"/>
                <a:gd name="connsiteX44" fmla="*/ 495301 w 1144209"/>
                <a:gd name="connsiteY44" fmla="*/ 252413 h 323850"/>
                <a:gd name="connsiteX45" fmla="*/ 445295 w 1144209"/>
                <a:gd name="connsiteY45" fmla="*/ 185738 h 323850"/>
                <a:gd name="connsiteX46" fmla="*/ 392907 w 1144209"/>
                <a:gd name="connsiteY46" fmla="*/ 150019 h 323850"/>
                <a:gd name="connsiteX47" fmla="*/ 319088 w 1144209"/>
                <a:gd name="connsiteY47" fmla="*/ 130969 h 323850"/>
                <a:gd name="connsiteX48" fmla="*/ 300038 w 1144209"/>
                <a:gd name="connsiteY48" fmla="*/ 152400 h 323850"/>
                <a:gd name="connsiteX49" fmla="*/ 261938 w 1144209"/>
                <a:gd name="connsiteY49" fmla="*/ 169069 h 323850"/>
                <a:gd name="connsiteX50" fmla="*/ 228600 w 1144209"/>
                <a:gd name="connsiteY50" fmla="*/ 164307 h 323850"/>
                <a:gd name="connsiteX51" fmla="*/ 207169 w 1144209"/>
                <a:gd name="connsiteY51" fmla="*/ 145257 h 323850"/>
                <a:gd name="connsiteX52" fmla="*/ 166688 w 1144209"/>
                <a:gd name="connsiteY52" fmla="*/ 173832 h 323850"/>
                <a:gd name="connsiteX53" fmla="*/ 126206 w 1144209"/>
                <a:gd name="connsiteY53" fmla="*/ 190500 h 323850"/>
                <a:gd name="connsiteX54" fmla="*/ 80963 w 1144209"/>
                <a:gd name="connsiteY54" fmla="*/ 188119 h 323850"/>
                <a:gd name="connsiteX55" fmla="*/ 54769 w 1144209"/>
                <a:gd name="connsiteY55" fmla="*/ 178594 h 323850"/>
                <a:gd name="connsiteX56" fmla="*/ 35719 w 1144209"/>
                <a:gd name="connsiteY56" fmla="*/ 128588 h 323850"/>
                <a:gd name="connsiteX57" fmla="*/ 19050 w 1144209"/>
                <a:gd name="connsiteY57" fmla="*/ 90488 h 323850"/>
                <a:gd name="connsiteX58" fmla="*/ 0 w 1144209"/>
                <a:gd name="connsiteY58" fmla="*/ 0 h 323850"/>
                <a:gd name="connsiteX0" fmla="*/ 0 w 1144209"/>
                <a:gd name="connsiteY0" fmla="*/ 0 h 323850"/>
                <a:gd name="connsiteX1" fmla="*/ 114300 w 1144209"/>
                <a:gd name="connsiteY1" fmla="*/ 104775 h 323850"/>
                <a:gd name="connsiteX2" fmla="*/ 138113 w 1144209"/>
                <a:gd name="connsiteY2" fmla="*/ 85725 h 323850"/>
                <a:gd name="connsiteX3" fmla="*/ 176213 w 1144209"/>
                <a:gd name="connsiteY3" fmla="*/ 76200 h 323850"/>
                <a:gd name="connsiteX4" fmla="*/ 197644 w 1144209"/>
                <a:gd name="connsiteY4" fmla="*/ 71438 h 323850"/>
                <a:gd name="connsiteX5" fmla="*/ 230981 w 1144209"/>
                <a:gd name="connsiteY5" fmla="*/ 52388 h 323850"/>
                <a:gd name="connsiteX6" fmla="*/ 254794 w 1144209"/>
                <a:gd name="connsiteY6" fmla="*/ 92868 h 323850"/>
                <a:gd name="connsiteX7" fmla="*/ 283369 w 1144209"/>
                <a:gd name="connsiteY7" fmla="*/ 85725 h 323850"/>
                <a:gd name="connsiteX8" fmla="*/ 348824 w 1144209"/>
                <a:gd name="connsiteY8" fmla="*/ 52739 h 323850"/>
                <a:gd name="connsiteX9" fmla="*/ 387937 w 1144209"/>
                <a:gd name="connsiteY9" fmla="*/ 83349 h 323850"/>
                <a:gd name="connsiteX10" fmla="*/ 388142 w 1144209"/>
                <a:gd name="connsiteY10" fmla="*/ 83344 h 323850"/>
                <a:gd name="connsiteX11" fmla="*/ 388435 w 1144209"/>
                <a:gd name="connsiteY11" fmla="*/ 83637 h 323850"/>
                <a:gd name="connsiteX12" fmla="*/ 416721 w 1144209"/>
                <a:gd name="connsiteY12" fmla="*/ 100013 h 323850"/>
                <a:gd name="connsiteX13" fmla="*/ 469107 w 1144209"/>
                <a:gd name="connsiteY13" fmla="*/ 121445 h 323850"/>
                <a:gd name="connsiteX14" fmla="*/ 497682 w 1144209"/>
                <a:gd name="connsiteY14" fmla="*/ 171450 h 323850"/>
                <a:gd name="connsiteX15" fmla="*/ 540545 w 1144209"/>
                <a:gd name="connsiteY15" fmla="*/ 214313 h 323850"/>
                <a:gd name="connsiteX16" fmla="*/ 585789 w 1144209"/>
                <a:gd name="connsiteY16" fmla="*/ 257175 h 323850"/>
                <a:gd name="connsiteX17" fmla="*/ 638176 w 1144209"/>
                <a:gd name="connsiteY17" fmla="*/ 269082 h 323850"/>
                <a:gd name="connsiteX18" fmla="*/ 697707 w 1144209"/>
                <a:gd name="connsiteY18" fmla="*/ 264319 h 323850"/>
                <a:gd name="connsiteX19" fmla="*/ 750095 w 1144209"/>
                <a:gd name="connsiteY19" fmla="*/ 221457 h 323850"/>
                <a:gd name="connsiteX20" fmla="*/ 785814 w 1144209"/>
                <a:gd name="connsiteY20" fmla="*/ 173831 h 323850"/>
                <a:gd name="connsiteX21" fmla="*/ 795339 w 1144209"/>
                <a:gd name="connsiteY21" fmla="*/ 130969 h 323850"/>
                <a:gd name="connsiteX22" fmla="*/ 823914 w 1144209"/>
                <a:gd name="connsiteY22" fmla="*/ 126207 h 323850"/>
                <a:gd name="connsiteX23" fmla="*/ 850107 w 1144209"/>
                <a:gd name="connsiteY23" fmla="*/ 159545 h 323850"/>
                <a:gd name="connsiteX24" fmla="*/ 885826 w 1144209"/>
                <a:gd name="connsiteY24" fmla="*/ 171450 h 323850"/>
                <a:gd name="connsiteX25" fmla="*/ 966789 w 1144209"/>
                <a:gd name="connsiteY25" fmla="*/ 178595 h 323850"/>
                <a:gd name="connsiteX26" fmla="*/ 1009651 w 1144209"/>
                <a:gd name="connsiteY26" fmla="*/ 173832 h 323850"/>
                <a:gd name="connsiteX27" fmla="*/ 1069182 w 1144209"/>
                <a:gd name="connsiteY27" fmla="*/ 161925 h 323850"/>
                <a:gd name="connsiteX28" fmla="*/ 1097757 w 1144209"/>
                <a:gd name="connsiteY28" fmla="*/ 152400 h 323850"/>
                <a:gd name="connsiteX29" fmla="*/ 1104901 w 1144209"/>
                <a:gd name="connsiteY29" fmla="*/ 85725 h 323850"/>
                <a:gd name="connsiteX30" fmla="*/ 1123951 w 1144209"/>
                <a:gd name="connsiteY30" fmla="*/ 85725 h 323850"/>
                <a:gd name="connsiteX31" fmla="*/ 1143001 w 1144209"/>
                <a:gd name="connsiteY31" fmla="*/ 150019 h 323850"/>
                <a:gd name="connsiteX32" fmla="*/ 1126332 w 1144209"/>
                <a:gd name="connsiteY32" fmla="*/ 221456 h 323850"/>
                <a:gd name="connsiteX33" fmla="*/ 1023939 w 1144209"/>
                <a:gd name="connsiteY33" fmla="*/ 245270 h 323850"/>
                <a:gd name="connsiteX34" fmla="*/ 912020 w 1144209"/>
                <a:gd name="connsiteY34" fmla="*/ 233363 h 323850"/>
                <a:gd name="connsiteX35" fmla="*/ 876301 w 1144209"/>
                <a:gd name="connsiteY35" fmla="*/ 216694 h 323850"/>
                <a:gd name="connsiteX36" fmla="*/ 833438 w 1144209"/>
                <a:gd name="connsiteY36" fmla="*/ 185739 h 323850"/>
                <a:gd name="connsiteX37" fmla="*/ 812006 w 1144209"/>
                <a:gd name="connsiteY37" fmla="*/ 219074 h 323850"/>
                <a:gd name="connsiteX38" fmla="*/ 762001 w 1144209"/>
                <a:gd name="connsiteY38" fmla="*/ 264319 h 323850"/>
                <a:gd name="connsiteX39" fmla="*/ 728663 w 1144209"/>
                <a:gd name="connsiteY39" fmla="*/ 290512 h 323850"/>
                <a:gd name="connsiteX40" fmla="*/ 659607 w 1144209"/>
                <a:gd name="connsiteY40" fmla="*/ 323850 h 323850"/>
                <a:gd name="connsiteX41" fmla="*/ 597695 w 1144209"/>
                <a:gd name="connsiteY41" fmla="*/ 323850 h 323850"/>
                <a:gd name="connsiteX42" fmla="*/ 540545 w 1144209"/>
                <a:gd name="connsiteY42" fmla="*/ 290513 h 323850"/>
                <a:gd name="connsiteX43" fmla="*/ 495301 w 1144209"/>
                <a:gd name="connsiteY43" fmla="*/ 252413 h 323850"/>
                <a:gd name="connsiteX44" fmla="*/ 445295 w 1144209"/>
                <a:gd name="connsiteY44" fmla="*/ 185738 h 323850"/>
                <a:gd name="connsiteX45" fmla="*/ 392907 w 1144209"/>
                <a:gd name="connsiteY45" fmla="*/ 150019 h 323850"/>
                <a:gd name="connsiteX46" fmla="*/ 319088 w 1144209"/>
                <a:gd name="connsiteY46" fmla="*/ 130969 h 323850"/>
                <a:gd name="connsiteX47" fmla="*/ 300038 w 1144209"/>
                <a:gd name="connsiteY47" fmla="*/ 152400 h 323850"/>
                <a:gd name="connsiteX48" fmla="*/ 261938 w 1144209"/>
                <a:gd name="connsiteY48" fmla="*/ 169069 h 323850"/>
                <a:gd name="connsiteX49" fmla="*/ 228600 w 1144209"/>
                <a:gd name="connsiteY49" fmla="*/ 164307 h 323850"/>
                <a:gd name="connsiteX50" fmla="*/ 207169 w 1144209"/>
                <a:gd name="connsiteY50" fmla="*/ 145257 h 323850"/>
                <a:gd name="connsiteX51" fmla="*/ 166688 w 1144209"/>
                <a:gd name="connsiteY51" fmla="*/ 173832 h 323850"/>
                <a:gd name="connsiteX52" fmla="*/ 126206 w 1144209"/>
                <a:gd name="connsiteY52" fmla="*/ 190500 h 323850"/>
                <a:gd name="connsiteX53" fmla="*/ 80963 w 1144209"/>
                <a:gd name="connsiteY53" fmla="*/ 188119 h 323850"/>
                <a:gd name="connsiteX54" fmla="*/ 54769 w 1144209"/>
                <a:gd name="connsiteY54" fmla="*/ 178594 h 323850"/>
                <a:gd name="connsiteX55" fmla="*/ 35719 w 1144209"/>
                <a:gd name="connsiteY55" fmla="*/ 128588 h 323850"/>
                <a:gd name="connsiteX56" fmla="*/ 19050 w 1144209"/>
                <a:gd name="connsiteY56" fmla="*/ 90488 h 323850"/>
                <a:gd name="connsiteX57" fmla="*/ 0 w 1144209"/>
                <a:gd name="connsiteY57" fmla="*/ 0 h 323850"/>
                <a:gd name="connsiteX0" fmla="*/ 3876 w 1129035"/>
                <a:gd name="connsiteY0" fmla="*/ 38888 h 272250"/>
                <a:gd name="connsiteX1" fmla="*/ 99126 w 1129035"/>
                <a:gd name="connsiteY1" fmla="*/ 53175 h 272250"/>
                <a:gd name="connsiteX2" fmla="*/ 122939 w 1129035"/>
                <a:gd name="connsiteY2" fmla="*/ 34125 h 272250"/>
                <a:gd name="connsiteX3" fmla="*/ 161039 w 1129035"/>
                <a:gd name="connsiteY3" fmla="*/ 24600 h 272250"/>
                <a:gd name="connsiteX4" fmla="*/ 182470 w 1129035"/>
                <a:gd name="connsiteY4" fmla="*/ 19838 h 272250"/>
                <a:gd name="connsiteX5" fmla="*/ 215807 w 1129035"/>
                <a:gd name="connsiteY5" fmla="*/ 788 h 272250"/>
                <a:gd name="connsiteX6" fmla="*/ 239620 w 1129035"/>
                <a:gd name="connsiteY6" fmla="*/ 41268 h 272250"/>
                <a:gd name="connsiteX7" fmla="*/ 268195 w 1129035"/>
                <a:gd name="connsiteY7" fmla="*/ 34125 h 272250"/>
                <a:gd name="connsiteX8" fmla="*/ 333650 w 1129035"/>
                <a:gd name="connsiteY8" fmla="*/ 1139 h 272250"/>
                <a:gd name="connsiteX9" fmla="*/ 372763 w 1129035"/>
                <a:gd name="connsiteY9" fmla="*/ 31749 h 272250"/>
                <a:gd name="connsiteX10" fmla="*/ 372968 w 1129035"/>
                <a:gd name="connsiteY10" fmla="*/ 31744 h 272250"/>
                <a:gd name="connsiteX11" fmla="*/ 373261 w 1129035"/>
                <a:gd name="connsiteY11" fmla="*/ 32037 h 272250"/>
                <a:gd name="connsiteX12" fmla="*/ 401547 w 1129035"/>
                <a:gd name="connsiteY12" fmla="*/ 48413 h 272250"/>
                <a:gd name="connsiteX13" fmla="*/ 453933 w 1129035"/>
                <a:gd name="connsiteY13" fmla="*/ 69845 h 272250"/>
                <a:gd name="connsiteX14" fmla="*/ 482508 w 1129035"/>
                <a:gd name="connsiteY14" fmla="*/ 119850 h 272250"/>
                <a:gd name="connsiteX15" fmla="*/ 525371 w 1129035"/>
                <a:gd name="connsiteY15" fmla="*/ 162713 h 272250"/>
                <a:gd name="connsiteX16" fmla="*/ 570615 w 1129035"/>
                <a:gd name="connsiteY16" fmla="*/ 205575 h 272250"/>
                <a:gd name="connsiteX17" fmla="*/ 623002 w 1129035"/>
                <a:gd name="connsiteY17" fmla="*/ 217482 h 272250"/>
                <a:gd name="connsiteX18" fmla="*/ 682533 w 1129035"/>
                <a:gd name="connsiteY18" fmla="*/ 212719 h 272250"/>
                <a:gd name="connsiteX19" fmla="*/ 734921 w 1129035"/>
                <a:gd name="connsiteY19" fmla="*/ 169857 h 272250"/>
                <a:gd name="connsiteX20" fmla="*/ 770640 w 1129035"/>
                <a:gd name="connsiteY20" fmla="*/ 122231 h 272250"/>
                <a:gd name="connsiteX21" fmla="*/ 780165 w 1129035"/>
                <a:gd name="connsiteY21" fmla="*/ 79369 h 272250"/>
                <a:gd name="connsiteX22" fmla="*/ 808740 w 1129035"/>
                <a:gd name="connsiteY22" fmla="*/ 74607 h 272250"/>
                <a:gd name="connsiteX23" fmla="*/ 834933 w 1129035"/>
                <a:gd name="connsiteY23" fmla="*/ 107945 h 272250"/>
                <a:gd name="connsiteX24" fmla="*/ 870652 w 1129035"/>
                <a:gd name="connsiteY24" fmla="*/ 119850 h 272250"/>
                <a:gd name="connsiteX25" fmla="*/ 951615 w 1129035"/>
                <a:gd name="connsiteY25" fmla="*/ 126995 h 272250"/>
                <a:gd name="connsiteX26" fmla="*/ 994477 w 1129035"/>
                <a:gd name="connsiteY26" fmla="*/ 122232 h 272250"/>
                <a:gd name="connsiteX27" fmla="*/ 1054008 w 1129035"/>
                <a:gd name="connsiteY27" fmla="*/ 110325 h 272250"/>
                <a:gd name="connsiteX28" fmla="*/ 1082583 w 1129035"/>
                <a:gd name="connsiteY28" fmla="*/ 100800 h 272250"/>
                <a:gd name="connsiteX29" fmla="*/ 1089727 w 1129035"/>
                <a:gd name="connsiteY29" fmla="*/ 34125 h 272250"/>
                <a:gd name="connsiteX30" fmla="*/ 1108777 w 1129035"/>
                <a:gd name="connsiteY30" fmla="*/ 34125 h 272250"/>
                <a:gd name="connsiteX31" fmla="*/ 1127827 w 1129035"/>
                <a:gd name="connsiteY31" fmla="*/ 98419 h 272250"/>
                <a:gd name="connsiteX32" fmla="*/ 1111158 w 1129035"/>
                <a:gd name="connsiteY32" fmla="*/ 169856 h 272250"/>
                <a:gd name="connsiteX33" fmla="*/ 1008765 w 1129035"/>
                <a:gd name="connsiteY33" fmla="*/ 193670 h 272250"/>
                <a:gd name="connsiteX34" fmla="*/ 896846 w 1129035"/>
                <a:gd name="connsiteY34" fmla="*/ 181763 h 272250"/>
                <a:gd name="connsiteX35" fmla="*/ 861127 w 1129035"/>
                <a:gd name="connsiteY35" fmla="*/ 165094 h 272250"/>
                <a:gd name="connsiteX36" fmla="*/ 818264 w 1129035"/>
                <a:gd name="connsiteY36" fmla="*/ 134139 h 272250"/>
                <a:gd name="connsiteX37" fmla="*/ 796832 w 1129035"/>
                <a:gd name="connsiteY37" fmla="*/ 167474 h 272250"/>
                <a:gd name="connsiteX38" fmla="*/ 746827 w 1129035"/>
                <a:gd name="connsiteY38" fmla="*/ 212719 h 272250"/>
                <a:gd name="connsiteX39" fmla="*/ 713489 w 1129035"/>
                <a:gd name="connsiteY39" fmla="*/ 238912 h 272250"/>
                <a:gd name="connsiteX40" fmla="*/ 644433 w 1129035"/>
                <a:gd name="connsiteY40" fmla="*/ 272250 h 272250"/>
                <a:gd name="connsiteX41" fmla="*/ 582521 w 1129035"/>
                <a:gd name="connsiteY41" fmla="*/ 272250 h 272250"/>
                <a:gd name="connsiteX42" fmla="*/ 525371 w 1129035"/>
                <a:gd name="connsiteY42" fmla="*/ 238913 h 272250"/>
                <a:gd name="connsiteX43" fmla="*/ 480127 w 1129035"/>
                <a:gd name="connsiteY43" fmla="*/ 200813 h 272250"/>
                <a:gd name="connsiteX44" fmla="*/ 430121 w 1129035"/>
                <a:gd name="connsiteY44" fmla="*/ 134138 h 272250"/>
                <a:gd name="connsiteX45" fmla="*/ 377733 w 1129035"/>
                <a:gd name="connsiteY45" fmla="*/ 98419 h 272250"/>
                <a:gd name="connsiteX46" fmla="*/ 303914 w 1129035"/>
                <a:gd name="connsiteY46" fmla="*/ 79369 h 272250"/>
                <a:gd name="connsiteX47" fmla="*/ 284864 w 1129035"/>
                <a:gd name="connsiteY47" fmla="*/ 100800 h 272250"/>
                <a:gd name="connsiteX48" fmla="*/ 246764 w 1129035"/>
                <a:gd name="connsiteY48" fmla="*/ 117469 h 272250"/>
                <a:gd name="connsiteX49" fmla="*/ 213426 w 1129035"/>
                <a:gd name="connsiteY49" fmla="*/ 112707 h 272250"/>
                <a:gd name="connsiteX50" fmla="*/ 191995 w 1129035"/>
                <a:gd name="connsiteY50" fmla="*/ 93657 h 272250"/>
                <a:gd name="connsiteX51" fmla="*/ 151514 w 1129035"/>
                <a:gd name="connsiteY51" fmla="*/ 122232 h 272250"/>
                <a:gd name="connsiteX52" fmla="*/ 111032 w 1129035"/>
                <a:gd name="connsiteY52" fmla="*/ 138900 h 272250"/>
                <a:gd name="connsiteX53" fmla="*/ 65789 w 1129035"/>
                <a:gd name="connsiteY53" fmla="*/ 136519 h 272250"/>
                <a:gd name="connsiteX54" fmla="*/ 39595 w 1129035"/>
                <a:gd name="connsiteY54" fmla="*/ 126994 h 272250"/>
                <a:gd name="connsiteX55" fmla="*/ 20545 w 1129035"/>
                <a:gd name="connsiteY55" fmla="*/ 76988 h 272250"/>
                <a:gd name="connsiteX56" fmla="*/ 3876 w 1129035"/>
                <a:gd name="connsiteY56" fmla="*/ 38888 h 272250"/>
                <a:gd name="connsiteX0" fmla="*/ 2575 w 1111065"/>
                <a:gd name="connsiteY0" fmla="*/ 76988 h 272250"/>
                <a:gd name="connsiteX1" fmla="*/ 81156 w 1111065"/>
                <a:gd name="connsiteY1" fmla="*/ 53175 h 272250"/>
                <a:gd name="connsiteX2" fmla="*/ 104969 w 1111065"/>
                <a:gd name="connsiteY2" fmla="*/ 34125 h 272250"/>
                <a:gd name="connsiteX3" fmla="*/ 143069 w 1111065"/>
                <a:gd name="connsiteY3" fmla="*/ 24600 h 272250"/>
                <a:gd name="connsiteX4" fmla="*/ 164500 w 1111065"/>
                <a:gd name="connsiteY4" fmla="*/ 19838 h 272250"/>
                <a:gd name="connsiteX5" fmla="*/ 197837 w 1111065"/>
                <a:gd name="connsiteY5" fmla="*/ 788 h 272250"/>
                <a:gd name="connsiteX6" fmla="*/ 221650 w 1111065"/>
                <a:gd name="connsiteY6" fmla="*/ 41268 h 272250"/>
                <a:gd name="connsiteX7" fmla="*/ 250225 w 1111065"/>
                <a:gd name="connsiteY7" fmla="*/ 34125 h 272250"/>
                <a:gd name="connsiteX8" fmla="*/ 315680 w 1111065"/>
                <a:gd name="connsiteY8" fmla="*/ 1139 h 272250"/>
                <a:gd name="connsiteX9" fmla="*/ 354793 w 1111065"/>
                <a:gd name="connsiteY9" fmla="*/ 31749 h 272250"/>
                <a:gd name="connsiteX10" fmla="*/ 354998 w 1111065"/>
                <a:gd name="connsiteY10" fmla="*/ 31744 h 272250"/>
                <a:gd name="connsiteX11" fmla="*/ 355291 w 1111065"/>
                <a:gd name="connsiteY11" fmla="*/ 32037 h 272250"/>
                <a:gd name="connsiteX12" fmla="*/ 383577 w 1111065"/>
                <a:gd name="connsiteY12" fmla="*/ 48413 h 272250"/>
                <a:gd name="connsiteX13" fmla="*/ 435963 w 1111065"/>
                <a:gd name="connsiteY13" fmla="*/ 69845 h 272250"/>
                <a:gd name="connsiteX14" fmla="*/ 464538 w 1111065"/>
                <a:gd name="connsiteY14" fmla="*/ 119850 h 272250"/>
                <a:gd name="connsiteX15" fmla="*/ 507401 w 1111065"/>
                <a:gd name="connsiteY15" fmla="*/ 162713 h 272250"/>
                <a:gd name="connsiteX16" fmla="*/ 552645 w 1111065"/>
                <a:gd name="connsiteY16" fmla="*/ 205575 h 272250"/>
                <a:gd name="connsiteX17" fmla="*/ 605032 w 1111065"/>
                <a:gd name="connsiteY17" fmla="*/ 217482 h 272250"/>
                <a:gd name="connsiteX18" fmla="*/ 664563 w 1111065"/>
                <a:gd name="connsiteY18" fmla="*/ 212719 h 272250"/>
                <a:gd name="connsiteX19" fmla="*/ 716951 w 1111065"/>
                <a:gd name="connsiteY19" fmla="*/ 169857 h 272250"/>
                <a:gd name="connsiteX20" fmla="*/ 752670 w 1111065"/>
                <a:gd name="connsiteY20" fmla="*/ 122231 h 272250"/>
                <a:gd name="connsiteX21" fmla="*/ 762195 w 1111065"/>
                <a:gd name="connsiteY21" fmla="*/ 79369 h 272250"/>
                <a:gd name="connsiteX22" fmla="*/ 790770 w 1111065"/>
                <a:gd name="connsiteY22" fmla="*/ 74607 h 272250"/>
                <a:gd name="connsiteX23" fmla="*/ 816963 w 1111065"/>
                <a:gd name="connsiteY23" fmla="*/ 107945 h 272250"/>
                <a:gd name="connsiteX24" fmla="*/ 852682 w 1111065"/>
                <a:gd name="connsiteY24" fmla="*/ 119850 h 272250"/>
                <a:gd name="connsiteX25" fmla="*/ 933645 w 1111065"/>
                <a:gd name="connsiteY25" fmla="*/ 126995 h 272250"/>
                <a:gd name="connsiteX26" fmla="*/ 976507 w 1111065"/>
                <a:gd name="connsiteY26" fmla="*/ 122232 h 272250"/>
                <a:gd name="connsiteX27" fmla="*/ 1036038 w 1111065"/>
                <a:gd name="connsiteY27" fmla="*/ 110325 h 272250"/>
                <a:gd name="connsiteX28" fmla="*/ 1064613 w 1111065"/>
                <a:gd name="connsiteY28" fmla="*/ 100800 h 272250"/>
                <a:gd name="connsiteX29" fmla="*/ 1071757 w 1111065"/>
                <a:gd name="connsiteY29" fmla="*/ 34125 h 272250"/>
                <a:gd name="connsiteX30" fmla="*/ 1090807 w 1111065"/>
                <a:gd name="connsiteY30" fmla="*/ 34125 h 272250"/>
                <a:gd name="connsiteX31" fmla="*/ 1109857 w 1111065"/>
                <a:gd name="connsiteY31" fmla="*/ 98419 h 272250"/>
                <a:gd name="connsiteX32" fmla="*/ 1093188 w 1111065"/>
                <a:gd name="connsiteY32" fmla="*/ 169856 h 272250"/>
                <a:gd name="connsiteX33" fmla="*/ 990795 w 1111065"/>
                <a:gd name="connsiteY33" fmla="*/ 193670 h 272250"/>
                <a:gd name="connsiteX34" fmla="*/ 878876 w 1111065"/>
                <a:gd name="connsiteY34" fmla="*/ 181763 h 272250"/>
                <a:gd name="connsiteX35" fmla="*/ 843157 w 1111065"/>
                <a:gd name="connsiteY35" fmla="*/ 165094 h 272250"/>
                <a:gd name="connsiteX36" fmla="*/ 800294 w 1111065"/>
                <a:gd name="connsiteY36" fmla="*/ 134139 h 272250"/>
                <a:gd name="connsiteX37" fmla="*/ 778862 w 1111065"/>
                <a:gd name="connsiteY37" fmla="*/ 167474 h 272250"/>
                <a:gd name="connsiteX38" fmla="*/ 728857 w 1111065"/>
                <a:gd name="connsiteY38" fmla="*/ 212719 h 272250"/>
                <a:gd name="connsiteX39" fmla="*/ 695519 w 1111065"/>
                <a:gd name="connsiteY39" fmla="*/ 238912 h 272250"/>
                <a:gd name="connsiteX40" fmla="*/ 626463 w 1111065"/>
                <a:gd name="connsiteY40" fmla="*/ 272250 h 272250"/>
                <a:gd name="connsiteX41" fmla="*/ 564551 w 1111065"/>
                <a:gd name="connsiteY41" fmla="*/ 272250 h 272250"/>
                <a:gd name="connsiteX42" fmla="*/ 507401 w 1111065"/>
                <a:gd name="connsiteY42" fmla="*/ 238913 h 272250"/>
                <a:gd name="connsiteX43" fmla="*/ 462157 w 1111065"/>
                <a:gd name="connsiteY43" fmla="*/ 200813 h 272250"/>
                <a:gd name="connsiteX44" fmla="*/ 412151 w 1111065"/>
                <a:gd name="connsiteY44" fmla="*/ 134138 h 272250"/>
                <a:gd name="connsiteX45" fmla="*/ 359763 w 1111065"/>
                <a:gd name="connsiteY45" fmla="*/ 98419 h 272250"/>
                <a:gd name="connsiteX46" fmla="*/ 285944 w 1111065"/>
                <a:gd name="connsiteY46" fmla="*/ 79369 h 272250"/>
                <a:gd name="connsiteX47" fmla="*/ 266894 w 1111065"/>
                <a:gd name="connsiteY47" fmla="*/ 100800 h 272250"/>
                <a:gd name="connsiteX48" fmla="*/ 228794 w 1111065"/>
                <a:gd name="connsiteY48" fmla="*/ 117469 h 272250"/>
                <a:gd name="connsiteX49" fmla="*/ 195456 w 1111065"/>
                <a:gd name="connsiteY49" fmla="*/ 112707 h 272250"/>
                <a:gd name="connsiteX50" fmla="*/ 174025 w 1111065"/>
                <a:gd name="connsiteY50" fmla="*/ 93657 h 272250"/>
                <a:gd name="connsiteX51" fmla="*/ 133544 w 1111065"/>
                <a:gd name="connsiteY51" fmla="*/ 122232 h 272250"/>
                <a:gd name="connsiteX52" fmla="*/ 93062 w 1111065"/>
                <a:gd name="connsiteY52" fmla="*/ 138900 h 272250"/>
                <a:gd name="connsiteX53" fmla="*/ 47819 w 1111065"/>
                <a:gd name="connsiteY53" fmla="*/ 136519 h 272250"/>
                <a:gd name="connsiteX54" fmla="*/ 21625 w 1111065"/>
                <a:gd name="connsiteY54" fmla="*/ 126994 h 272250"/>
                <a:gd name="connsiteX55" fmla="*/ 2575 w 1111065"/>
                <a:gd name="connsiteY55" fmla="*/ 76988 h 272250"/>
                <a:gd name="connsiteX0" fmla="*/ 961 w 1090401"/>
                <a:gd name="connsiteY0" fmla="*/ 126994 h 272250"/>
                <a:gd name="connsiteX1" fmla="*/ 60492 w 1090401"/>
                <a:gd name="connsiteY1" fmla="*/ 53175 h 272250"/>
                <a:gd name="connsiteX2" fmla="*/ 84305 w 1090401"/>
                <a:gd name="connsiteY2" fmla="*/ 34125 h 272250"/>
                <a:gd name="connsiteX3" fmla="*/ 122405 w 1090401"/>
                <a:gd name="connsiteY3" fmla="*/ 24600 h 272250"/>
                <a:gd name="connsiteX4" fmla="*/ 143836 w 1090401"/>
                <a:gd name="connsiteY4" fmla="*/ 19838 h 272250"/>
                <a:gd name="connsiteX5" fmla="*/ 177173 w 1090401"/>
                <a:gd name="connsiteY5" fmla="*/ 788 h 272250"/>
                <a:gd name="connsiteX6" fmla="*/ 200986 w 1090401"/>
                <a:gd name="connsiteY6" fmla="*/ 41268 h 272250"/>
                <a:gd name="connsiteX7" fmla="*/ 229561 w 1090401"/>
                <a:gd name="connsiteY7" fmla="*/ 34125 h 272250"/>
                <a:gd name="connsiteX8" fmla="*/ 295016 w 1090401"/>
                <a:gd name="connsiteY8" fmla="*/ 1139 h 272250"/>
                <a:gd name="connsiteX9" fmla="*/ 334129 w 1090401"/>
                <a:gd name="connsiteY9" fmla="*/ 31749 h 272250"/>
                <a:gd name="connsiteX10" fmla="*/ 334334 w 1090401"/>
                <a:gd name="connsiteY10" fmla="*/ 31744 h 272250"/>
                <a:gd name="connsiteX11" fmla="*/ 334627 w 1090401"/>
                <a:gd name="connsiteY11" fmla="*/ 32037 h 272250"/>
                <a:gd name="connsiteX12" fmla="*/ 362913 w 1090401"/>
                <a:gd name="connsiteY12" fmla="*/ 48413 h 272250"/>
                <a:gd name="connsiteX13" fmla="*/ 415299 w 1090401"/>
                <a:gd name="connsiteY13" fmla="*/ 69845 h 272250"/>
                <a:gd name="connsiteX14" fmla="*/ 443874 w 1090401"/>
                <a:gd name="connsiteY14" fmla="*/ 119850 h 272250"/>
                <a:gd name="connsiteX15" fmla="*/ 486737 w 1090401"/>
                <a:gd name="connsiteY15" fmla="*/ 162713 h 272250"/>
                <a:gd name="connsiteX16" fmla="*/ 531981 w 1090401"/>
                <a:gd name="connsiteY16" fmla="*/ 205575 h 272250"/>
                <a:gd name="connsiteX17" fmla="*/ 584368 w 1090401"/>
                <a:gd name="connsiteY17" fmla="*/ 217482 h 272250"/>
                <a:gd name="connsiteX18" fmla="*/ 643899 w 1090401"/>
                <a:gd name="connsiteY18" fmla="*/ 212719 h 272250"/>
                <a:gd name="connsiteX19" fmla="*/ 696287 w 1090401"/>
                <a:gd name="connsiteY19" fmla="*/ 169857 h 272250"/>
                <a:gd name="connsiteX20" fmla="*/ 732006 w 1090401"/>
                <a:gd name="connsiteY20" fmla="*/ 122231 h 272250"/>
                <a:gd name="connsiteX21" fmla="*/ 741531 w 1090401"/>
                <a:gd name="connsiteY21" fmla="*/ 79369 h 272250"/>
                <a:gd name="connsiteX22" fmla="*/ 770106 w 1090401"/>
                <a:gd name="connsiteY22" fmla="*/ 74607 h 272250"/>
                <a:gd name="connsiteX23" fmla="*/ 796299 w 1090401"/>
                <a:gd name="connsiteY23" fmla="*/ 107945 h 272250"/>
                <a:gd name="connsiteX24" fmla="*/ 832018 w 1090401"/>
                <a:gd name="connsiteY24" fmla="*/ 119850 h 272250"/>
                <a:gd name="connsiteX25" fmla="*/ 912981 w 1090401"/>
                <a:gd name="connsiteY25" fmla="*/ 126995 h 272250"/>
                <a:gd name="connsiteX26" fmla="*/ 955843 w 1090401"/>
                <a:gd name="connsiteY26" fmla="*/ 122232 h 272250"/>
                <a:gd name="connsiteX27" fmla="*/ 1015374 w 1090401"/>
                <a:gd name="connsiteY27" fmla="*/ 110325 h 272250"/>
                <a:gd name="connsiteX28" fmla="*/ 1043949 w 1090401"/>
                <a:gd name="connsiteY28" fmla="*/ 100800 h 272250"/>
                <a:gd name="connsiteX29" fmla="*/ 1051093 w 1090401"/>
                <a:gd name="connsiteY29" fmla="*/ 34125 h 272250"/>
                <a:gd name="connsiteX30" fmla="*/ 1070143 w 1090401"/>
                <a:gd name="connsiteY30" fmla="*/ 34125 h 272250"/>
                <a:gd name="connsiteX31" fmla="*/ 1089193 w 1090401"/>
                <a:gd name="connsiteY31" fmla="*/ 98419 h 272250"/>
                <a:gd name="connsiteX32" fmla="*/ 1072524 w 1090401"/>
                <a:gd name="connsiteY32" fmla="*/ 169856 h 272250"/>
                <a:gd name="connsiteX33" fmla="*/ 970131 w 1090401"/>
                <a:gd name="connsiteY33" fmla="*/ 193670 h 272250"/>
                <a:gd name="connsiteX34" fmla="*/ 858212 w 1090401"/>
                <a:gd name="connsiteY34" fmla="*/ 181763 h 272250"/>
                <a:gd name="connsiteX35" fmla="*/ 822493 w 1090401"/>
                <a:gd name="connsiteY35" fmla="*/ 165094 h 272250"/>
                <a:gd name="connsiteX36" fmla="*/ 779630 w 1090401"/>
                <a:gd name="connsiteY36" fmla="*/ 134139 h 272250"/>
                <a:gd name="connsiteX37" fmla="*/ 758198 w 1090401"/>
                <a:gd name="connsiteY37" fmla="*/ 167474 h 272250"/>
                <a:gd name="connsiteX38" fmla="*/ 708193 w 1090401"/>
                <a:gd name="connsiteY38" fmla="*/ 212719 h 272250"/>
                <a:gd name="connsiteX39" fmla="*/ 674855 w 1090401"/>
                <a:gd name="connsiteY39" fmla="*/ 238912 h 272250"/>
                <a:gd name="connsiteX40" fmla="*/ 605799 w 1090401"/>
                <a:gd name="connsiteY40" fmla="*/ 272250 h 272250"/>
                <a:gd name="connsiteX41" fmla="*/ 543887 w 1090401"/>
                <a:gd name="connsiteY41" fmla="*/ 272250 h 272250"/>
                <a:gd name="connsiteX42" fmla="*/ 486737 w 1090401"/>
                <a:gd name="connsiteY42" fmla="*/ 238913 h 272250"/>
                <a:gd name="connsiteX43" fmla="*/ 441493 w 1090401"/>
                <a:gd name="connsiteY43" fmla="*/ 200813 h 272250"/>
                <a:gd name="connsiteX44" fmla="*/ 391487 w 1090401"/>
                <a:gd name="connsiteY44" fmla="*/ 134138 h 272250"/>
                <a:gd name="connsiteX45" fmla="*/ 339099 w 1090401"/>
                <a:gd name="connsiteY45" fmla="*/ 98419 h 272250"/>
                <a:gd name="connsiteX46" fmla="*/ 265280 w 1090401"/>
                <a:gd name="connsiteY46" fmla="*/ 79369 h 272250"/>
                <a:gd name="connsiteX47" fmla="*/ 246230 w 1090401"/>
                <a:gd name="connsiteY47" fmla="*/ 100800 h 272250"/>
                <a:gd name="connsiteX48" fmla="*/ 208130 w 1090401"/>
                <a:gd name="connsiteY48" fmla="*/ 117469 h 272250"/>
                <a:gd name="connsiteX49" fmla="*/ 174792 w 1090401"/>
                <a:gd name="connsiteY49" fmla="*/ 112707 h 272250"/>
                <a:gd name="connsiteX50" fmla="*/ 153361 w 1090401"/>
                <a:gd name="connsiteY50" fmla="*/ 93657 h 272250"/>
                <a:gd name="connsiteX51" fmla="*/ 112880 w 1090401"/>
                <a:gd name="connsiteY51" fmla="*/ 122232 h 272250"/>
                <a:gd name="connsiteX52" fmla="*/ 72398 w 1090401"/>
                <a:gd name="connsiteY52" fmla="*/ 138900 h 272250"/>
                <a:gd name="connsiteX53" fmla="*/ 27155 w 1090401"/>
                <a:gd name="connsiteY53" fmla="*/ 136519 h 272250"/>
                <a:gd name="connsiteX54" fmla="*/ 961 w 1090401"/>
                <a:gd name="connsiteY54" fmla="*/ 126994 h 272250"/>
                <a:gd name="connsiteX0" fmla="*/ 109 w 1063355"/>
                <a:gd name="connsiteY0" fmla="*/ 136519 h 272250"/>
                <a:gd name="connsiteX1" fmla="*/ 33446 w 1063355"/>
                <a:gd name="connsiteY1" fmla="*/ 53175 h 272250"/>
                <a:gd name="connsiteX2" fmla="*/ 57259 w 1063355"/>
                <a:gd name="connsiteY2" fmla="*/ 34125 h 272250"/>
                <a:gd name="connsiteX3" fmla="*/ 95359 w 1063355"/>
                <a:gd name="connsiteY3" fmla="*/ 24600 h 272250"/>
                <a:gd name="connsiteX4" fmla="*/ 116790 w 1063355"/>
                <a:gd name="connsiteY4" fmla="*/ 19838 h 272250"/>
                <a:gd name="connsiteX5" fmla="*/ 150127 w 1063355"/>
                <a:gd name="connsiteY5" fmla="*/ 788 h 272250"/>
                <a:gd name="connsiteX6" fmla="*/ 173940 w 1063355"/>
                <a:gd name="connsiteY6" fmla="*/ 41268 h 272250"/>
                <a:gd name="connsiteX7" fmla="*/ 202515 w 1063355"/>
                <a:gd name="connsiteY7" fmla="*/ 34125 h 272250"/>
                <a:gd name="connsiteX8" fmla="*/ 267970 w 1063355"/>
                <a:gd name="connsiteY8" fmla="*/ 1139 h 272250"/>
                <a:gd name="connsiteX9" fmla="*/ 307083 w 1063355"/>
                <a:gd name="connsiteY9" fmla="*/ 31749 h 272250"/>
                <a:gd name="connsiteX10" fmla="*/ 307288 w 1063355"/>
                <a:gd name="connsiteY10" fmla="*/ 31744 h 272250"/>
                <a:gd name="connsiteX11" fmla="*/ 307581 w 1063355"/>
                <a:gd name="connsiteY11" fmla="*/ 32037 h 272250"/>
                <a:gd name="connsiteX12" fmla="*/ 335867 w 1063355"/>
                <a:gd name="connsiteY12" fmla="*/ 48413 h 272250"/>
                <a:gd name="connsiteX13" fmla="*/ 388253 w 1063355"/>
                <a:gd name="connsiteY13" fmla="*/ 69845 h 272250"/>
                <a:gd name="connsiteX14" fmla="*/ 416828 w 1063355"/>
                <a:gd name="connsiteY14" fmla="*/ 119850 h 272250"/>
                <a:gd name="connsiteX15" fmla="*/ 459691 w 1063355"/>
                <a:gd name="connsiteY15" fmla="*/ 162713 h 272250"/>
                <a:gd name="connsiteX16" fmla="*/ 504935 w 1063355"/>
                <a:gd name="connsiteY16" fmla="*/ 205575 h 272250"/>
                <a:gd name="connsiteX17" fmla="*/ 557322 w 1063355"/>
                <a:gd name="connsiteY17" fmla="*/ 217482 h 272250"/>
                <a:gd name="connsiteX18" fmla="*/ 616853 w 1063355"/>
                <a:gd name="connsiteY18" fmla="*/ 212719 h 272250"/>
                <a:gd name="connsiteX19" fmla="*/ 669241 w 1063355"/>
                <a:gd name="connsiteY19" fmla="*/ 169857 h 272250"/>
                <a:gd name="connsiteX20" fmla="*/ 704960 w 1063355"/>
                <a:gd name="connsiteY20" fmla="*/ 122231 h 272250"/>
                <a:gd name="connsiteX21" fmla="*/ 714485 w 1063355"/>
                <a:gd name="connsiteY21" fmla="*/ 79369 h 272250"/>
                <a:gd name="connsiteX22" fmla="*/ 743060 w 1063355"/>
                <a:gd name="connsiteY22" fmla="*/ 74607 h 272250"/>
                <a:gd name="connsiteX23" fmla="*/ 769253 w 1063355"/>
                <a:gd name="connsiteY23" fmla="*/ 107945 h 272250"/>
                <a:gd name="connsiteX24" fmla="*/ 804972 w 1063355"/>
                <a:gd name="connsiteY24" fmla="*/ 119850 h 272250"/>
                <a:gd name="connsiteX25" fmla="*/ 885935 w 1063355"/>
                <a:gd name="connsiteY25" fmla="*/ 126995 h 272250"/>
                <a:gd name="connsiteX26" fmla="*/ 928797 w 1063355"/>
                <a:gd name="connsiteY26" fmla="*/ 122232 h 272250"/>
                <a:gd name="connsiteX27" fmla="*/ 988328 w 1063355"/>
                <a:gd name="connsiteY27" fmla="*/ 110325 h 272250"/>
                <a:gd name="connsiteX28" fmla="*/ 1016903 w 1063355"/>
                <a:gd name="connsiteY28" fmla="*/ 100800 h 272250"/>
                <a:gd name="connsiteX29" fmla="*/ 1024047 w 1063355"/>
                <a:gd name="connsiteY29" fmla="*/ 34125 h 272250"/>
                <a:gd name="connsiteX30" fmla="*/ 1043097 w 1063355"/>
                <a:gd name="connsiteY30" fmla="*/ 34125 h 272250"/>
                <a:gd name="connsiteX31" fmla="*/ 1062147 w 1063355"/>
                <a:gd name="connsiteY31" fmla="*/ 98419 h 272250"/>
                <a:gd name="connsiteX32" fmla="*/ 1045478 w 1063355"/>
                <a:gd name="connsiteY32" fmla="*/ 169856 h 272250"/>
                <a:gd name="connsiteX33" fmla="*/ 943085 w 1063355"/>
                <a:gd name="connsiteY33" fmla="*/ 193670 h 272250"/>
                <a:gd name="connsiteX34" fmla="*/ 831166 w 1063355"/>
                <a:gd name="connsiteY34" fmla="*/ 181763 h 272250"/>
                <a:gd name="connsiteX35" fmla="*/ 795447 w 1063355"/>
                <a:gd name="connsiteY35" fmla="*/ 165094 h 272250"/>
                <a:gd name="connsiteX36" fmla="*/ 752584 w 1063355"/>
                <a:gd name="connsiteY36" fmla="*/ 134139 h 272250"/>
                <a:gd name="connsiteX37" fmla="*/ 731152 w 1063355"/>
                <a:gd name="connsiteY37" fmla="*/ 167474 h 272250"/>
                <a:gd name="connsiteX38" fmla="*/ 681147 w 1063355"/>
                <a:gd name="connsiteY38" fmla="*/ 212719 h 272250"/>
                <a:gd name="connsiteX39" fmla="*/ 647809 w 1063355"/>
                <a:gd name="connsiteY39" fmla="*/ 238912 h 272250"/>
                <a:gd name="connsiteX40" fmla="*/ 578753 w 1063355"/>
                <a:gd name="connsiteY40" fmla="*/ 272250 h 272250"/>
                <a:gd name="connsiteX41" fmla="*/ 516841 w 1063355"/>
                <a:gd name="connsiteY41" fmla="*/ 272250 h 272250"/>
                <a:gd name="connsiteX42" fmla="*/ 459691 w 1063355"/>
                <a:gd name="connsiteY42" fmla="*/ 238913 h 272250"/>
                <a:gd name="connsiteX43" fmla="*/ 414447 w 1063355"/>
                <a:gd name="connsiteY43" fmla="*/ 200813 h 272250"/>
                <a:gd name="connsiteX44" fmla="*/ 364441 w 1063355"/>
                <a:gd name="connsiteY44" fmla="*/ 134138 h 272250"/>
                <a:gd name="connsiteX45" fmla="*/ 312053 w 1063355"/>
                <a:gd name="connsiteY45" fmla="*/ 98419 h 272250"/>
                <a:gd name="connsiteX46" fmla="*/ 238234 w 1063355"/>
                <a:gd name="connsiteY46" fmla="*/ 79369 h 272250"/>
                <a:gd name="connsiteX47" fmla="*/ 219184 w 1063355"/>
                <a:gd name="connsiteY47" fmla="*/ 100800 h 272250"/>
                <a:gd name="connsiteX48" fmla="*/ 181084 w 1063355"/>
                <a:gd name="connsiteY48" fmla="*/ 117469 h 272250"/>
                <a:gd name="connsiteX49" fmla="*/ 147746 w 1063355"/>
                <a:gd name="connsiteY49" fmla="*/ 112707 h 272250"/>
                <a:gd name="connsiteX50" fmla="*/ 126315 w 1063355"/>
                <a:gd name="connsiteY50" fmla="*/ 93657 h 272250"/>
                <a:gd name="connsiteX51" fmla="*/ 85834 w 1063355"/>
                <a:gd name="connsiteY51" fmla="*/ 122232 h 272250"/>
                <a:gd name="connsiteX52" fmla="*/ 45352 w 1063355"/>
                <a:gd name="connsiteY52" fmla="*/ 138900 h 272250"/>
                <a:gd name="connsiteX53" fmla="*/ 109 w 1063355"/>
                <a:gd name="connsiteY53" fmla="*/ 136519 h 272250"/>
                <a:gd name="connsiteX0" fmla="*/ 12330 w 1030333"/>
                <a:gd name="connsiteY0" fmla="*/ 138900 h 272250"/>
                <a:gd name="connsiteX1" fmla="*/ 424 w 1030333"/>
                <a:gd name="connsiteY1" fmla="*/ 53175 h 272250"/>
                <a:gd name="connsiteX2" fmla="*/ 24237 w 1030333"/>
                <a:gd name="connsiteY2" fmla="*/ 34125 h 272250"/>
                <a:gd name="connsiteX3" fmla="*/ 62337 w 1030333"/>
                <a:gd name="connsiteY3" fmla="*/ 24600 h 272250"/>
                <a:gd name="connsiteX4" fmla="*/ 83768 w 1030333"/>
                <a:gd name="connsiteY4" fmla="*/ 19838 h 272250"/>
                <a:gd name="connsiteX5" fmla="*/ 117105 w 1030333"/>
                <a:gd name="connsiteY5" fmla="*/ 788 h 272250"/>
                <a:gd name="connsiteX6" fmla="*/ 140918 w 1030333"/>
                <a:gd name="connsiteY6" fmla="*/ 41268 h 272250"/>
                <a:gd name="connsiteX7" fmla="*/ 169493 w 1030333"/>
                <a:gd name="connsiteY7" fmla="*/ 34125 h 272250"/>
                <a:gd name="connsiteX8" fmla="*/ 234948 w 1030333"/>
                <a:gd name="connsiteY8" fmla="*/ 1139 h 272250"/>
                <a:gd name="connsiteX9" fmla="*/ 274061 w 1030333"/>
                <a:gd name="connsiteY9" fmla="*/ 31749 h 272250"/>
                <a:gd name="connsiteX10" fmla="*/ 274266 w 1030333"/>
                <a:gd name="connsiteY10" fmla="*/ 31744 h 272250"/>
                <a:gd name="connsiteX11" fmla="*/ 274559 w 1030333"/>
                <a:gd name="connsiteY11" fmla="*/ 32037 h 272250"/>
                <a:gd name="connsiteX12" fmla="*/ 302845 w 1030333"/>
                <a:gd name="connsiteY12" fmla="*/ 48413 h 272250"/>
                <a:gd name="connsiteX13" fmla="*/ 355231 w 1030333"/>
                <a:gd name="connsiteY13" fmla="*/ 69845 h 272250"/>
                <a:gd name="connsiteX14" fmla="*/ 383806 w 1030333"/>
                <a:gd name="connsiteY14" fmla="*/ 119850 h 272250"/>
                <a:gd name="connsiteX15" fmla="*/ 426669 w 1030333"/>
                <a:gd name="connsiteY15" fmla="*/ 162713 h 272250"/>
                <a:gd name="connsiteX16" fmla="*/ 471913 w 1030333"/>
                <a:gd name="connsiteY16" fmla="*/ 205575 h 272250"/>
                <a:gd name="connsiteX17" fmla="*/ 524300 w 1030333"/>
                <a:gd name="connsiteY17" fmla="*/ 217482 h 272250"/>
                <a:gd name="connsiteX18" fmla="*/ 583831 w 1030333"/>
                <a:gd name="connsiteY18" fmla="*/ 212719 h 272250"/>
                <a:gd name="connsiteX19" fmla="*/ 636219 w 1030333"/>
                <a:gd name="connsiteY19" fmla="*/ 169857 h 272250"/>
                <a:gd name="connsiteX20" fmla="*/ 671938 w 1030333"/>
                <a:gd name="connsiteY20" fmla="*/ 122231 h 272250"/>
                <a:gd name="connsiteX21" fmla="*/ 681463 w 1030333"/>
                <a:gd name="connsiteY21" fmla="*/ 79369 h 272250"/>
                <a:gd name="connsiteX22" fmla="*/ 710038 w 1030333"/>
                <a:gd name="connsiteY22" fmla="*/ 74607 h 272250"/>
                <a:gd name="connsiteX23" fmla="*/ 736231 w 1030333"/>
                <a:gd name="connsiteY23" fmla="*/ 107945 h 272250"/>
                <a:gd name="connsiteX24" fmla="*/ 771950 w 1030333"/>
                <a:gd name="connsiteY24" fmla="*/ 119850 h 272250"/>
                <a:gd name="connsiteX25" fmla="*/ 852913 w 1030333"/>
                <a:gd name="connsiteY25" fmla="*/ 126995 h 272250"/>
                <a:gd name="connsiteX26" fmla="*/ 895775 w 1030333"/>
                <a:gd name="connsiteY26" fmla="*/ 122232 h 272250"/>
                <a:gd name="connsiteX27" fmla="*/ 955306 w 1030333"/>
                <a:gd name="connsiteY27" fmla="*/ 110325 h 272250"/>
                <a:gd name="connsiteX28" fmla="*/ 983881 w 1030333"/>
                <a:gd name="connsiteY28" fmla="*/ 100800 h 272250"/>
                <a:gd name="connsiteX29" fmla="*/ 991025 w 1030333"/>
                <a:gd name="connsiteY29" fmla="*/ 34125 h 272250"/>
                <a:gd name="connsiteX30" fmla="*/ 1010075 w 1030333"/>
                <a:gd name="connsiteY30" fmla="*/ 34125 h 272250"/>
                <a:gd name="connsiteX31" fmla="*/ 1029125 w 1030333"/>
                <a:gd name="connsiteY31" fmla="*/ 98419 h 272250"/>
                <a:gd name="connsiteX32" fmla="*/ 1012456 w 1030333"/>
                <a:gd name="connsiteY32" fmla="*/ 169856 h 272250"/>
                <a:gd name="connsiteX33" fmla="*/ 910063 w 1030333"/>
                <a:gd name="connsiteY33" fmla="*/ 193670 h 272250"/>
                <a:gd name="connsiteX34" fmla="*/ 798144 w 1030333"/>
                <a:gd name="connsiteY34" fmla="*/ 181763 h 272250"/>
                <a:gd name="connsiteX35" fmla="*/ 762425 w 1030333"/>
                <a:gd name="connsiteY35" fmla="*/ 165094 h 272250"/>
                <a:gd name="connsiteX36" fmla="*/ 719562 w 1030333"/>
                <a:gd name="connsiteY36" fmla="*/ 134139 h 272250"/>
                <a:gd name="connsiteX37" fmla="*/ 698130 w 1030333"/>
                <a:gd name="connsiteY37" fmla="*/ 167474 h 272250"/>
                <a:gd name="connsiteX38" fmla="*/ 648125 w 1030333"/>
                <a:gd name="connsiteY38" fmla="*/ 212719 h 272250"/>
                <a:gd name="connsiteX39" fmla="*/ 614787 w 1030333"/>
                <a:gd name="connsiteY39" fmla="*/ 238912 h 272250"/>
                <a:gd name="connsiteX40" fmla="*/ 545731 w 1030333"/>
                <a:gd name="connsiteY40" fmla="*/ 272250 h 272250"/>
                <a:gd name="connsiteX41" fmla="*/ 483819 w 1030333"/>
                <a:gd name="connsiteY41" fmla="*/ 272250 h 272250"/>
                <a:gd name="connsiteX42" fmla="*/ 426669 w 1030333"/>
                <a:gd name="connsiteY42" fmla="*/ 238913 h 272250"/>
                <a:gd name="connsiteX43" fmla="*/ 381425 w 1030333"/>
                <a:gd name="connsiteY43" fmla="*/ 200813 h 272250"/>
                <a:gd name="connsiteX44" fmla="*/ 331419 w 1030333"/>
                <a:gd name="connsiteY44" fmla="*/ 134138 h 272250"/>
                <a:gd name="connsiteX45" fmla="*/ 279031 w 1030333"/>
                <a:gd name="connsiteY45" fmla="*/ 98419 h 272250"/>
                <a:gd name="connsiteX46" fmla="*/ 205212 w 1030333"/>
                <a:gd name="connsiteY46" fmla="*/ 79369 h 272250"/>
                <a:gd name="connsiteX47" fmla="*/ 186162 w 1030333"/>
                <a:gd name="connsiteY47" fmla="*/ 100800 h 272250"/>
                <a:gd name="connsiteX48" fmla="*/ 148062 w 1030333"/>
                <a:gd name="connsiteY48" fmla="*/ 117469 h 272250"/>
                <a:gd name="connsiteX49" fmla="*/ 114724 w 1030333"/>
                <a:gd name="connsiteY49" fmla="*/ 112707 h 272250"/>
                <a:gd name="connsiteX50" fmla="*/ 93293 w 1030333"/>
                <a:gd name="connsiteY50" fmla="*/ 93657 h 272250"/>
                <a:gd name="connsiteX51" fmla="*/ 52812 w 1030333"/>
                <a:gd name="connsiteY51" fmla="*/ 122232 h 272250"/>
                <a:gd name="connsiteX52" fmla="*/ 12330 w 1030333"/>
                <a:gd name="connsiteY52" fmla="*/ 138900 h 272250"/>
                <a:gd name="connsiteX0" fmla="*/ 53092 w 1030613"/>
                <a:gd name="connsiteY0" fmla="*/ 122232 h 272250"/>
                <a:gd name="connsiteX1" fmla="*/ 704 w 1030613"/>
                <a:gd name="connsiteY1" fmla="*/ 53175 h 272250"/>
                <a:gd name="connsiteX2" fmla="*/ 24517 w 1030613"/>
                <a:gd name="connsiteY2" fmla="*/ 34125 h 272250"/>
                <a:gd name="connsiteX3" fmla="*/ 62617 w 1030613"/>
                <a:gd name="connsiteY3" fmla="*/ 24600 h 272250"/>
                <a:gd name="connsiteX4" fmla="*/ 84048 w 1030613"/>
                <a:gd name="connsiteY4" fmla="*/ 19838 h 272250"/>
                <a:gd name="connsiteX5" fmla="*/ 117385 w 1030613"/>
                <a:gd name="connsiteY5" fmla="*/ 788 h 272250"/>
                <a:gd name="connsiteX6" fmla="*/ 141198 w 1030613"/>
                <a:gd name="connsiteY6" fmla="*/ 41268 h 272250"/>
                <a:gd name="connsiteX7" fmla="*/ 169773 w 1030613"/>
                <a:gd name="connsiteY7" fmla="*/ 34125 h 272250"/>
                <a:gd name="connsiteX8" fmla="*/ 235228 w 1030613"/>
                <a:gd name="connsiteY8" fmla="*/ 1139 h 272250"/>
                <a:gd name="connsiteX9" fmla="*/ 274341 w 1030613"/>
                <a:gd name="connsiteY9" fmla="*/ 31749 h 272250"/>
                <a:gd name="connsiteX10" fmla="*/ 274546 w 1030613"/>
                <a:gd name="connsiteY10" fmla="*/ 31744 h 272250"/>
                <a:gd name="connsiteX11" fmla="*/ 274839 w 1030613"/>
                <a:gd name="connsiteY11" fmla="*/ 32037 h 272250"/>
                <a:gd name="connsiteX12" fmla="*/ 303125 w 1030613"/>
                <a:gd name="connsiteY12" fmla="*/ 48413 h 272250"/>
                <a:gd name="connsiteX13" fmla="*/ 355511 w 1030613"/>
                <a:gd name="connsiteY13" fmla="*/ 69845 h 272250"/>
                <a:gd name="connsiteX14" fmla="*/ 384086 w 1030613"/>
                <a:gd name="connsiteY14" fmla="*/ 119850 h 272250"/>
                <a:gd name="connsiteX15" fmla="*/ 426949 w 1030613"/>
                <a:gd name="connsiteY15" fmla="*/ 162713 h 272250"/>
                <a:gd name="connsiteX16" fmla="*/ 472193 w 1030613"/>
                <a:gd name="connsiteY16" fmla="*/ 205575 h 272250"/>
                <a:gd name="connsiteX17" fmla="*/ 524580 w 1030613"/>
                <a:gd name="connsiteY17" fmla="*/ 217482 h 272250"/>
                <a:gd name="connsiteX18" fmla="*/ 584111 w 1030613"/>
                <a:gd name="connsiteY18" fmla="*/ 212719 h 272250"/>
                <a:gd name="connsiteX19" fmla="*/ 636499 w 1030613"/>
                <a:gd name="connsiteY19" fmla="*/ 169857 h 272250"/>
                <a:gd name="connsiteX20" fmla="*/ 672218 w 1030613"/>
                <a:gd name="connsiteY20" fmla="*/ 122231 h 272250"/>
                <a:gd name="connsiteX21" fmla="*/ 681743 w 1030613"/>
                <a:gd name="connsiteY21" fmla="*/ 79369 h 272250"/>
                <a:gd name="connsiteX22" fmla="*/ 710318 w 1030613"/>
                <a:gd name="connsiteY22" fmla="*/ 74607 h 272250"/>
                <a:gd name="connsiteX23" fmla="*/ 736511 w 1030613"/>
                <a:gd name="connsiteY23" fmla="*/ 107945 h 272250"/>
                <a:gd name="connsiteX24" fmla="*/ 772230 w 1030613"/>
                <a:gd name="connsiteY24" fmla="*/ 119850 h 272250"/>
                <a:gd name="connsiteX25" fmla="*/ 853193 w 1030613"/>
                <a:gd name="connsiteY25" fmla="*/ 126995 h 272250"/>
                <a:gd name="connsiteX26" fmla="*/ 896055 w 1030613"/>
                <a:gd name="connsiteY26" fmla="*/ 122232 h 272250"/>
                <a:gd name="connsiteX27" fmla="*/ 955586 w 1030613"/>
                <a:gd name="connsiteY27" fmla="*/ 110325 h 272250"/>
                <a:gd name="connsiteX28" fmla="*/ 984161 w 1030613"/>
                <a:gd name="connsiteY28" fmla="*/ 100800 h 272250"/>
                <a:gd name="connsiteX29" fmla="*/ 991305 w 1030613"/>
                <a:gd name="connsiteY29" fmla="*/ 34125 h 272250"/>
                <a:gd name="connsiteX30" fmla="*/ 1010355 w 1030613"/>
                <a:gd name="connsiteY30" fmla="*/ 34125 h 272250"/>
                <a:gd name="connsiteX31" fmla="*/ 1029405 w 1030613"/>
                <a:gd name="connsiteY31" fmla="*/ 98419 h 272250"/>
                <a:gd name="connsiteX32" fmla="*/ 1012736 w 1030613"/>
                <a:gd name="connsiteY32" fmla="*/ 169856 h 272250"/>
                <a:gd name="connsiteX33" fmla="*/ 910343 w 1030613"/>
                <a:gd name="connsiteY33" fmla="*/ 193670 h 272250"/>
                <a:gd name="connsiteX34" fmla="*/ 798424 w 1030613"/>
                <a:gd name="connsiteY34" fmla="*/ 181763 h 272250"/>
                <a:gd name="connsiteX35" fmla="*/ 762705 w 1030613"/>
                <a:gd name="connsiteY35" fmla="*/ 165094 h 272250"/>
                <a:gd name="connsiteX36" fmla="*/ 719842 w 1030613"/>
                <a:gd name="connsiteY36" fmla="*/ 134139 h 272250"/>
                <a:gd name="connsiteX37" fmla="*/ 698410 w 1030613"/>
                <a:gd name="connsiteY37" fmla="*/ 167474 h 272250"/>
                <a:gd name="connsiteX38" fmla="*/ 648405 w 1030613"/>
                <a:gd name="connsiteY38" fmla="*/ 212719 h 272250"/>
                <a:gd name="connsiteX39" fmla="*/ 615067 w 1030613"/>
                <a:gd name="connsiteY39" fmla="*/ 238912 h 272250"/>
                <a:gd name="connsiteX40" fmla="*/ 546011 w 1030613"/>
                <a:gd name="connsiteY40" fmla="*/ 272250 h 272250"/>
                <a:gd name="connsiteX41" fmla="*/ 484099 w 1030613"/>
                <a:gd name="connsiteY41" fmla="*/ 272250 h 272250"/>
                <a:gd name="connsiteX42" fmla="*/ 426949 w 1030613"/>
                <a:gd name="connsiteY42" fmla="*/ 238913 h 272250"/>
                <a:gd name="connsiteX43" fmla="*/ 381705 w 1030613"/>
                <a:gd name="connsiteY43" fmla="*/ 200813 h 272250"/>
                <a:gd name="connsiteX44" fmla="*/ 331699 w 1030613"/>
                <a:gd name="connsiteY44" fmla="*/ 134138 h 272250"/>
                <a:gd name="connsiteX45" fmla="*/ 279311 w 1030613"/>
                <a:gd name="connsiteY45" fmla="*/ 98419 h 272250"/>
                <a:gd name="connsiteX46" fmla="*/ 205492 w 1030613"/>
                <a:gd name="connsiteY46" fmla="*/ 79369 h 272250"/>
                <a:gd name="connsiteX47" fmla="*/ 186442 w 1030613"/>
                <a:gd name="connsiteY47" fmla="*/ 100800 h 272250"/>
                <a:gd name="connsiteX48" fmla="*/ 148342 w 1030613"/>
                <a:gd name="connsiteY48" fmla="*/ 117469 h 272250"/>
                <a:gd name="connsiteX49" fmla="*/ 115004 w 1030613"/>
                <a:gd name="connsiteY49" fmla="*/ 112707 h 272250"/>
                <a:gd name="connsiteX50" fmla="*/ 93573 w 1030613"/>
                <a:gd name="connsiteY50" fmla="*/ 93657 h 272250"/>
                <a:gd name="connsiteX51" fmla="*/ 53092 w 1030613"/>
                <a:gd name="connsiteY51" fmla="*/ 122232 h 272250"/>
                <a:gd name="connsiteX0" fmla="*/ 45678 w 1030343"/>
                <a:gd name="connsiteY0" fmla="*/ 103182 h 272250"/>
                <a:gd name="connsiteX1" fmla="*/ 434 w 1030343"/>
                <a:gd name="connsiteY1" fmla="*/ 53175 h 272250"/>
                <a:gd name="connsiteX2" fmla="*/ 24247 w 1030343"/>
                <a:gd name="connsiteY2" fmla="*/ 34125 h 272250"/>
                <a:gd name="connsiteX3" fmla="*/ 62347 w 1030343"/>
                <a:gd name="connsiteY3" fmla="*/ 24600 h 272250"/>
                <a:gd name="connsiteX4" fmla="*/ 83778 w 1030343"/>
                <a:gd name="connsiteY4" fmla="*/ 19838 h 272250"/>
                <a:gd name="connsiteX5" fmla="*/ 117115 w 1030343"/>
                <a:gd name="connsiteY5" fmla="*/ 788 h 272250"/>
                <a:gd name="connsiteX6" fmla="*/ 140928 w 1030343"/>
                <a:gd name="connsiteY6" fmla="*/ 41268 h 272250"/>
                <a:gd name="connsiteX7" fmla="*/ 169503 w 1030343"/>
                <a:gd name="connsiteY7" fmla="*/ 34125 h 272250"/>
                <a:gd name="connsiteX8" fmla="*/ 234958 w 1030343"/>
                <a:gd name="connsiteY8" fmla="*/ 1139 h 272250"/>
                <a:gd name="connsiteX9" fmla="*/ 274071 w 1030343"/>
                <a:gd name="connsiteY9" fmla="*/ 31749 h 272250"/>
                <a:gd name="connsiteX10" fmla="*/ 274276 w 1030343"/>
                <a:gd name="connsiteY10" fmla="*/ 31744 h 272250"/>
                <a:gd name="connsiteX11" fmla="*/ 274569 w 1030343"/>
                <a:gd name="connsiteY11" fmla="*/ 32037 h 272250"/>
                <a:gd name="connsiteX12" fmla="*/ 302855 w 1030343"/>
                <a:gd name="connsiteY12" fmla="*/ 48413 h 272250"/>
                <a:gd name="connsiteX13" fmla="*/ 355241 w 1030343"/>
                <a:gd name="connsiteY13" fmla="*/ 69845 h 272250"/>
                <a:gd name="connsiteX14" fmla="*/ 383816 w 1030343"/>
                <a:gd name="connsiteY14" fmla="*/ 119850 h 272250"/>
                <a:gd name="connsiteX15" fmla="*/ 426679 w 1030343"/>
                <a:gd name="connsiteY15" fmla="*/ 162713 h 272250"/>
                <a:gd name="connsiteX16" fmla="*/ 471923 w 1030343"/>
                <a:gd name="connsiteY16" fmla="*/ 205575 h 272250"/>
                <a:gd name="connsiteX17" fmla="*/ 524310 w 1030343"/>
                <a:gd name="connsiteY17" fmla="*/ 217482 h 272250"/>
                <a:gd name="connsiteX18" fmla="*/ 583841 w 1030343"/>
                <a:gd name="connsiteY18" fmla="*/ 212719 h 272250"/>
                <a:gd name="connsiteX19" fmla="*/ 636229 w 1030343"/>
                <a:gd name="connsiteY19" fmla="*/ 169857 h 272250"/>
                <a:gd name="connsiteX20" fmla="*/ 671948 w 1030343"/>
                <a:gd name="connsiteY20" fmla="*/ 122231 h 272250"/>
                <a:gd name="connsiteX21" fmla="*/ 681473 w 1030343"/>
                <a:gd name="connsiteY21" fmla="*/ 79369 h 272250"/>
                <a:gd name="connsiteX22" fmla="*/ 710048 w 1030343"/>
                <a:gd name="connsiteY22" fmla="*/ 74607 h 272250"/>
                <a:gd name="connsiteX23" fmla="*/ 736241 w 1030343"/>
                <a:gd name="connsiteY23" fmla="*/ 107945 h 272250"/>
                <a:gd name="connsiteX24" fmla="*/ 771960 w 1030343"/>
                <a:gd name="connsiteY24" fmla="*/ 119850 h 272250"/>
                <a:gd name="connsiteX25" fmla="*/ 852923 w 1030343"/>
                <a:gd name="connsiteY25" fmla="*/ 126995 h 272250"/>
                <a:gd name="connsiteX26" fmla="*/ 895785 w 1030343"/>
                <a:gd name="connsiteY26" fmla="*/ 122232 h 272250"/>
                <a:gd name="connsiteX27" fmla="*/ 955316 w 1030343"/>
                <a:gd name="connsiteY27" fmla="*/ 110325 h 272250"/>
                <a:gd name="connsiteX28" fmla="*/ 983891 w 1030343"/>
                <a:gd name="connsiteY28" fmla="*/ 100800 h 272250"/>
                <a:gd name="connsiteX29" fmla="*/ 991035 w 1030343"/>
                <a:gd name="connsiteY29" fmla="*/ 34125 h 272250"/>
                <a:gd name="connsiteX30" fmla="*/ 1010085 w 1030343"/>
                <a:gd name="connsiteY30" fmla="*/ 34125 h 272250"/>
                <a:gd name="connsiteX31" fmla="*/ 1029135 w 1030343"/>
                <a:gd name="connsiteY31" fmla="*/ 98419 h 272250"/>
                <a:gd name="connsiteX32" fmla="*/ 1012466 w 1030343"/>
                <a:gd name="connsiteY32" fmla="*/ 169856 h 272250"/>
                <a:gd name="connsiteX33" fmla="*/ 910073 w 1030343"/>
                <a:gd name="connsiteY33" fmla="*/ 193670 h 272250"/>
                <a:gd name="connsiteX34" fmla="*/ 798154 w 1030343"/>
                <a:gd name="connsiteY34" fmla="*/ 181763 h 272250"/>
                <a:gd name="connsiteX35" fmla="*/ 762435 w 1030343"/>
                <a:gd name="connsiteY35" fmla="*/ 165094 h 272250"/>
                <a:gd name="connsiteX36" fmla="*/ 719572 w 1030343"/>
                <a:gd name="connsiteY36" fmla="*/ 134139 h 272250"/>
                <a:gd name="connsiteX37" fmla="*/ 698140 w 1030343"/>
                <a:gd name="connsiteY37" fmla="*/ 167474 h 272250"/>
                <a:gd name="connsiteX38" fmla="*/ 648135 w 1030343"/>
                <a:gd name="connsiteY38" fmla="*/ 212719 h 272250"/>
                <a:gd name="connsiteX39" fmla="*/ 614797 w 1030343"/>
                <a:gd name="connsiteY39" fmla="*/ 238912 h 272250"/>
                <a:gd name="connsiteX40" fmla="*/ 545741 w 1030343"/>
                <a:gd name="connsiteY40" fmla="*/ 272250 h 272250"/>
                <a:gd name="connsiteX41" fmla="*/ 483829 w 1030343"/>
                <a:gd name="connsiteY41" fmla="*/ 272250 h 272250"/>
                <a:gd name="connsiteX42" fmla="*/ 426679 w 1030343"/>
                <a:gd name="connsiteY42" fmla="*/ 238913 h 272250"/>
                <a:gd name="connsiteX43" fmla="*/ 381435 w 1030343"/>
                <a:gd name="connsiteY43" fmla="*/ 200813 h 272250"/>
                <a:gd name="connsiteX44" fmla="*/ 331429 w 1030343"/>
                <a:gd name="connsiteY44" fmla="*/ 134138 h 272250"/>
                <a:gd name="connsiteX45" fmla="*/ 279041 w 1030343"/>
                <a:gd name="connsiteY45" fmla="*/ 98419 h 272250"/>
                <a:gd name="connsiteX46" fmla="*/ 205222 w 1030343"/>
                <a:gd name="connsiteY46" fmla="*/ 79369 h 272250"/>
                <a:gd name="connsiteX47" fmla="*/ 186172 w 1030343"/>
                <a:gd name="connsiteY47" fmla="*/ 100800 h 272250"/>
                <a:gd name="connsiteX48" fmla="*/ 148072 w 1030343"/>
                <a:gd name="connsiteY48" fmla="*/ 117469 h 272250"/>
                <a:gd name="connsiteX49" fmla="*/ 114734 w 1030343"/>
                <a:gd name="connsiteY49" fmla="*/ 112707 h 272250"/>
                <a:gd name="connsiteX50" fmla="*/ 93303 w 1030343"/>
                <a:gd name="connsiteY50" fmla="*/ 93657 h 272250"/>
                <a:gd name="connsiteX51" fmla="*/ 45678 w 1030343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17001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74202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22171 h 291239"/>
                <a:gd name="connsiteX1" fmla="*/ 307 w 1042122"/>
                <a:gd name="connsiteY1" fmla="*/ 57877 h 291239"/>
                <a:gd name="connsiteX2" fmla="*/ 36026 w 1042122"/>
                <a:gd name="connsiteY2" fmla="*/ 53114 h 291239"/>
                <a:gd name="connsiteX3" fmla="*/ 64601 w 1042122"/>
                <a:gd name="connsiteY3" fmla="*/ 43589 h 291239"/>
                <a:gd name="connsiteX4" fmla="*/ 71745 w 1042122"/>
                <a:gd name="connsiteY4" fmla="*/ 727 h 291239"/>
                <a:gd name="connsiteX5" fmla="*/ 128894 w 1042122"/>
                <a:gd name="connsiteY5" fmla="*/ 19777 h 291239"/>
                <a:gd name="connsiteX6" fmla="*/ 152707 w 1042122"/>
                <a:gd name="connsiteY6" fmla="*/ 60257 h 291239"/>
                <a:gd name="connsiteX7" fmla="*/ 181282 w 1042122"/>
                <a:gd name="connsiteY7" fmla="*/ 53114 h 291239"/>
                <a:gd name="connsiteX8" fmla="*/ 246737 w 1042122"/>
                <a:gd name="connsiteY8" fmla="*/ 20128 h 291239"/>
                <a:gd name="connsiteX9" fmla="*/ 285850 w 1042122"/>
                <a:gd name="connsiteY9" fmla="*/ 50738 h 291239"/>
                <a:gd name="connsiteX10" fmla="*/ 286055 w 1042122"/>
                <a:gd name="connsiteY10" fmla="*/ 50733 h 291239"/>
                <a:gd name="connsiteX11" fmla="*/ 286348 w 1042122"/>
                <a:gd name="connsiteY11" fmla="*/ 51026 h 291239"/>
                <a:gd name="connsiteX12" fmla="*/ 314634 w 1042122"/>
                <a:gd name="connsiteY12" fmla="*/ 67402 h 291239"/>
                <a:gd name="connsiteX13" fmla="*/ 367020 w 1042122"/>
                <a:gd name="connsiteY13" fmla="*/ 88834 h 291239"/>
                <a:gd name="connsiteX14" fmla="*/ 395595 w 1042122"/>
                <a:gd name="connsiteY14" fmla="*/ 138839 h 291239"/>
                <a:gd name="connsiteX15" fmla="*/ 438458 w 1042122"/>
                <a:gd name="connsiteY15" fmla="*/ 181702 h 291239"/>
                <a:gd name="connsiteX16" fmla="*/ 483702 w 1042122"/>
                <a:gd name="connsiteY16" fmla="*/ 224564 h 291239"/>
                <a:gd name="connsiteX17" fmla="*/ 536089 w 1042122"/>
                <a:gd name="connsiteY17" fmla="*/ 236471 h 291239"/>
                <a:gd name="connsiteX18" fmla="*/ 595620 w 1042122"/>
                <a:gd name="connsiteY18" fmla="*/ 231708 h 291239"/>
                <a:gd name="connsiteX19" fmla="*/ 648008 w 1042122"/>
                <a:gd name="connsiteY19" fmla="*/ 188846 h 291239"/>
                <a:gd name="connsiteX20" fmla="*/ 674202 w 1042122"/>
                <a:gd name="connsiteY20" fmla="*/ 141220 h 291239"/>
                <a:gd name="connsiteX21" fmla="*/ 693252 w 1042122"/>
                <a:gd name="connsiteY21" fmla="*/ 98358 h 291239"/>
                <a:gd name="connsiteX22" fmla="*/ 724208 w 1042122"/>
                <a:gd name="connsiteY22" fmla="*/ 81690 h 291239"/>
                <a:gd name="connsiteX23" fmla="*/ 748020 w 1042122"/>
                <a:gd name="connsiteY23" fmla="*/ 126934 h 291239"/>
                <a:gd name="connsiteX24" fmla="*/ 783739 w 1042122"/>
                <a:gd name="connsiteY24" fmla="*/ 138839 h 291239"/>
                <a:gd name="connsiteX25" fmla="*/ 864702 w 1042122"/>
                <a:gd name="connsiteY25" fmla="*/ 145984 h 291239"/>
                <a:gd name="connsiteX26" fmla="*/ 907564 w 1042122"/>
                <a:gd name="connsiteY26" fmla="*/ 141221 h 291239"/>
                <a:gd name="connsiteX27" fmla="*/ 967095 w 1042122"/>
                <a:gd name="connsiteY27" fmla="*/ 129314 h 291239"/>
                <a:gd name="connsiteX28" fmla="*/ 995670 w 1042122"/>
                <a:gd name="connsiteY28" fmla="*/ 119789 h 291239"/>
                <a:gd name="connsiteX29" fmla="*/ 1002814 w 1042122"/>
                <a:gd name="connsiteY29" fmla="*/ 53114 h 291239"/>
                <a:gd name="connsiteX30" fmla="*/ 1021864 w 1042122"/>
                <a:gd name="connsiteY30" fmla="*/ 53114 h 291239"/>
                <a:gd name="connsiteX31" fmla="*/ 1040914 w 1042122"/>
                <a:gd name="connsiteY31" fmla="*/ 117408 h 291239"/>
                <a:gd name="connsiteX32" fmla="*/ 1024245 w 1042122"/>
                <a:gd name="connsiteY32" fmla="*/ 188845 h 291239"/>
                <a:gd name="connsiteX33" fmla="*/ 921852 w 1042122"/>
                <a:gd name="connsiteY33" fmla="*/ 212659 h 291239"/>
                <a:gd name="connsiteX34" fmla="*/ 809933 w 1042122"/>
                <a:gd name="connsiteY34" fmla="*/ 200752 h 291239"/>
                <a:gd name="connsiteX35" fmla="*/ 774214 w 1042122"/>
                <a:gd name="connsiteY35" fmla="*/ 184083 h 291239"/>
                <a:gd name="connsiteX36" fmla="*/ 731351 w 1042122"/>
                <a:gd name="connsiteY36" fmla="*/ 153128 h 291239"/>
                <a:gd name="connsiteX37" fmla="*/ 709919 w 1042122"/>
                <a:gd name="connsiteY37" fmla="*/ 186463 h 291239"/>
                <a:gd name="connsiteX38" fmla="*/ 659914 w 1042122"/>
                <a:gd name="connsiteY38" fmla="*/ 231708 h 291239"/>
                <a:gd name="connsiteX39" fmla="*/ 626576 w 1042122"/>
                <a:gd name="connsiteY39" fmla="*/ 257901 h 291239"/>
                <a:gd name="connsiteX40" fmla="*/ 557520 w 1042122"/>
                <a:gd name="connsiteY40" fmla="*/ 291239 h 291239"/>
                <a:gd name="connsiteX41" fmla="*/ 495608 w 1042122"/>
                <a:gd name="connsiteY41" fmla="*/ 291239 h 291239"/>
                <a:gd name="connsiteX42" fmla="*/ 438458 w 1042122"/>
                <a:gd name="connsiteY42" fmla="*/ 257902 h 291239"/>
                <a:gd name="connsiteX43" fmla="*/ 393214 w 1042122"/>
                <a:gd name="connsiteY43" fmla="*/ 219802 h 291239"/>
                <a:gd name="connsiteX44" fmla="*/ 343208 w 1042122"/>
                <a:gd name="connsiteY44" fmla="*/ 153127 h 291239"/>
                <a:gd name="connsiteX45" fmla="*/ 290820 w 1042122"/>
                <a:gd name="connsiteY45" fmla="*/ 117408 h 291239"/>
                <a:gd name="connsiteX46" fmla="*/ 238432 w 1042122"/>
                <a:gd name="connsiteY46" fmla="*/ 98358 h 291239"/>
                <a:gd name="connsiteX47" fmla="*/ 197951 w 1042122"/>
                <a:gd name="connsiteY47" fmla="*/ 119789 h 291239"/>
                <a:gd name="connsiteX48" fmla="*/ 159851 w 1042122"/>
                <a:gd name="connsiteY48" fmla="*/ 136458 h 291239"/>
                <a:gd name="connsiteX49" fmla="*/ 126513 w 1042122"/>
                <a:gd name="connsiteY49" fmla="*/ 131696 h 291239"/>
                <a:gd name="connsiteX50" fmla="*/ 105082 w 1042122"/>
                <a:gd name="connsiteY50" fmla="*/ 112646 h 291239"/>
                <a:gd name="connsiteX51" fmla="*/ 57457 w 1042122"/>
                <a:gd name="connsiteY51" fmla="*/ 122171 h 291239"/>
                <a:gd name="connsiteX0" fmla="*/ 57457 w 1042122"/>
                <a:gd name="connsiteY0" fmla="*/ 159015 h 328083"/>
                <a:gd name="connsiteX1" fmla="*/ 307 w 1042122"/>
                <a:gd name="connsiteY1" fmla="*/ 94721 h 328083"/>
                <a:gd name="connsiteX2" fmla="*/ 36026 w 1042122"/>
                <a:gd name="connsiteY2" fmla="*/ 89958 h 328083"/>
                <a:gd name="connsiteX3" fmla="*/ 64601 w 1042122"/>
                <a:gd name="connsiteY3" fmla="*/ 80433 h 328083"/>
                <a:gd name="connsiteX4" fmla="*/ 71745 w 1042122"/>
                <a:gd name="connsiteY4" fmla="*/ 37571 h 328083"/>
                <a:gd name="connsiteX5" fmla="*/ 109844 w 1042122"/>
                <a:gd name="connsiteY5" fmla="*/ 1852 h 328083"/>
                <a:gd name="connsiteX6" fmla="*/ 152707 w 1042122"/>
                <a:gd name="connsiteY6" fmla="*/ 97101 h 328083"/>
                <a:gd name="connsiteX7" fmla="*/ 181282 w 1042122"/>
                <a:gd name="connsiteY7" fmla="*/ 89958 h 328083"/>
                <a:gd name="connsiteX8" fmla="*/ 246737 w 1042122"/>
                <a:gd name="connsiteY8" fmla="*/ 56972 h 328083"/>
                <a:gd name="connsiteX9" fmla="*/ 285850 w 1042122"/>
                <a:gd name="connsiteY9" fmla="*/ 87582 h 328083"/>
                <a:gd name="connsiteX10" fmla="*/ 286055 w 1042122"/>
                <a:gd name="connsiteY10" fmla="*/ 87577 h 328083"/>
                <a:gd name="connsiteX11" fmla="*/ 286348 w 1042122"/>
                <a:gd name="connsiteY11" fmla="*/ 87870 h 328083"/>
                <a:gd name="connsiteX12" fmla="*/ 314634 w 1042122"/>
                <a:gd name="connsiteY12" fmla="*/ 104246 h 328083"/>
                <a:gd name="connsiteX13" fmla="*/ 367020 w 1042122"/>
                <a:gd name="connsiteY13" fmla="*/ 125678 h 328083"/>
                <a:gd name="connsiteX14" fmla="*/ 395595 w 1042122"/>
                <a:gd name="connsiteY14" fmla="*/ 175683 h 328083"/>
                <a:gd name="connsiteX15" fmla="*/ 438458 w 1042122"/>
                <a:gd name="connsiteY15" fmla="*/ 218546 h 328083"/>
                <a:gd name="connsiteX16" fmla="*/ 483702 w 1042122"/>
                <a:gd name="connsiteY16" fmla="*/ 261408 h 328083"/>
                <a:gd name="connsiteX17" fmla="*/ 536089 w 1042122"/>
                <a:gd name="connsiteY17" fmla="*/ 273315 h 328083"/>
                <a:gd name="connsiteX18" fmla="*/ 595620 w 1042122"/>
                <a:gd name="connsiteY18" fmla="*/ 268552 h 328083"/>
                <a:gd name="connsiteX19" fmla="*/ 648008 w 1042122"/>
                <a:gd name="connsiteY19" fmla="*/ 225690 h 328083"/>
                <a:gd name="connsiteX20" fmla="*/ 674202 w 1042122"/>
                <a:gd name="connsiteY20" fmla="*/ 178064 h 328083"/>
                <a:gd name="connsiteX21" fmla="*/ 693252 w 1042122"/>
                <a:gd name="connsiteY21" fmla="*/ 135202 h 328083"/>
                <a:gd name="connsiteX22" fmla="*/ 724208 w 1042122"/>
                <a:gd name="connsiteY22" fmla="*/ 118534 h 328083"/>
                <a:gd name="connsiteX23" fmla="*/ 748020 w 1042122"/>
                <a:gd name="connsiteY23" fmla="*/ 163778 h 328083"/>
                <a:gd name="connsiteX24" fmla="*/ 783739 w 1042122"/>
                <a:gd name="connsiteY24" fmla="*/ 175683 h 328083"/>
                <a:gd name="connsiteX25" fmla="*/ 864702 w 1042122"/>
                <a:gd name="connsiteY25" fmla="*/ 182828 h 328083"/>
                <a:gd name="connsiteX26" fmla="*/ 907564 w 1042122"/>
                <a:gd name="connsiteY26" fmla="*/ 178065 h 328083"/>
                <a:gd name="connsiteX27" fmla="*/ 967095 w 1042122"/>
                <a:gd name="connsiteY27" fmla="*/ 166158 h 328083"/>
                <a:gd name="connsiteX28" fmla="*/ 995670 w 1042122"/>
                <a:gd name="connsiteY28" fmla="*/ 156633 h 328083"/>
                <a:gd name="connsiteX29" fmla="*/ 1002814 w 1042122"/>
                <a:gd name="connsiteY29" fmla="*/ 89958 h 328083"/>
                <a:gd name="connsiteX30" fmla="*/ 1021864 w 1042122"/>
                <a:gd name="connsiteY30" fmla="*/ 89958 h 328083"/>
                <a:gd name="connsiteX31" fmla="*/ 1040914 w 1042122"/>
                <a:gd name="connsiteY31" fmla="*/ 154252 h 328083"/>
                <a:gd name="connsiteX32" fmla="*/ 1024245 w 1042122"/>
                <a:gd name="connsiteY32" fmla="*/ 225689 h 328083"/>
                <a:gd name="connsiteX33" fmla="*/ 921852 w 1042122"/>
                <a:gd name="connsiteY33" fmla="*/ 249503 h 328083"/>
                <a:gd name="connsiteX34" fmla="*/ 809933 w 1042122"/>
                <a:gd name="connsiteY34" fmla="*/ 237596 h 328083"/>
                <a:gd name="connsiteX35" fmla="*/ 774214 w 1042122"/>
                <a:gd name="connsiteY35" fmla="*/ 220927 h 328083"/>
                <a:gd name="connsiteX36" fmla="*/ 731351 w 1042122"/>
                <a:gd name="connsiteY36" fmla="*/ 189972 h 328083"/>
                <a:gd name="connsiteX37" fmla="*/ 709919 w 1042122"/>
                <a:gd name="connsiteY37" fmla="*/ 223307 h 328083"/>
                <a:gd name="connsiteX38" fmla="*/ 659914 w 1042122"/>
                <a:gd name="connsiteY38" fmla="*/ 268552 h 328083"/>
                <a:gd name="connsiteX39" fmla="*/ 626576 w 1042122"/>
                <a:gd name="connsiteY39" fmla="*/ 294745 h 328083"/>
                <a:gd name="connsiteX40" fmla="*/ 557520 w 1042122"/>
                <a:gd name="connsiteY40" fmla="*/ 328083 h 328083"/>
                <a:gd name="connsiteX41" fmla="*/ 495608 w 1042122"/>
                <a:gd name="connsiteY41" fmla="*/ 328083 h 328083"/>
                <a:gd name="connsiteX42" fmla="*/ 438458 w 1042122"/>
                <a:gd name="connsiteY42" fmla="*/ 294746 h 328083"/>
                <a:gd name="connsiteX43" fmla="*/ 393214 w 1042122"/>
                <a:gd name="connsiteY43" fmla="*/ 256646 h 328083"/>
                <a:gd name="connsiteX44" fmla="*/ 343208 w 1042122"/>
                <a:gd name="connsiteY44" fmla="*/ 189971 h 328083"/>
                <a:gd name="connsiteX45" fmla="*/ 290820 w 1042122"/>
                <a:gd name="connsiteY45" fmla="*/ 154252 h 328083"/>
                <a:gd name="connsiteX46" fmla="*/ 238432 w 1042122"/>
                <a:gd name="connsiteY46" fmla="*/ 135202 h 328083"/>
                <a:gd name="connsiteX47" fmla="*/ 197951 w 1042122"/>
                <a:gd name="connsiteY47" fmla="*/ 156633 h 328083"/>
                <a:gd name="connsiteX48" fmla="*/ 159851 w 1042122"/>
                <a:gd name="connsiteY48" fmla="*/ 173302 h 328083"/>
                <a:gd name="connsiteX49" fmla="*/ 126513 w 1042122"/>
                <a:gd name="connsiteY49" fmla="*/ 168540 h 328083"/>
                <a:gd name="connsiteX50" fmla="*/ 105082 w 1042122"/>
                <a:gd name="connsiteY50" fmla="*/ 149490 h 328083"/>
                <a:gd name="connsiteX51" fmla="*/ 57457 w 1042122"/>
                <a:gd name="connsiteY51" fmla="*/ 159015 h 328083"/>
                <a:gd name="connsiteX0" fmla="*/ 57457 w 1042122"/>
                <a:gd name="connsiteY0" fmla="*/ 157393 h 326461"/>
                <a:gd name="connsiteX1" fmla="*/ 307 w 1042122"/>
                <a:gd name="connsiteY1" fmla="*/ 93099 h 326461"/>
                <a:gd name="connsiteX2" fmla="*/ 36026 w 1042122"/>
                <a:gd name="connsiteY2" fmla="*/ 88336 h 326461"/>
                <a:gd name="connsiteX3" fmla="*/ 64601 w 1042122"/>
                <a:gd name="connsiteY3" fmla="*/ 78811 h 326461"/>
                <a:gd name="connsiteX4" fmla="*/ 71745 w 1042122"/>
                <a:gd name="connsiteY4" fmla="*/ 35949 h 326461"/>
                <a:gd name="connsiteX5" fmla="*/ 109844 w 1042122"/>
                <a:gd name="connsiteY5" fmla="*/ 230 h 326461"/>
                <a:gd name="connsiteX6" fmla="*/ 131276 w 1042122"/>
                <a:gd name="connsiteY6" fmla="*/ 24042 h 326461"/>
                <a:gd name="connsiteX7" fmla="*/ 181282 w 1042122"/>
                <a:gd name="connsiteY7" fmla="*/ 88336 h 326461"/>
                <a:gd name="connsiteX8" fmla="*/ 246737 w 1042122"/>
                <a:gd name="connsiteY8" fmla="*/ 55350 h 326461"/>
                <a:gd name="connsiteX9" fmla="*/ 285850 w 1042122"/>
                <a:gd name="connsiteY9" fmla="*/ 85960 h 326461"/>
                <a:gd name="connsiteX10" fmla="*/ 286055 w 1042122"/>
                <a:gd name="connsiteY10" fmla="*/ 85955 h 326461"/>
                <a:gd name="connsiteX11" fmla="*/ 286348 w 1042122"/>
                <a:gd name="connsiteY11" fmla="*/ 86248 h 326461"/>
                <a:gd name="connsiteX12" fmla="*/ 314634 w 1042122"/>
                <a:gd name="connsiteY12" fmla="*/ 102624 h 326461"/>
                <a:gd name="connsiteX13" fmla="*/ 367020 w 1042122"/>
                <a:gd name="connsiteY13" fmla="*/ 124056 h 326461"/>
                <a:gd name="connsiteX14" fmla="*/ 395595 w 1042122"/>
                <a:gd name="connsiteY14" fmla="*/ 174061 h 326461"/>
                <a:gd name="connsiteX15" fmla="*/ 438458 w 1042122"/>
                <a:gd name="connsiteY15" fmla="*/ 216924 h 326461"/>
                <a:gd name="connsiteX16" fmla="*/ 483702 w 1042122"/>
                <a:gd name="connsiteY16" fmla="*/ 259786 h 326461"/>
                <a:gd name="connsiteX17" fmla="*/ 536089 w 1042122"/>
                <a:gd name="connsiteY17" fmla="*/ 271693 h 326461"/>
                <a:gd name="connsiteX18" fmla="*/ 595620 w 1042122"/>
                <a:gd name="connsiteY18" fmla="*/ 266930 h 326461"/>
                <a:gd name="connsiteX19" fmla="*/ 648008 w 1042122"/>
                <a:gd name="connsiteY19" fmla="*/ 224068 h 326461"/>
                <a:gd name="connsiteX20" fmla="*/ 674202 w 1042122"/>
                <a:gd name="connsiteY20" fmla="*/ 176442 h 326461"/>
                <a:gd name="connsiteX21" fmla="*/ 693252 w 1042122"/>
                <a:gd name="connsiteY21" fmla="*/ 133580 h 326461"/>
                <a:gd name="connsiteX22" fmla="*/ 724208 w 1042122"/>
                <a:gd name="connsiteY22" fmla="*/ 116912 h 326461"/>
                <a:gd name="connsiteX23" fmla="*/ 748020 w 1042122"/>
                <a:gd name="connsiteY23" fmla="*/ 162156 h 326461"/>
                <a:gd name="connsiteX24" fmla="*/ 783739 w 1042122"/>
                <a:gd name="connsiteY24" fmla="*/ 174061 h 326461"/>
                <a:gd name="connsiteX25" fmla="*/ 864702 w 1042122"/>
                <a:gd name="connsiteY25" fmla="*/ 181206 h 326461"/>
                <a:gd name="connsiteX26" fmla="*/ 907564 w 1042122"/>
                <a:gd name="connsiteY26" fmla="*/ 176443 h 326461"/>
                <a:gd name="connsiteX27" fmla="*/ 967095 w 1042122"/>
                <a:gd name="connsiteY27" fmla="*/ 164536 h 326461"/>
                <a:gd name="connsiteX28" fmla="*/ 995670 w 1042122"/>
                <a:gd name="connsiteY28" fmla="*/ 155011 h 326461"/>
                <a:gd name="connsiteX29" fmla="*/ 1002814 w 1042122"/>
                <a:gd name="connsiteY29" fmla="*/ 88336 h 326461"/>
                <a:gd name="connsiteX30" fmla="*/ 1021864 w 1042122"/>
                <a:gd name="connsiteY30" fmla="*/ 88336 h 326461"/>
                <a:gd name="connsiteX31" fmla="*/ 1040914 w 1042122"/>
                <a:gd name="connsiteY31" fmla="*/ 152630 h 326461"/>
                <a:gd name="connsiteX32" fmla="*/ 1024245 w 1042122"/>
                <a:gd name="connsiteY32" fmla="*/ 224067 h 326461"/>
                <a:gd name="connsiteX33" fmla="*/ 921852 w 1042122"/>
                <a:gd name="connsiteY33" fmla="*/ 247881 h 326461"/>
                <a:gd name="connsiteX34" fmla="*/ 809933 w 1042122"/>
                <a:gd name="connsiteY34" fmla="*/ 235974 h 326461"/>
                <a:gd name="connsiteX35" fmla="*/ 774214 w 1042122"/>
                <a:gd name="connsiteY35" fmla="*/ 219305 h 326461"/>
                <a:gd name="connsiteX36" fmla="*/ 731351 w 1042122"/>
                <a:gd name="connsiteY36" fmla="*/ 188350 h 326461"/>
                <a:gd name="connsiteX37" fmla="*/ 709919 w 1042122"/>
                <a:gd name="connsiteY37" fmla="*/ 221685 h 326461"/>
                <a:gd name="connsiteX38" fmla="*/ 659914 w 1042122"/>
                <a:gd name="connsiteY38" fmla="*/ 266930 h 326461"/>
                <a:gd name="connsiteX39" fmla="*/ 626576 w 1042122"/>
                <a:gd name="connsiteY39" fmla="*/ 293123 h 326461"/>
                <a:gd name="connsiteX40" fmla="*/ 557520 w 1042122"/>
                <a:gd name="connsiteY40" fmla="*/ 326461 h 326461"/>
                <a:gd name="connsiteX41" fmla="*/ 495608 w 1042122"/>
                <a:gd name="connsiteY41" fmla="*/ 326461 h 326461"/>
                <a:gd name="connsiteX42" fmla="*/ 438458 w 1042122"/>
                <a:gd name="connsiteY42" fmla="*/ 293124 h 326461"/>
                <a:gd name="connsiteX43" fmla="*/ 393214 w 1042122"/>
                <a:gd name="connsiteY43" fmla="*/ 255024 h 326461"/>
                <a:gd name="connsiteX44" fmla="*/ 343208 w 1042122"/>
                <a:gd name="connsiteY44" fmla="*/ 188349 h 326461"/>
                <a:gd name="connsiteX45" fmla="*/ 290820 w 1042122"/>
                <a:gd name="connsiteY45" fmla="*/ 152630 h 326461"/>
                <a:gd name="connsiteX46" fmla="*/ 238432 w 1042122"/>
                <a:gd name="connsiteY46" fmla="*/ 133580 h 326461"/>
                <a:gd name="connsiteX47" fmla="*/ 197951 w 1042122"/>
                <a:gd name="connsiteY47" fmla="*/ 155011 h 326461"/>
                <a:gd name="connsiteX48" fmla="*/ 159851 w 1042122"/>
                <a:gd name="connsiteY48" fmla="*/ 171680 h 326461"/>
                <a:gd name="connsiteX49" fmla="*/ 126513 w 1042122"/>
                <a:gd name="connsiteY49" fmla="*/ 166918 h 326461"/>
                <a:gd name="connsiteX50" fmla="*/ 105082 w 1042122"/>
                <a:gd name="connsiteY50" fmla="*/ 147868 h 326461"/>
                <a:gd name="connsiteX51" fmla="*/ 57457 w 1042122"/>
                <a:gd name="connsiteY51" fmla="*/ 157393 h 326461"/>
                <a:gd name="connsiteX0" fmla="*/ 57457 w 1042122"/>
                <a:gd name="connsiteY0" fmla="*/ 157422 h 326490"/>
                <a:gd name="connsiteX1" fmla="*/ 307 w 1042122"/>
                <a:gd name="connsiteY1" fmla="*/ 93128 h 326490"/>
                <a:gd name="connsiteX2" fmla="*/ 36026 w 1042122"/>
                <a:gd name="connsiteY2" fmla="*/ 88365 h 326490"/>
                <a:gd name="connsiteX3" fmla="*/ 64601 w 1042122"/>
                <a:gd name="connsiteY3" fmla="*/ 78840 h 326490"/>
                <a:gd name="connsiteX4" fmla="*/ 71745 w 1042122"/>
                <a:gd name="connsiteY4" fmla="*/ 35978 h 326490"/>
                <a:gd name="connsiteX5" fmla="*/ 109844 w 1042122"/>
                <a:gd name="connsiteY5" fmla="*/ 259 h 326490"/>
                <a:gd name="connsiteX6" fmla="*/ 131276 w 1042122"/>
                <a:gd name="connsiteY6" fmla="*/ 24071 h 326490"/>
                <a:gd name="connsiteX7" fmla="*/ 183664 w 1042122"/>
                <a:gd name="connsiteY7" fmla="*/ 97890 h 326490"/>
                <a:gd name="connsiteX8" fmla="*/ 246737 w 1042122"/>
                <a:gd name="connsiteY8" fmla="*/ 55379 h 326490"/>
                <a:gd name="connsiteX9" fmla="*/ 285850 w 1042122"/>
                <a:gd name="connsiteY9" fmla="*/ 85989 h 326490"/>
                <a:gd name="connsiteX10" fmla="*/ 286055 w 1042122"/>
                <a:gd name="connsiteY10" fmla="*/ 85984 h 326490"/>
                <a:gd name="connsiteX11" fmla="*/ 286348 w 1042122"/>
                <a:gd name="connsiteY11" fmla="*/ 86277 h 326490"/>
                <a:gd name="connsiteX12" fmla="*/ 314634 w 1042122"/>
                <a:gd name="connsiteY12" fmla="*/ 102653 h 326490"/>
                <a:gd name="connsiteX13" fmla="*/ 367020 w 1042122"/>
                <a:gd name="connsiteY13" fmla="*/ 124085 h 326490"/>
                <a:gd name="connsiteX14" fmla="*/ 395595 w 1042122"/>
                <a:gd name="connsiteY14" fmla="*/ 174090 h 326490"/>
                <a:gd name="connsiteX15" fmla="*/ 438458 w 1042122"/>
                <a:gd name="connsiteY15" fmla="*/ 216953 h 326490"/>
                <a:gd name="connsiteX16" fmla="*/ 483702 w 1042122"/>
                <a:gd name="connsiteY16" fmla="*/ 259815 h 326490"/>
                <a:gd name="connsiteX17" fmla="*/ 536089 w 1042122"/>
                <a:gd name="connsiteY17" fmla="*/ 271722 h 326490"/>
                <a:gd name="connsiteX18" fmla="*/ 595620 w 1042122"/>
                <a:gd name="connsiteY18" fmla="*/ 266959 h 326490"/>
                <a:gd name="connsiteX19" fmla="*/ 648008 w 1042122"/>
                <a:gd name="connsiteY19" fmla="*/ 224097 h 326490"/>
                <a:gd name="connsiteX20" fmla="*/ 674202 w 1042122"/>
                <a:gd name="connsiteY20" fmla="*/ 176471 h 326490"/>
                <a:gd name="connsiteX21" fmla="*/ 693252 w 1042122"/>
                <a:gd name="connsiteY21" fmla="*/ 133609 h 326490"/>
                <a:gd name="connsiteX22" fmla="*/ 724208 w 1042122"/>
                <a:gd name="connsiteY22" fmla="*/ 116941 h 326490"/>
                <a:gd name="connsiteX23" fmla="*/ 748020 w 1042122"/>
                <a:gd name="connsiteY23" fmla="*/ 162185 h 326490"/>
                <a:gd name="connsiteX24" fmla="*/ 783739 w 1042122"/>
                <a:gd name="connsiteY24" fmla="*/ 174090 h 326490"/>
                <a:gd name="connsiteX25" fmla="*/ 864702 w 1042122"/>
                <a:gd name="connsiteY25" fmla="*/ 181235 h 326490"/>
                <a:gd name="connsiteX26" fmla="*/ 907564 w 1042122"/>
                <a:gd name="connsiteY26" fmla="*/ 176472 h 326490"/>
                <a:gd name="connsiteX27" fmla="*/ 967095 w 1042122"/>
                <a:gd name="connsiteY27" fmla="*/ 164565 h 326490"/>
                <a:gd name="connsiteX28" fmla="*/ 995670 w 1042122"/>
                <a:gd name="connsiteY28" fmla="*/ 155040 h 326490"/>
                <a:gd name="connsiteX29" fmla="*/ 1002814 w 1042122"/>
                <a:gd name="connsiteY29" fmla="*/ 88365 h 326490"/>
                <a:gd name="connsiteX30" fmla="*/ 1021864 w 1042122"/>
                <a:gd name="connsiteY30" fmla="*/ 88365 h 326490"/>
                <a:gd name="connsiteX31" fmla="*/ 1040914 w 1042122"/>
                <a:gd name="connsiteY31" fmla="*/ 152659 h 326490"/>
                <a:gd name="connsiteX32" fmla="*/ 1024245 w 1042122"/>
                <a:gd name="connsiteY32" fmla="*/ 224096 h 326490"/>
                <a:gd name="connsiteX33" fmla="*/ 921852 w 1042122"/>
                <a:gd name="connsiteY33" fmla="*/ 247910 h 326490"/>
                <a:gd name="connsiteX34" fmla="*/ 809933 w 1042122"/>
                <a:gd name="connsiteY34" fmla="*/ 236003 h 326490"/>
                <a:gd name="connsiteX35" fmla="*/ 774214 w 1042122"/>
                <a:gd name="connsiteY35" fmla="*/ 219334 h 326490"/>
                <a:gd name="connsiteX36" fmla="*/ 731351 w 1042122"/>
                <a:gd name="connsiteY36" fmla="*/ 188379 h 326490"/>
                <a:gd name="connsiteX37" fmla="*/ 709919 w 1042122"/>
                <a:gd name="connsiteY37" fmla="*/ 221714 h 326490"/>
                <a:gd name="connsiteX38" fmla="*/ 659914 w 1042122"/>
                <a:gd name="connsiteY38" fmla="*/ 266959 h 326490"/>
                <a:gd name="connsiteX39" fmla="*/ 626576 w 1042122"/>
                <a:gd name="connsiteY39" fmla="*/ 293152 h 326490"/>
                <a:gd name="connsiteX40" fmla="*/ 557520 w 1042122"/>
                <a:gd name="connsiteY40" fmla="*/ 326490 h 326490"/>
                <a:gd name="connsiteX41" fmla="*/ 495608 w 1042122"/>
                <a:gd name="connsiteY41" fmla="*/ 326490 h 326490"/>
                <a:gd name="connsiteX42" fmla="*/ 438458 w 1042122"/>
                <a:gd name="connsiteY42" fmla="*/ 293153 h 326490"/>
                <a:gd name="connsiteX43" fmla="*/ 393214 w 1042122"/>
                <a:gd name="connsiteY43" fmla="*/ 255053 h 326490"/>
                <a:gd name="connsiteX44" fmla="*/ 343208 w 1042122"/>
                <a:gd name="connsiteY44" fmla="*/ 188378 h 326490"/>
                <a:gd name="connsiteX45" fmla="*/ 290820 w 1042122"/>
                <a:gd name="connsiteY45" fmla="*/ 152659 h 326490"/>
                <a:gd name="connsiteX46" fmla="*/ 238432 w 1042122"/>
                <a:gd name="connsiteY46" fmla="*/ 133609 h 326490"/>
                <a:gd name="connsiteX47" fmla="*/ 197951 w 1042122"/>
                <a:gd name="connsiteY47" fmla="*/ 155040 h 326490"/>
                <a:gd name="connsiteX48" fmla="*/ 159851 w 1042122"/>
                <a:gd name="connsiteY48" fmla="*/ 171709 h 326490"/>
                <a:gd name="connsiteX49" fmla="*/ 126513 w 1042122"/>
                <a:gd name="connsiteY49" fmla="*/ 166947 h 326490"/>
                <a:gd name="connsiteX50" fmla="*/ 105082 w 1042122"/>
                <a:gd name="connsiteY50" fmla="*/ 147897 h 326490"/>
                <a:gd name="connsiteX51" fmla="*/ 57457 w 1042122"/>
                <a:gd name="connsiteY51" fmla="*/ 157422 h 326490"/>
                <a:gd name="connsiteX0" fmla="*/ 57457 w 1042122"/>
                <a:gd name="connsiteY0" fmla="*/ 157330 h 326398"/>
                <a:gd name="connsiteX1" fmla="*/ 307 w 1042122"/>
                <a:gd name="connsiteY1" fmla="*/ 93036 h 326398"/>
                <a:gd name="connsiteX2" fmla="*/ 36026 w 1042122"/>
                <a:gd name="connsiteY2" fmla="*/ 88273 h 326398"/>
                <a:gd name="connsiteX3" fmla="*/ 64601 w 1042122"/>
                <a:gd name="connsiteY3" fmla="*/ 78748 h 326398"/>
                <a:gd name="connsiteX4" fmla="*/ 71745 w 1042122"/>
                <a:gd name="connsiteY4" fmla="*/ 35886 h 326398"/>
                <a:gd name="connsiteX5" fmla="*/ 109844 w 1042122"/>
                <a:gd name="connsiteY5" fmla="*/ 167 h 326398"/>
                <a:gd name="connsiteX6" fmla="*/ 131276 w 1042122"/>
                <a:gd name="connsiteY6" fmla="*/ 23979 h 326398"/>
                <a:gd name="connsiteX7" fmla="*/ 153955 w 1042122"/>
                <a:gd name="connsiteY7" fmla="*/ 57913 h 326398"/>
                <a:gd name="connsiteX8" fmla="*/ 183664 w 1042122"/>
                <a:gd name="connsiteY8" fmla="*/ 97798 h 326398"/>
                <a:gd name="connsiteX9" fmla="*/ 246737 w 1042122"/>
                <a:gd name="connsiteY9" fmla="*/ 55287 h 326398"/>
                <a:gd name="connsiteX10" fmla="*/ 285850 w 1042122"/>
                <a:gd name="connsiteY10" fmla="*/ 85897 h 326398"/>
                <a:gd name="connsiteX11" fmla="*/ 286055 w 1042122"/>
                <a:gd name="connsiteY11" fmla="*/ 85892 h 326398"/>
                <a:gd name="connsiteX12" fmla="*/ 286348 w 1042122"/>
                <a:gd name="connsiteY12" fmla="*/ 86185 h 326398"/>
                <a:gd name="connsiteX13" fmla="*/ 314634 w 1042122"/>
                <a:gd name="connsiteY13" fmla="*/ 102561 h 326398"/>
                <a:gd name="connsiteX14" fmla="*/ 367020 w 1042122"/>
                <a:gd name="connsiteY14" fmla="*/ 123993 h 326398"/>
                <a:gd name="connsiteX15" fmla="*/ 395595 w 1042122"/>
                <a:gd name="connsiteY15" fmla="*/ 173998 h 326398"/>
                <a:gd name="connsiteX16" fmla="*/ 438458 w 1042122"/>
                <a:gd name="connsiteY16" fmla="*/ 216861 h 326398"/>
                <a:gd name="connsiteX17" fmla="*/ 483702 w 1042122"/>
                <a:gd name="connsiteY17" fmla="*/ 259723 h 326398"/>
                <a:gd name="connsiteX18" fmla="*/ 536089 w 1042122"/>
                <a:gd name="connsiteY18" fmla="*/ 271630 h 326398"/>
                <a:gd name="connsiteX19" fmla="*/ 595620 w 1042122"/>
                <a:gd name="connsiteY19" fmla="*/ 266867 h 326398"/>
                <a:gd name="connsiteX20" fmla="*/ 648008 w 1042122"/>
                <a:gd name="connsiteY20" fmla="*/ 224005 h 326398"/>
                <a:gd name="connsiteX21" fmla="*/ 674202 w 1042122"/>
                <a:gd name="connsiteY21" fmla="*/ 176379 h 326398"/>
                <a:gd name="connsiteX22" fmla="*/ 693252 w 1042122"/>
                <a:gd name="connsiteY22" fmla="*/ 133517 h 326398"/>
                <a:gd name="connsiteX23" fmla="*/ 724208 w 1042122"/>
                <a:gd name="connsiteY23" fmla="*/ 116849 h 326398"/>
                <a:gd name="connsiteX24" fmla="*/ 748020 w 1042122"/>
                <a:gd name="connsiteY24" fmla="*/ 162093 h 326398"/>
                <a:gd name="connsiteX25" fmla="*/ 783739 w 1042122"/>
                <a:gd name="connsiteY25" fmla="*/ 173998 h 326398"/>
                <a:gd name="connsiteX26" fmla="*/ 864702 w 1042122"/>
                <a:gd name="connsiteY26" fmla="*/ 181143 h 326398"/>
                <a:gd name="connsiteX27" fmla="*/ 907564 w 1042122"/>
                <a:gd name="connsiteY27" fmla="*/ 176380 h 326398"/>
                <a:gd name="connsiteX28" fmla="*/ 967095 w 1042122"/>
                <a:gd name="connsiteY28" fmla="*/ 164473 h 326398"/>
                <a:gd name="connsiteX29" fmla="*/ 995670 w 1042122"/>
                <a:gd name="connsiteY29" fmla="*/ 154948 h 326398"/>
                <a:gd name="connsiteX30" fmla="*/ 1002814 w 1042122"/>
                <a:gd name="connsiteY30" fmla="*/ 88273 h 326398"/>
                <a:gd name="connsiteX31" fmla="*/ 1021864 w 1042122"/>
                <a:gd name="connsiteY31" fmla="*/ 88273 h 326398"/>
                <a:gd name="connsiteX32" fmla="*/ 1040914 w 1042122"/>
                <a:gd name="connsiteY32" fmla="*/ 152567 h 326398"/>
                <a:gd name="connsiteX33" fmla="*/ 1024245 w 1042122"/>
                <a:gd name="connsiteY33" fmla="*/ 224004 h 326398"/>
                <a:gd name="connsiteX34" fmla="*/ 921852 w 1042122"/>
                <a:gd name="connsiteY34" fmla="*/ 247818 h 326398"/>
                <a:gd name="connsiteX35" fmla="*/ 809933 w 1042122"/>
                <a:gd name="connsiteY35" fmla="*/ 235911 h 326398"/>
                <a:gd name="connsiteX36" fmla="*/ 774214 w 1042122"/>
                <a:gd name="connsiteY36" fmla="*/ 219242 h 326398"/>
                <a:gd name="connsiteX37" fmla="*/ 731351 w 1042122"/>
                <a:gd name="connsiteY37" fmla="*/ 188287 h 326398"/>
                <a:gd name="connsiteX38" fmla="*/ 709919 w 1042122"/>
                <a:gd name="connsiteY38" fmla="*/ 221622 h 326398"/>
                <a:gd name="connsiteX39" fmla="*/ 659914 w 1042122"/>
                <a:gd name="connsiteY39" fmla="*/ 266867 h 326398"/>
                <a:gd name="connsiteX40" fmla="*/ 626576 w 1042122"/>
                <a:gd name="connsiteY40" fmla="*/ 293060 h 326398"/>
                <a:gd name="connsiteX41" fmla="*/ 557520 w 1042122"/>
                <a:gd name="connsiteY41" fmla="*/ 326398 h 326398"/>
                <a:gd name="connsiteX42" fmla="*/ 495608 w 1042122"/>
                <a:gd name="connsiteY42" fmla="*/ 326398 h 326398"/>
                <a:gd name="connsiteX43" fmla="*/ 438458 w 1042122"/>
                <a:gd name="connsiteY43" fmla="*/ 293061 h 326398"/>
                <a:gd name="connsiteX44" fmla="*/ 393214 w 1042122"/>
                <a:gd name="connsiteY44" fmla="*/ 254961 h 326398"/>
                <a:gd name="connsiteX45" fmla="*/ 343208 w 1042122"/>
                <a:gd name="connsiteY45" fmla="*/ 188286 h 326398"/>
                <a:gd name="connsiteX46" fmla="*/ 290820 w 1042122"/>
                <a:gd name="connsiteY46" fmla="*/ 152567 h 326398"/>
                <a:gd name="connsiteX47" fmla="*/ 238432 w 1042122"/>
                <a:gd name="connsiteY47" fmla="*/ 133517 h 326398"/>
                <a:gd name="connsiteX48" fmla="*/ 197951 w 1042122"/>
                <a:gd name="connsiteY48" fmla="*/ 154948 h 326398"/>
                <a:gd name="connsiteX49" fmla="*/ 159851 w 1042122"/>
                <a:gd name="connsiteY49" fmla="*/ 171617 h 326398"/>
                <a:gd name="connsiteX50" fmla="*/ 126513 w 1042122"/>
                <a:gd name="connsiteY50" fmla="*/ 166855 h 326398"/>
                <a:gd name="connsiteX51" fmla="*/ 105082 w 1042122"/>
                <a:gd name="connsiteY51" fmla="*/ 147805 h 326398"/>
                <a:gd name="connsiteX52" fmla="*/ 57457 w 1042122"/>
                <a:gd name="connsiteY52" fmla="*/ 157330 h 326398"/>
                <a:gd name="connsiteX0" fmla="*/ 57457 w 1042122"/>
                <a:gd name="connsiteY0" fmla="*/ 157333 h 326401"/>
                <a:gd name="connsiteX1" fmla="*/ 307 w 1042122"/>
                <a:gd name="connsiteY1" fmla="*/ 93039 h 326401"/>
                <a:gd name="connsiteX2" fmla="*/ 36026 w 1042122"/>
                <a:gd name="connsiteY2" fmla="*/ 88276 h 326401"/>
                <a:gd name="connsiteX3" fmla="*/ 64601 w 1042122"/>
                <a:gd name="connsiteY3" fmla="*/ 78751 h 326401"/>
                <a:gd name="connsiteX4" fmla="*/ 71745 w 1042122"/>
                <a:gd name="connsiteY4" fmla="*/ 35889 h 326401"/>
                <a:gd name="connsiteX5" fmla="*/ 109844 w 1042122"/>
                <a:gd name="connsiteY5" fmla="*/ 170 h 326401"/>
                <a:gd name="connsiteX6" fmla="*/ 131276 w 1042122"/>
                <a:gd name="connsiteY6" fmla="*/ 23982 h 326401"/>
                <a:gd name="connsiteX7" fmla="*/ 168243 w 1042122"/>
                <a:gd name="connsiteY7" fmla="*/ 60298 h 326401"/>
                <a:gd name="connsiteX8" fmla="*/ 183664 w 1042122"/>
                <a:gd name="connsiteY8" fmla="*/ 97801 h 326401"/>
                <a:gd name="connsiteX9" fmla="*/ 246737 w 1042122"/>
                <a:gd name="connsiteY9" fmla="*/ 55290 h 326401"/>
                <a:gd name="connsiteX10" fmla="*/ 285850 w 1042122"/>
                <a:gd name="connsiteY10" fmla="*/ 85900 h 326401"/>
                <a:gd name="connsiteX11" fmla="*/ 286055 w 1042122"/>
                <a:gd name="connsiteY11" fmla="*/ 85895 h 326401"/>
                <a:gd name="connsiteX12" fmla="*/ 286348 w 1042122"/>
                <a:gd name="connsiteY12" fmla="*/ 86188 h 326401"/>
                <a:gd name="connsiteX13" fmla="*/ 314634 w 1042122"/>
                <a:gd name="connsiteY13" fmla="*/ 102564 h 326401"/>
                <a:gd name="connsiteX14" fmla="*/ 367020 w 1042122"/>
                <a:gd name="connsiteY14" fmla="*/ 123996 h 326401"/>
                <a:gd name="connsiteX15" fmla="*/ 395595 w 1042122"/>
                <a:gd name="connsiteY15" fmla="*/ 174001 h 326401"/>
                <a:gd name="connsiteX16" fmla="*/ 438458 w 1042122"/>
                <a:gd name="connsiteY16" fmla="*/ 216864 h 326401"/>
                <a:gd name="connsiteX17" fmla="*/ 483702 w 1042122"/>
                <a:gd name="connsiteY17" fmla="*/ 259726 h 326401"/>
                <a:gd name="connsiteX18" fmla="*/ 536089 w 1042122"/>
                <a:gd name="connsiteY18" fmla="*/ 271633 h 326401"/>
                <a:gd name="connsiteX19" fmla="*/ 595620 w 1042122"/>
                <a:gd name="connsiteY19" fmla="*/ 266870 h 326401"/>
                <a:gd name="connsiteX20" fmla="*/ 648008 w 1042122"/>
                <a:gd name="connsiteY20" fmla="*/ 224008 h 326401"/>
                <a:gd name="connsiteX21" fmla="*/ 674202 w 1042122"/>
                <a:gd name="connsiteY21" fmla="*/ 176382 h 326401"/>
                <a:gd name="connsiteX22" fmla="*/ 693252 w 1042122"/>
                <a:gd name="connsiteY22" fmla="*/ 133520 h 326401"/>
                <a:gd name="connsiteX23" fmla="*/ 724208 w 1042122"/>
                <a:gd name="connsiteY23" fmla="*/ 116852 h 326401"/>
                <a:gd name="connsiteX24" fmla="*/ 748020 w 1042122"/>
                <a:gd name="connsiteY24" fmla="*/ 162096 h 326401"/>
                <a:gd name="connsiteX25" fmla="*/ 783739 w 1042122"/>
                <a:gd name="connsiteY25" fmla="*/ 174001 h 326401"/>
                <a:gd name="connsiteX26" fmla="*/ 864702 w 1042122"/>
                <a:gd name="connsiteY26" fmla="*/ 181146 h 326401"/>
                <a:gd name="connsiteX27" fmla="*/ 907564 w 1042122"/>
                <a:gd name="connsiteY27" fmla="*/ 176383 h 326401"/>
                <a:gd name="connsiteX28" fmla="*/ 967095 w 1042122"/>
                <a:gd name="connsiteY28" fmla="*/ 164476 h 326401"/>
                <a:gd name="connsiteX29" fmla="*/ 995670 w 1042122"/>
                <a:gd name="connsiteY29" fmla="*/ 154951 h 326401"/>
                <a:gd name="connsiteX30" fmla="*/ 1002814 w 1042122"/>
                <a:gd name="connsiteY30" fmla="*/ 88276 h 326401"/>
                <a:gd name="connsiteX31" fmla="*/ 1021864 w 1042122"/>
                <a:gd name="connsiteY31" fmla="*/ 88276 h 326401"/>
                <a:gd name="connsiteX32" fmla="*/ 1040914 w 1042122"/>
                <a:gd name="connsiteY32" fmla="*/ 152570 h 326401"/>
                <a:gd name="connsiteX33" fmla="*/ 1024245 w 1042122"/>
                <a:gd name="connsiteY33" fmla="*/ 224007 h 326401"/>
                <a:gd name="connsiteX34" fmla="*/ 921852 w 1042122"/>
                <a:gd name="connsiteY34" fmla="*/ 247821 h 326401"/>
                <a:gd name="connsiteX35" fmla="*/ 809933 w 1042122"/>
                <a:gd name="connsiteY35" fmla="*/ 235914 h 326401"/>
                <a:gd name="connsiteX36" fmla="*/ 774214 w 1042122"/>
                <a:gd name="connsiteY36" fmla="*/ 219245 h 326401"/>
                <a:gd name="connsiteX37" fmla="*/ 731351 w 1042122"/>
                <a:gd name="connsiteY37" fmla="*/ 188290 h 326401"/>
                <a:gd name="connsiteX38" fmla="*/ 709919 w 1042122"/>
                <a:gd name="connsiteY38" fmla="*/ 221625 h 326401"/>
                <a:gd name="connsiteX39" fmla="*/ 659914 w 1042122"/>
                <a:gd name="connsiteY39" fmla="*/ 266870 h 326401"/>
                <a:gd name="connsiteX40" fmla="*/ 626576 w 1042122"/>
                <a:gd name="connsiteY40" fmla="*/ 293063 h 326401"/>
                <a:gd name="connsiteX41" fmla="*/ 557520 w 1042122"/>
                <a:gd name="connsiteY41" fmla="*/ 326401 h 326401"/>
                <a:gd name="connsiteX42" fmla="*/ 495608 w 1042122"/>
                <a:gd name="connsiteY42" fmla="*/ 326401 h 326401"/>
                <a:gd name="connsiteX43" fmla="*/ 438458 w 1042122"/>
                <a:gd name="connsiteY43" fmla="*/ 293064 h 326401"/>
                <a:gd name="connsiteX44" fmla="*/ 393214 w 1042122"/>
                <a:gd name="connsiteY44" fmla="*/ 254964 h 326401"/>
                <a:gd name="connsiteX45" fmla="*/ 343208 w 1042122"/>
                <a:gd name="connsiteY45" fmla="*/ 188289 h 326401"/>
                <a:gd name="connsiteX46" fmla="*/ 290820 w 1042122"/>
                <a:gd name="connsiteY46" fmla="*/ 152570 h 326401"/>
                <a:gd name="connsiteX47" fmla="*/ 238432 w 1042122"/>
                <a:gd name="connsiteY47" fmla="*/ 133520 h 326401"/>
                <a:gd name="connsiteX48" fmla="*/ 197951 w 1042122"/>
                <a:gd name="connsiteY48" fmla="*/ 154951 h 326401"/>
                <a:gd name="connsiteX49" fmla="*/ 159851 w 1042122"/>
                <a:gd name="connsiteY49" fmla="*/ 171620 h 326401"/>
                <a:gd name="connsiteX50" fmla="*/ 126513 w 1042122"/>
                <a:gd name="connsiteY50" fmla="*/ 166858 h 326401"/>
                <a:gd name="connsiteX51" fmla="*/ 105082 w 1042122"/>
                <a:gd name="connsiteY51" fmla="*/ 147808 h 326401"/>
                <a:gd name="connsiteX52" fmla="*/ 57457 w 1042122"/>
                <a:gd name="connsiteY52" fmla="*/ 157333 h 326401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3664 w 1042122"/>
                <a:gd name="connsiteY8" fmla="*/ 102532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8420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0319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9844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1980 h 331048"/>
                <a:gd name="connsiteX1" fmla="*/ 307 w 1042122"/>
                <a:gd name="connsiteY1" fmla="*/ 97686 h 331048"/>
                <a:gd name="connsiteX2" fmla="*/ 36026 w 1042122"/>
                <a:gd name="connsiteY2" fmla="*/ 92923 h 331048"/>
                <a:gd name="connsiteX3" fmla="*/ 64601 w 1042122"/>
                <a:gd name="connsiteY3" fmla="*/ 83398 h 331048"/>
                <a:gd name="connsiteX4" fmla="*/ 81270 w 1042122"/>
                <a:gd name="connsiteY4" fmla="*/ 35774 h 331048"/>
                <a:gd name="connsiteX5" fmla="*/ 109844 w 1042122"/>
                <a:gd name="connsiteY5" fmla="*/ 54 h 331048"/>
                <a:gd name="connsiteX6" fmla="*/ 138420 w 1042122"/>
                <a:gd name="connsiteY6" fmla="*/ 28629 h 331048"/>
                <a:gd name="connsiteX7" fmla="*/ 168243 w 1042122"/>
                <a:gd name="connsiteY7" fmla="*/ 64945 h 331048"/>
                <a:gd name="connsiteX8" fmla="*/ 186045 w 1042122"/>
                <a:gd name="connsiteY8" fmla="*/ 90542 h 331048"/>
                <a:gd name="connsiteX9" fmla="*/ 246737 w 1042122"/>
                <a:gd name="connsiteY9" fmla="*/ 59937 h 331048"/>
                <a:gd name="connsiteX10" fmla="*/ 285850 w 1042122"/>
                <a:gd name="connsiteY10" fmla="*/ 90547 h 331048"/>
                <a:gd name="connsiteX11" fmla="*/ 286055 w 1042122"/>
                <a:gd name="connsiteY11" fmla="*/ 90542 h 331048"/>
                <a:gd name="connsiteX12" fmla="*/ 286348 w 1042122"/>
                <a:gd name="connsiteY12" fmla="*/ 90835 h 331048"/>
                <a:gd name="connsiteX13" fmla="*/ 314634 w 1042122"/>
                <a:gd name="connsiteY13" fmla="*/ 107211 h 331048"/>
                <a:gd name="connsiteX14" fmla="*/ 367020 w 1042122"/>
                <a:gd name="connsiteY14" fmla="*/ 128643 h 331048"/>
                <a:gd name="connsiteX15" fmla="*/ 395595 w 1042122"/>
                <a:gd name="connsiteY15" fmla="*/ 178648 h 331048"/>
                <a:gd name="connsiteX16" fmla="*/ 438458 w 1042122"/>
                <a:gd name="connsiteY16" fmla="*/ 221511 h 331048"/>
                <a:gd name="connsiteX17" fmla="*/ 483702 w 1042122"/>
                <a:gd name="connsiteY17" fmla="*/ 264373 h 331048"/>
                <a:gd name="connsiteX18" fmla="*/ 536089 w 1042122"/>
                <a:gd name="connsiteY18" fmla="*/ 276280 h 331048"/>
                <a:gd name="connsiteX19" fmla="*/ 595620 w 1042122"/>
                <a:gd name="connsiteY19" fmla="*/ 271517 h 331048"/>
                <a:gd name="connsiteX20" fmla="*/ 648008 w 1042122"/>
                <a:gd name="connsiteY20" fmla="*/ 228655 h 331048"/>
                <a:gd name="connsiteX21" fmla="*/ 674202 w 1042122"/>
                <a:gd name="connsiteY21" fmla="*/ 181029 h 331048"/>
                <a:gd name="connsiteX22" fmla="*/ 693252 w 1042122"/>
                <a:gd name="connsiteY22" fmla="*/ 138167 h 331048"/>
                <a:gd name="connsiteX23" fmla="*/ 724208 w 1042122"/>
                <a:gd name="connsiteY23" fmla="*/ 121499 h 331048"/>
                <a:gd name="connsiteX24" fmla="*/ 748020 w 1042122"/>
                <a:gd name="connsiteY24" fmla="*/ 166743 h 331048"/>
                <a:gd name="connsiteX25" fmla="*/ 783739 w 1042122"/>
                <a:gd name="connsiteY25" fmla="*/ 178648 h 331048"/>
                <a:gd name="connsiteX26" fmla="*/ 864702 w 1042122"/>
                <a:gd name="connsiteY26" fmla="*/ 185793 h 331048"/>
                <a:gd name="connsiteX27" fmla="*/ 907564 w 1042122"/>
                <a:gd name="connsiteY27" fmla="*/ 181030 h 331048"/>
                <a:gd name="connsiteX28" fmla="*/ 967095 w 1042122"/>
                <a:gd name="connsiteY28" fmla="*/ 169123 h 331048"/>
                <a:gd name="connsiteX29" fmla="*/ 995670 w 1042122"/>
                <a:gd name="connsiteY29" fmla="*/ 159598 h 331048"/>
                <a:gd name="connsiteX30" fmla="*/ 1002814 w 1042122"/>
                <a:gd name="connsiteY30" fmla="*/ 92923 h 331048"/>
                <a:gd name="connsiteX31" fmla="*/ 1021864 w 1042122"/>
                <a:gd name="connsiteY31" fmla="*/ 92923 h 331048"/>
                <a:gd name="connsiteX32" fmla="*/ 1040914 w 1042122"/>
                <a:gd name="connsiteY32" fmla="*/ 157217 h 331048"/>
                <a:gd name="connsiteX33" fmla="*/ 1024245 w 1042122"/>
                <a:gd name="connsiteY33" fmla="*/ 228654 h 331048"/>
                <a:gd name="connsiteX34" fmla="*/ 921852 w 1042122"/>
                <a:gd name="connsiteY34" fmla="*/ 252468 h 331048"/>
                <a:gd name="connsiteX35" fmla="*/ 809933 w 1042122"/>
                <a:gd name="connsiteY35" fmla="*/ 240561 h 331048"/>
                <a:gd name="connsiteX36" fmla="*/ 774214 w 1042122"/>
                <a:gd name="connsiteY36" fmla="*/ 223892 h 331048"/>
                <a:gd name="connsiteX37" fmla="*/ 731351 w 1042122"/>
                <a:gd name="connsiteY37" fmla="*/ 192937 h 331048"/>
                <a:gd name="connsiteX38" fmla="*/ 709919 w 1042122"/>
                <a:gd name="connsiteY38" fmla="*/ 226272 h 331048"/>
                <a:gd name="connsiteX39" fmla="*/ 659914 w 1042122"/>
                <a:gd name="connsiteY39" fmla="*/ 271517 h 331048"/>
                <a:gd name="connsiteX40" fmla="*/ 626576 w 1042122"/>
                <a:gd name="connsiteY40" fmla="*/ 297710 h 331048"/>
                <a:gd name="connsiteX41" fmla="*/ 557520 w 1042122"/>
                <a:gd name="connsiteY41" fmla="*/ 331048 h 331048"/>
                <a:gd name="connsiteX42" fmla="*/ 495608 w 1042122"/>
                <a:gd name="connsiteY42" fmla="*/ 331048 h 331048"/>
                <a:gd name="connsiteX43" fmla="*/ 438458 w 1042122"/>
                <a:gd name="connsiteY43" fmla="*/ 297711 h 331048"/>
                <a:gd name="connsiteX44" fmla="*/ 393214 w 1042122"/>
                <a:gd name="connsiteY44" fmla="*/ 259611 h 331048"/>
                <a:gd name="connsiteX45" fmla="*/ 343208 w 1042122"/>
                <a:gd name="connsiteY45" fmla="*/ 192936 h 331048"/>
                <a:gd name="connsiteX46" fmla="*/ 290820 w 1042122"/>
                <a:gd name="connsiteY46" fmla="*/ 157217 h 331048"/>
                <a:gd name="connsiteX47" fmla="*/ 238432 w 1042122"/>
                <a:gd name="connsiteY47" fmla="*/ 138167 h 331048"/>
                <a:gd name="connsiteX48" fmla="*/ 197951 w 1042122"/>
                <a:gd name="connsiteY48" fmla="*/ 159598 h 331048"/>
                <a:gd name="connsiteX49" fmla="*/ 159851 w 1042122"/>
                <a:gd name="connsiteY49" fmla="*/ 176267 h 331048"/>
                <a:gd name="connsiteX50" fmla="*/ 126513 w 1042122"/>
                <a:gd name="connsiteY50" fmla="*/ 171505 h 331048"/>
                <a:gd name="connsiteX51" fmla="*/ 105082 w 1042122"/>
                <a:gd name="connsiteY51" fmla="*/ 152455 h 331048"/>
                <a:gd name="connsiteX52" fmla="*/ 57457 w 1042122"/>
                <a:gd name="connsiteY52" fmla="*/ 161980 h 331048"/>
                <a:gd name="connsiteX0" fmla="*/ 57457 w 1042122"/>
                <a:gd name="connsiteY0" fmla="*/ 159605 h 328673"/>
                <a:gd name="connsiteX1" fmla="*/ 307 w 1042122"/>
                <a:gd name="connsiteY1" fmla="*/ 95311 h 328673"/>
                <a:gd name="connsiteX2" fmla="*/ 36026 w 1042122"/>
                <a:gd name="connsiteY2" fmla="*/ 90548 h 328673"/>
                <a:gd name="connsiteX3" fmla="*/ 64601 w 1042122"/>
                <a:gd name="connsiteY3" fmla="*/ 81023 h 328673"/>
                <a:gd name="connsiteX4" fmla="*/ 81270 w 1042122"/>
                <a:gd name="connsiteY4" fmla="*/ 33399 h 328673"/>
                <a:gd name="connsiteX5" fmla="*/ 97938 w 1042122"/>
                <a:gd name="connsiteY5" fmla="*/ 60 h 328673"/>
                <a:gd name="connsiteX6" fmla="*/ 138420 w 1042122"/>
                <a:gd name="connsiteY6" fmla="*/ 26254 h 328673"/>
                <a:gd name="connsiteX7" fmla="*/ 168243 w 1042122"/>
                <a:gd name="connsiteY7" fmla="*/ 62570 h 328673"/>
                <a:gd name="connsiteX8" fmla="*/ 186045 w 1042122"/>
                <a:gd name="connsiteY8" fmla="*/ 88167 h 328673"/>
                <a:gd name="connsiteX9" fmla="*/ 246737 w 1042122"/>
                <a:gd name="connsiteY9" fmla="*/ 57562 h 328673"/>
                <a:gd name="connsiteX10" fmla="*/ 285850 w 1042122"/>
                <a:gd name="connsiteY10" fmla="*/ 88172 h 328673"/>
                <a:gd name="connsiteX11" fmla="*/ 286055 w 1042122"/>
                <a:gd name="connsiteY11" fmla="*/ 88167 h 328673"/>
                <a:gd name="connsiteX12" fmla="*/ 286348 w 1042122"/>
                <a:gd name="connsiteY12" fmla="*/ 88460 h 328673"/>
                <a:gd name="connsiteX13" fmla="*/ 314634 w 1042122"/>
                <a:gd name="connsiteY13" fmla="*/ 104836 h 328673"/>
                <a:gd name="connsiteX14" fmla="*/ 367020 w 1042122"/>
                <a:gd name="connsiteY14" fmla="*/ 126268 h 328673"/>
                <a:gd name="connsiteX15" fmla="*/ 395595 w 1042122"/>
                <a:gd name="connsiteY15" fmla="*/ 176273 h 328673"/>
                <a:gd name="connsiteX16" fmla="*/ 438458 w 1042122"/>
                <a:gd name="connsiteY16" fmla="*/ 219136 h 328673"/>
                <a:gd name="connsiteX17" fmla="*/ 483702 w 1042122"/>
                <a:gd name="connsiteY17" fmla="*/ 261998 h 328673"/>
                <a:gd name="connsiteX18" fmla="*/ 536089 w 1042122"/>
                <a:gd name="connsiteY18" fmla="*/ 273905 h 328673"/>
                <a:gd name="connsiteX19" fmla="*/ 595620 w 1042122"/>
                <a:gd name="connsiteY19" fmla="*/ 269142 h 328673"/>
                <a:gd name="connsiteX20" fmla="*/ 648008 w 1042122"/>
                <a:gd name="connsiteY20" fmla="*/ 226280 h 328673"/>
                <a:gd name="connsiteX21" fmla="*/ 674202 w 1042122"/>
                <a:gd name="connsiteY21" fmla="*/ 178654 h 328673"/>
                <a:gd name="connsiteX22" fmla="*/ 693252 w 1042122"/>
                <a:gd name="connsiteY22" fmla="*/ 135792 h 328673"/>
                <a:gd name="connsiteX23" fmla="*/ 724208 w 1042122"/>
                <a:gd name="connsiteY23" fmla="*/ 119124 h 328673"/>
                <a:gd name="connsiteX24" fmla="*/ 748020 w 1042122"/>
                <a:gd name="connsiteY24" fmla="*/ 164368 h 328673"/>
                <a:gd name="connsiteX25" fmla="*/ 783739 w 1042122"/>
                <a:gd name="connsiteY25" fmla="*/ 176273 h 328673"/>
                <a:gd name="connsiteX26" fmla="*/ 864702 w 1042122"/>
                <a:gd name="connsiteY26" fmla="*/ 183418 h 328673"/>
                <a:gd name="connsiteX27" fmla="*/ 907564 w 1042122"/>
                <a:gd name="connsiteY27" fmla="*/ 178655 h 328673"/>
                <a:gd name="connsiteX28" fmla="*/ 967095 w 1042122"/>
                <a:gd name="connsiteY28" fmla="*/ 166748 h 328673"/>
                <a:gd name="connsiteX29" fmla="*/ 995670 w 1042122"/>
                <a:gd name="connsiteY29" fmla="*/ 157223 h 328673"/>
                <a:gd name="connsiteX30" fmla="*/ 1002814 w 1042122"/>
                <a:gd name="connsiteY30" fmla="*/ 90548 h 328673"/>
                <a:gd name="connsiteX31" fmla="*/ 1021864 w 1042122"/>
                <a:gd name="connsiteY31" fmla="*/ 90548 h 328673"/>
                <a:gd name="connsiteX32" fmla="*/ 1040914 w 1042122"/>
                <a:gd name="connsiteY32" fmla="*/ 154842 h 328673"/>
                <a:gd name="connsiteX33" fmla="*/ 1024245 w 1042122"/>
                <a:gd name="connsiteY33" fmla="*/ 226279 h 328673"/>
                <a:gd name="connsiteX34" fmla="*/ 921852 w 1042122"/>
                <a:gd name="connsiteY34" fmla="*/ 250093 h 328673"/>
                <a:gd name="connsiteX35" fmla="*/ 809933 w 1042122"/>
                <a:gd name="connsiteY35" fmla="*/ 238186 h 328673"/>
                <a:gd name="connsiteX36" fmla="*/ 774214 w 1042122"/>
                <a:gd name="connsiteY36" fmla="*/ 221517 h 328673"/>
                <a:gd name="connsiteX37" fmla="*/ 731351 w 1042122"/>
                <a:gd name="connsiteY37" fmla="*/ 190562 h 328673"/>
                <a:gd name="connsiteX38" fmla="*/ 709919 w 1042122"/>
                <a:gd name="connsiteY38" fmla="*/ 223897 h 328673"/>
                <a:gd name="connsiteX39" fmla="*/ 659914 w 1042122"/>
                <a:gd name="connsiteY39" fmla="*/ 269142 h 328673"/>
                <a:gd name="connsiteX40" fmla="*/ 626576 w 1042122"/>
                <a:gd name="connsiteY40" fmla="*/ 295335 h 328673"/>
                <a:gd name="connsiteX41" fmla="*/ 557520 w 1042122"/>
                <a:gd name="connsiteY41" fmla="*/ 328673 h 328673"/>
                <a:gd name="connsiteX42" fmla="*/ 495608 w 1042122"/>
                <a:gd name="connsiteY42" fmla="*/ 328673 h 328673"/>
                <a:gd name="connsiteX43" fmla="*/ 438458 w 1042122"/>
                <a:gd name="connsiteY43" fmla="*/ 295336 h 328673"/>
                <a:gd name="connsiteX44" fmla="*/ 393214 w 1042122"/>
                <a:gd name="connsiteY44" fmla="*/ 257236 h 328673"/>
                <a:gd name="connsiteX45" fmla="*/ 343208 w 1042122"/>
                <a:gd name="connsiteY45" fmla="*/ 190561 h 328673"/>
                <a:gd name="connsiteX46" fmla="*/ 290820 w 1042122"/>
                <a:gd name="connsiteY46" fmla="*/ 154842 h 328673"/>
                <a:gd name="connsiteX47" fmla="*/ 238432 w 1042122"/>
                <a:gd name="connsiteY47" fmla="*/ 135792 h 328673"/>
                <a:gd name="connsiteX48" fmla="*/ 197951 w 1042122"/>
                <a:gd name="connsiteY48" fmla="*/ 157223 h 328673"/>
                <a:gd name="connsiteX49" fmla="*/ 159851 w 1042122"/>
                <a:gd name="connsiteY49" fmla="*/ 173892 h 328673"/>
                <a:gd name="connsiteX50" fmla="*/ 126513 w 1042122"/>
                <a:gd name="connsiteY50" fmla="*/ 169130 h 328673"/>
                <a:gd name="connsiteX51" fmla="*/ 105082 w 1042122"/>
                <a:gd name="connsiteY51" fmla="*/ 150080 h 328673"/>
                <a:gd name="connsiteX52" fmla="*/ 57457 w 1042122"/>
                <a:gd name="connsiteY52" fmla="*/ 159605 h 328673"/>
                <a:gd name="connsiteX0" fmla="*/ 57457 w 1042122"/>
                <a:gd name="connsiteY0" fmla="*/ 166733 h 335801"/>
                <a:gd name="connsiteX1" fmla="*/ 307 w 1042122"/>
                <a:gd name="connsiteY1" fmla="*/ 102439 h 335801"/>
                <a:gd name="connsiteX2" fmla="*/ 36026 w 1042122"/>
                <a:gd name="connsiteY2" fmla="*/ 97676 h 335801"/>
                <a:gd name="connsiteX3" fmla="*/ 64601 w 1042122"/>
                <a:gd name="connsiteY3" fmla="*/ 88151 h 335801"/>
                <a:gd name="connsiteX4" fmla="*/ 81270 w 1042122"/>
                <a:gd name="connsiteY4" fmla="*/ 40527 h 335801"/>
                <a:gd name="connsiteX5" fmla="*/ 105082 w 1042122"/>
                <a:gd name="connsiteY5" fmla="*/ 44 h 335801"/>
                <a:gd name="connsiteX6" fmla="*/ 138420 w 1042122"/>
                <a:gd name="connsiteY6" fmla="*/ 33382 h 335801"/>
                <a:gd name="connsiteX7" fmla="*/ 168243 w 1042122"/>
                <a:gd name="connsiteY7" fmla="*/ 69698 h 335801"/>
                <a:gd name="connsiteX8" fmla="*/ 186045 w 1042122"/>
                <a:gd name="connsiteY8" fmla="*/ 95295 h 335801"/>
                <a:gd name="connsiteX9" fmla="*/ 246737 w 1042122"/>
                <a:gd name="connsiteY9" fmla="*/ 64690 h 335801"/>
                <a:gd name="connsiteX10" fmla="*/ 285850 w 1042122"/>
                <a:gd name="connsiteY10" fmla="*/ 95300 h 335801"/>
                <a:gd name="connsiteX11" fmla="*/ 286055 w 1042122"/>
                <a:gd name="connsiteY11" fmla="*/ 95295 h 335801"/>
                <a:gd name="connsiteX12" fmla="*/ 286348 w 1042122"/>
                <a:gd name="connsiteY12" fmla="*/ 95588 h 335801"/>
                <a:gd name="connsiteX13" fmla="*/ 314634 w 1042122"/>
                <a:gd name="connsiteY13" fmla="*/ 111964 h 335801"/>
                <a:gd name="connsiteX14" fmla="*/ 367020 w 1042122"/>
                <a:gd name="connsiteY14" fmla="*/ 133396 h 335801"/>
                <a:gd name="connsiteX15" fmla="*/ 395595 w 1042122"/>
                <a:gd name="connsiteY15" fmla="*/ 183401 h 335801"/>
                <a:gd name="connsiteX16" fmla="*/ 438458 w 1042122"/>
                <a:gd name="connsiteY16" fmla="*/ 226264 h 335801"/>
                <a:gd name="connsiteX17" fmla="*/ 483702 w 1042122"/>
                <a:gd name="connsiteY17" fmla="*/ 269126 h 335801"/>
                <a:gd name="connsiteX18" fmla="*/ 536089 w 1042122"/>
                <a:gd name="connsiteY18" fmla="*/ 281033 h 335801"/>
                <a:gd name="connsiteX19" fmla="*/ 595620 w 1042122"/>
                <a:gd name="connsiteY19" fmla="*/ 276270 h 335801"/>
                <a:gd name="connsiteX20" fmla="*/ 648008 w 1042122"/>
                <a:gd name="connsiteY20" fmla="*/ 233408 h 335801"/>
                <a:gd name="connsiteX21" fmla="*/ 674202 w 1042122"/>
                <a:gd name="connsiteY21" fmla="*/ 185782 h 335801"/>
                <a:gd name="connsiteX22" fmla="*/ 693252 w 1042122"/>
                <a:gd name="connsiteY22" fmla="*/ 142920 h 335801"/>
                <a:gd name="connsiteX23" fmla="*/ 724208 w 1042122"/>
                <a:gd name="connsiteY23" fmla="*/ 126252 h 335801"/>
                <a:gd name="connsiteX24" fmla="*/ 748020 w 1042122"/>
                <a:gd name="connsiteY24" fmla="*/ 171496 h 335801"/>
                <a:gd name="connsiteX25" fmla="*/ 783739 w 1042122"/>
                <a:gd name="connsiteY25" fmla="*/ 183401 h 335801"/>
                <a:gd name="connsiteX26" fmla="*/ 864702 w 1042122"/>
                <a:gd name="connsiteY26" fmla="*/ 190546 h 335801"/>
                <a:gd name="connsiteX27" fmla="*/ 907564 w 1042122"/>
                <a:gd name="connsiteY27" fmla="*/ 185783 h 335801"/>
                <a:gd name="connsiteX28" fmla="*/ 967095 w 1042122"/>
                <a:gd name="connsiteY28" fmla="*/ 173876 h 335801"/>
                <a:gd name="connsiteX29" fmla="*/ 995670 w 1042122"/>
                <a:gd name="connsiteY29" fmla="*/ 164351 h 335801"/>
                <a:gd name="connsiteX30" fmla="*/ 1002814 w 1042122"/>
                <a:gd name="connsiteY30" fmla="*/ 97676 h 335801"/>
                <a:gd name="connsiteX31" fmla="*/ 1021864 w 1042122"/>
                <a:gd name="connsiteY31" fmla="*/ 97676 h 335801"/>
                <a:gd name="connsiteX32" fmla="*/ 1040914 w 1042122"/>
                <a:gd name="connsiteY32" fmla="*/ 161970 h 335801"/>
                <a:gd name="connsiteX33" fmla="*/ 1024245 w 1042122"/>
                <a:gd name="connsiteY33" fmla="*/ 233407 h 335801"/>
                <a:gd name="connsiteX34" fmla="*/ 921852 w 1042122"/>
                <a:gd name="connsiteY34" fmla="*/ 257221 h 335801"/>
                <a:gd name="connsiteX35" fmla="*/ 809933 w 1042122"/>
                <a:gd name="connsiteY35" fmla="*/ 245314 h 335801"/>
                <a:gd name="connsiteX36" fmla="*/ 774214 w 1042122"/>
                <a:gd name="connsiteY36" fmla="*/ 228645 h 335801"/>
                <a:gd name="connsiteX37" fmla="*/ 731351 w 1042122"/>
                <a:gd name="connsiteY37" fmla="*/ 197690 h 335801"/>
                <a:gd name="connsiteX38" fmla="*/ 709919 w 1042122"/>
                <a:gd name="connsiteY38" fmla="*/ 231025 h 335801"/>
                <a:gd name="connsiteX39" fmla="*/ 659914 w 1042122"/>
                <a:gd name="connsiteY39" fmla="*/ 276270 h 335801"/>
                <a:gd name="connsiteX40" fmla="*/ 626576 w 1042122"/>
                <a:gd name="connsiteY40" fmla="*/ 302463 h 335801"/>
                <a:gd name="connsiteX41" fmla="*/ 557520 w 1042122"/>
                <a:gd name="connsiteY41" fmla="*/ 335801 h 335801"/>
                <a:gd name="connsiteX42" fmla="*/ 495608 w 1042122"/>
                <a:gd name="connsiteY42" fmla="*/ 335801 h 335801"/>
                <a:gd name="connsiteX43" fmla="*/ 438458 w 1042122"/>
                <a:gd name="connsiteY43" fmla="*/ 302464 h 335801"/>
                <a:gd name="connsiteX44" fmla="*/ 393214 w 1042122"/>
                <a:gd name="connsiteY44" fmla="*/ 264364 h 335801"/>
                <a:gd name="connsiteX45" fmla="*/ 343208 w 1042122"/>
                <a:gd name="connsiteY45" fmla="*/ 197689 h 335801"/>
                <a:gd name="connsiteX46" fmla="*/ 290820 w 1042122"/>
                <a:gd name="connsiteY46" fmla="*/ 161970 h 335801"/>
                <a:gd name="connsiteX47" fmla="*/ 238432 w 1042122"/>
                <a:gd name="connsiteY47" fmla="*/ 142920 h 335801"/>
                <a:gd name="connsiteX48" fmla="*/ 197951 w 1042122"/>
                <a:gd name="connsiteY48" fmla="*/ 164351 h 335801"/>
                <a:gd name="connsiteX49" fmla="*/ 159851 w 1042122"/>
                <a:gd name="connsiteY49" fmla="*/ 181020 h 335801"/>
                <a:gd name="connsiteX50" fmla="*/ 126513 w 1042122"/>
                <a:gd name="connsiteY50" fmla="*/ 176258 h 335801"/>
                <a:gd name="connsiteX51" fmla="*/ 105082 w 1042122"/>
                <a:gd name="connsiteY51" fmla="*/ 157208 h 335801"/>
                <a:gd name="connsiteX52" fmla="*/ 57457 w 1042122"/>
                <a:gd name="connsiteY52" fmla="*/ 166733 h 335801"/>
                <a:gd name="connsiteX0" fmla="*/ 57457 w 1042122"/>
                <a:gd name="connsiteY0" fmla="*/ 171490 h 340558"/>
                <a:gd name="connsiteX1" fmla="*/ 307 w 1042122"/>
                <a:gd name="connsiteY1" fmla="*/ 107196 h 340558"/>
                <a:gd name="connsiteX2" fmla="*/ 36026 w 1042122"/>
                <a:gd name="connsiteY2" fmla="*/ 102433 h 340558"/>
                <a:gd name="connsiteX3" fmla="*/ 64601 w 1042122"/>
                <a:gd name="connsiteY3" fmla="*/ 92908 h 340558"/>
                <a:gd name="connsiteX4" fmla="*/ 81270 w 1042122"/>
                <a:gd name="connsiteY4" fmla="*/ 45284 h 340558"/>
                <a:gd name="connsiteX5" fmla="*/ 112226 w 1042122"/>
                <a:gd name="connsiteY5" fmla="*/ 38 h 340558"/>
                <a:gd name="connsiteX6" fmla="*/ 138420 w 1042122"/>
                <a:gd name="connsiteY6" fmla="*/ 38139 h 340558"/>
                <a:gd name="connsiteX7" fmla="*/ 168243 w 1042122"/>
                <a:gd name="connsiteY7" fmla="*/ 74455 h 340558"/>
                <a:gd name="connsiteX8" fmla="*/ 186045 w 1042122"/>
                <a:gd name="connsiteY8" fmla="*/ 100052 h 340558"/>
                <a:gd name="connsiteX9" fmla="*/ 246737 w 1042122"/>
                <a:gd name="connsiteY9" fmla="*/ 69447 h 340558"/>
                <a:gd name="connsiteX10" fmla="*/ 285850 w 1042122"/>
                <a:gd name="connsiteY10" fmla="*/ 100057 h 340558"/>
                <a:gd name="connsiteX11" fmla="*/ 286055 w 1042122"/>
                <a:gd name="connsiteY11" fmla="*/ 100052 h 340558"/>
                <a:gd name="connsiteX12" fmla="*/ 286348 w 1042122"/>
                <a:gd name="connsiteY12" fmla="*/ 100345 h 340558"/>
                <a:gd name="connsiteX13" fmla="*/ 314634 w 1042122"/>
                <a:gd name="connsiteY13" fmla="*/ 116721 h 340558"/>
                <a:gd name="connsiteX14" fmla="*/ 367020 w 1042122"/>
                <a:gd name="connsiteY14" fmla="*/ 138153 h 340558"/>
                <a:gd name="connsiteX15" fmla="*/ 395595 w 1042122"/>
                <a:gd name="connsiteY15" fmla="*/ 188158 h 340558"/>
                <a:gd name="connsiteX16" fmla="*/ 438458 w 1042122"/>
                <a:gd name="connsiteY16" fmla="*/ 231021 h 340558"/>
                <a:gd name="connsiteX17" fmla="*/ 483702 w 1042122"/>
                <a:gd name="connsiteY17" fmla="*/ 273883 h 340558"/>
                <a:gd name="connsiteX18" fmla="*/ 536089 w 1042122"/>
                <a:gd name="connsiteY18" fmla="*/ 285790 h 340558"/>
                <a:gd name="connsiteX19" fmla="*/ 595620 w 1042122"/>
                <a:gd name="connsiteY19" fmla="*/ 281027 h 340558"/>
                <a:gd name="connsiteX20" fmla="*/ 648008 w 1042122"/>
                <a:gd name="connsiteY20" fmla="*/ 238165 h 340558"/>
                <a:gd name="connsiteX21" fmla="*/ 674202 w 1042122"/>
                <a:gd name="connsiteY21" fmla="*/ 190539 h 340558"/>
                <a:gd name="connsiteX22" fmla="*/ 693252 w 1042122"/>
                <a:gd name="connsiteY22" fmla="*/ 147677 h 340558"/>
                <a:gd name="connsiteX23" fmla="*/ 724208 w 1042122"/>
                <a:gd name="connsiteY23" fmla="*/ 131009 h 340558"/>
                <a:gd name="connsiteX24" fmla="*/ 748020 w 1042122"/>
                <a:gd name="connsiteY24" fmla="*/ 176253 h 340558"/>
                <a:gd name="connsiteX25" fmla="*/ 783739 w 1042122"/>
                <a:gd name="connsiteY25" fmla="*/ 188158 h 340558"/>
                <a:gd name="connsiteX26" fmla="*/ 864702 w 1042122"/>
                <a:gd name="connsiteY26" fmla="*/ 195303 h 340558"/>
                <a:gd name="connsiteX27" fmla="*/ 907564 w 1042122"/>
                <a:gd name="connsiteY27" fmla="*/ 190540 h 340558"/>
                <a:gd name="connsiteX28" fmla="*/ 967095 w 1042122"/>
                <a:gd name="connsiteY28" fmla="*/ 178633 h 340558"/>
                <a:gd name="connsiteX29" fmla="*/ 995670 w 1042122"/>
                <a:gd name="connsiteY29" fmla="*/ 169108 h 340558"/>
                <a:gd name="connsiteX30" fmla="*/ 1002814 w 1042122"/>
                <a:gd name="connsiteY30" fmla="*/ 102433 h 340558"/>
                <a:gd name="connsiteX31" fmla="*/ 1021864 w 1042122"/>
                <a:gd name="connsiteY31" fmla="*/ 102433 h 340558"/>
                <a:gd name="connsiteX32" fmla="*/ 1040914 w 1042122"/>
                <a:gd name="connsiteY32" fmla="*/ 166727 h 340558"/>
                <a:gd name="connsiteX33" fmla="*/ 1024245 w 1042122"/>
                <a:gd name="connsiteY33" fmla="*/ 238164 h 340558"/>
                <a:gd name="connsiteX34" fmla="*/ 921852 w 1042122"/>
                <a:gd name="connsiteY34" fmla="*/ 261978 h 340558"/>
                <a:gd name="connsiteX35" fmla="*/ 809933 w 1042122"/>
                <a:gd name="connsiteY35" fmla="*/ 250071 h 340558"/>
                <a:gd name="connsiteX36" fmla="*/ 774214 w 1042122"/>
                <a:gd name="connsiteY36" fmla="*/ 233402 h 340558"/>
                <a:gd name="connsiteX37" fmla="*/ 731351 w 1042122"/>
                <a:gd name="connsiteY37" fmla="*/ 202447 h 340558"/>
                <a:gd name="connsiteX38" fmla="*/ 709919 w 1042122"/>
                <a:gd name="connsiteY38" fmla="*/ 235782 h 340558"/>
                <a:gd name="connsiteX39" fmla="*/ 659914 w 1042122"/>
                <a:gd name="connsiteY39" fmla="*/ 281027 h 340558"/>
                <a:gd name="connsiteX40" fmla="*/ 626576 w 1042122"/>
                <a:gd name="connsiteY40" fmla="*/ 307220 h 340558"/>
                <a:gd name="connsiteX41" fmla="*/ 557520 w 1042122"/>
                <a:gd name="connsiteY41" fmla="*/ 340558 h 340558"/>
                <a:gd name="connsiteX42" fmla="*/ 495608 w 1042122"/>
                <a:gd name="connsiteY42" fmla="*/ 340558 h 340558"/>
                <a:gd name="connsiteX43" fmla="*/ 438458 w 1042122"/>
                <a:gd name="connsiteY43" fmla="*/ 307221 h 340558"/>
                <a:gd name="connsiteX44" fmla="*/ 393214 w 1042122"/>
                <a:gd name="connsiteY44" fmla="*/ 269121 h 340558"/>
                <a:gd name="connsiteX45" fmla="*/ 343208 w 1042122"/>
                <a:gd name="connsiteY45" fmla="*/ 202446 h 340558"/>
                <a:gd name="connsiteX46" fmla="*/ 290820 w 1042122"/>
                <a:gd name="connsiteY46" fmla="*/ 166727 h 340558"/>
                <a:gd name="connsiteX47" fmla="*/ 238432 w 1042122"/>
                <a:gd name="connsiteY47" fmla="*/ 147677 h 340558"/>
                <a:gd name="connsiteX48" fmla="*/ 197951 w 1042122"/>
                <a:gd name="connsiteY48" fmla="*/ 169108 h 340558"/>
                <a:gd name="connsiteX49" fmla="*/ 159851 w 1042122"/>
                <a:gd name="connsiteY49" fmla="*/ 185777 h 340558"/>
                <a:gd name="connsiteX50" fmla="*/ 126513 w 1042122"/>
                <a:gd name="connsiteY50" fmla="*/ 181015 h 340558"/>
                <a:gd name="connsiteX51" fmla="*/ 105082 w 1042122"/>
                <a:gd name="connsiteY51" fmla="*/ 161965 h 340558"/>
                <a:gd name="connsiteX52" fmla="*/ 57457 w 1042122"/>
                <a:gd name="connsiteY52" fmla="*/ 171490 h 340558"/>
                <a:gd name="connsiteX0" fmla="*/ 57439 w 1042104"/>
                <a:gd name="connsiteY0" fmla="*/ 171490 h 340558"/>
                <a:gd name="connsiteX1" fmla="*/ 289 w 1042104"/>
                <a:gd name="connsiteY1" fmla="*/ 107196 h 340558"/>
                <a:gd name="connsiteX2" fmla="*/ 36008 w 1042104"/>
                <a:gd name="connsiteY2" fmla="*/ 102433 h 340558"/>
                <a:gd name="connsiteX3" fmla="*/ 52677 w 1042104"/>
                <a:gd name="connsiteY3" fmla="*/ 83383 h 340558"/>
                <a:gd name="connsiteX4" fmla="*/ 81252 w 1042104"/>
                <a:gd name="connsiteY4" fmla="*/ 45284 h 340558"/>
                <a:gd name="connsiteX5" fmla="*/ 112208 w 1042104"/>
                <a:gd name="connsiteY5" fmla="*/ 38 h 340558"/>
                <a:gd name="connsiteX6" fmla="*/ 138402 w 1042104"/>
                <a:gd name="connsiteY6" fmla="*/ 38139 h 340558"/>
                <a:gd name="connsiteX7" fmla="*/ 168225 w 1042104"/>
                <a:gd name="connsiteY7" fmla="*/ 74455 h 340558"/>
                <a:gd name="connsiteX8" fmla="*/ 186027 w 1042104"/>
                <a:gd name="connsiteY8" fmla="*/ 100052 h 340558"/>
                <a:gd name="connsiteX9" fmla="*/ 246719 w 1042104"/>
                <a:gd name="connsiteY9" fmla="*/ 69447 h 340558"/>
                <a:gd name="connsiteX10" fmla="*/ 285832 w 1042104"/>
                <a:gd name="connsiteY10" fmla="*/ 100057 h 340558"/>
                <a:gd name="connsiteX11" fmla="*/ 286037 w 1042104"/>
                <a:gd name="connsiteY11" fmla="*/ 100052 h 340558"/>
                <a:gd name="connsiteX12" fmla="*/ 286330 w 1042104"/>
                <a:gd name="connsiteY12" fmla="*/ 100345 h 340558"/>
                <a:gd name="connsiteX13" fmla="*/ 314616 w 1042104"/>
                <a:gd name="connsiteY13" fmla="*/ 116721 h 340558"/>
                <a:gd name="connsiteX14" fmla="*/ 367002 w 1042104"/>
                <a:gd name="connsiteY14" fmla="*/ 138153 h 340558"/>
                <a:gd name="connsiteX15" fmla="*/ 395577 w 1042104"/>
                <a:gd name="connsiteY15" fmla="*/ 188158 h 340558"/>
                <a:gd name="connsiteX16" fmla="*/ 438440 w 1042104"/>
                <a:gd name="connsiteY16" fmla="*/ 231021 h 340558"/>
                <a:gd name="connsiteX17" fmla="*/ 483684 w 1042104"/>
                <a:gd name="connsiteY17" fmla="*/ 273883 h 340558"/>
                <a:gd name="connsiteX18" fmla="*/ 536071 w 1042104"/>
                <a:gd name="connsiteY18" fmla="*/ 285790 h 340558"/>
                <a:gd name="connsiteX19" fmla="*/ 595602 w 1042104"/>
                <a:gd name="connsiteY19" fmla="*/ 281027 h 340558"/>
                <a:gd name="connsiteX20" fmla="*/ 647990 w 1042104"/>
                <a:gd name="connsiteY20" fmla="*/ 238165 h 340558"/>
                <a:gd name="connsiteX21" fmla="*/ 674184 w 1042104"/>
                <a:gd name="connsiteY21" fmla="*/ 190539 h 340558"/>
                <a:gd name="connsiteX22" fmla="*/ 693234 w 1042104"/>
                <a:gd name="connsiteY22" fmla="*/ 147677 h 340558"/>
                <a:gd name="connsiteX23" fmla="*/ 724190 w 1042104"/>
                <a:gd name="connsiteY23" fmla="*/ 131009 h 340558"/>
                <a:gd name="connsiteX24" fmla="*/ 748002 w 1042104"/>
                <a:gd name="connsiteY24" fmla="*/ 176253 h 340558"/>
                <a:gd name="connsiteX25" fmla="*/ 783721 w 1042104"/>
                <a:gd name="connsiteY25" fmla="*/ 188158 h 340558"/>
                <a:gd name="connsiteX26" fmla="*/ 864684 w 1042104"/>
                <a:gd name="connsiteY26" fmla="*/ 195303 h 340558"/>
                <a:gd name="connsiteX27" fmla="*/ 907546 w 1042104"/>
                <a:gd name="connsiteY27" fmla="*/ 190540 h 340558"/>
                <a:gd name="connsiteX28" fmla="*/ 967077 w 1042104"/>
                <a:gd name="connsiteY28" fmla="*/ 178633 h 340558"/>
                <a:gd name="connsiteX29" fmla="*/ 995652 w 1042104"/>
                <a:gd name="connsiteY29" fmla="*/ 169108 h 340558"/>
                <a:gd name="connsiteX30" fmla="*/ 1002796 w 1042104"/>
                <a:gd name="connsiteY30" fmla="*/ 102433 h 340558"/>
                <a:gd name="connsiteX31" fmla="*/ 1021846 w 1042104"/>
                <a:gd name="connsiteY31" fmla="*/ 102433 h 340558"/>
                <a:gd name="connsiteX32" fmla="*/ 1040896 w 1042104"/>
                <a:gd name="connsiteY32" fmla="*/ 166727 h 340558"/>
                <a:gd name="connsiteX33" fmla="*/ 1024227 w 1042104"/>
                <a:gd name="connsiteY33" fmla="*/ 238164 h 340558"/>
                <a:gd name="connsiteX34" fmla="*/ 921834 w 1042104"/>
                <a:gd name="connsiteY34" fmla="*/ 261978 h 340558"/>
                <a:gd name="connsiteX35" fmla="*/ 809915 w 1042104"/>
                <a:gd name="connsiteY35" fmla="*/ 250071 h 340558"/>
                <a:gd name="connsiteX36" fmla="*/ 774196 w 1042104"/>
                <a:gd name="connsiteY36" fmla="*/ 233402 h 340558"/>
                <a:gd name="connsiteX37" fmla="*/ 731333 w 1042104"/>
                <a:gd name="connsiteY37" fmla="*/ 202447 h 340558"/>
                <a:gd name="connsiteX38" fmla="*/ 709901 w 1042104"/>
                <a:gd name="connsiteY38" fmla="*/ 235782 h 340558"/>
                <a:gd name="connsiteX39" fmla="*/ 659896 w 1042104"/>
                <a:gd name="connsiteY39" fmla="*/ 281027 h 340558"/>
                <a:gd name="connsiteX40" fmla="*/ 626558 w 1042104"/>
                <a:gd name="connsiteY40" fmla="*/ 307220 h 340558"/>
                <a:gd name="connsiteX41" fmla="*/ 557502 w 1042104"/>
                <a:gd name="connsiteY41" fmla="*/ 340558 h 340558"/>
                <a:gd name="connsiteX42" fmla="*/ 495590 w 1042104"/>
                <a:gd name="connsiteY42" fmla="*/ 340558 h 340558"/>
                <a:gd name="connsiteX43" fmla="*/ 438440 w 1042104"/>
                <a:gd name="connsiteY43" fmla="*/ 307221 h 340558"/>
                <a:gd name="connsiteX44" fmla="*/ 393196 w 1042104"/>
                <a:gd name="connsiteY44" fmla="*/ 269121 h 340558"/>
                <a:gd name="connsiteX45" fmla="*/ 343190 w 1042104"/>
                <a:gd name="connsiteY45" fmla="*/ 202446 h 340558"/>
                <a:gd name="connsiteX46" fmla="*/ 290802 w 1042104"/>
                <a:gd name="connsiteY46" fmla="*/ 166727 h 340558"/>
                <a:gd name="connsiteX47" fmla="*/ 238414 w 1042104"/>
                <a:gd name="connsiteY47" fmla="*/ 147677 h 340558"/>
                <a:gd name="connsiteX48" fmla="*/ 197933 w 1042104"/>
                <a:gd name="connsiteY48" fmla="*/ 169108 h 340558"/>
                <a:gd name="connsiteX49" fmla="*/ 159833 w 1042104"/>
                <a:gd name="connsiteY49" fmla="*/ 185777 h 340558"/>
                <a:gd name="connsiteX50" fmla="*/ 126495 w 1042104"/>
                <a:gd name="connsiteY50" fmla="*/ 181015 h 340558"/>
                <a:gd name="connsiteX51" fmla="*/ 105064 w 1042104"/>
                <a:gd name="connsiteY51" fmla="*/ 161965 h 340558"/>
                <a:gd name="connsiteX52" fmla="*/ 57439 w 1042104"/>
                <a:gd name="connsiteY52" fmla="*/ 171490 h 340558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100121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90596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5064 w 1042104"/>
                <a:gd name="connsiteY51" fmla="*/ 162221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50320 w 1042104"/>
                <a:gd name="connsiteY47" fmla="*/ 16698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57439 w 1042104"/>
                <a:gd name="connsiteY52" fmla="*/ 171746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9826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8707 h 341588"/>
                <a:gd name="connsiteX1" fmla="*/ 289 w 1042104"/>
                <a:gd name="connsiteY1" fmla="*/ 108226 h 341588"/>
                <a:gd name="connsiteX2" fmla="*/ 36008 w 1042104"/>
                <a:gd name="connsiteY2" fmla="*/ 103463 h 341588"/>
                <a:gd name="connsiteX3" fmla="*/ 52677 w 1042104"/>
                <a:gd name="connsiteY3" fmla="*/ 84413 h 341588"/>
                <a:gd name="connsiteX4" fmla="*/ 81252 w 1042104"/>
                <a:gd name="connsiteY4" fmla="*/ 20121 h 341588"/>
                <a:gd name="connsiteX5" fmla="*/ 112208 w 1042104"/>
                <a:gd name="connsiteY5" fmla="*/ 1068 h 341588"/>
                <a:gd name="connsiteX6" fmla="*/ 150308 w 1042104"/>
                <a:gd name="connsiteY6" fmla="*/ 46313 h 341588"/>
                <a:gd name="connsiteX7" fmla="*/ 168225 w 1042104"/>
                <a:gd name="connsiteY7" fmla="*/ 75485 h 341588"/>
                <a:gd name="connsiteX8" fmla="*/ 186027 w 1042104"/>
                <a:gd name="connsiteY8" fmla="*/ 91557 h 341588"/>
                <a:gd name="connsiteX9" fmla="*/ 246719 w 1042104"/>
                <a:gd name="connsiteY9" fmla="*/ 70477 h 341588"/>
                <a:gd name="connsiteX10" fmla="*/ 285832 w 1042104"/>
                <a:gd name="connsiteY10" fmla="*/ 101087 h 341588"/>
                <a:gd name="connsiteX11" fmla="*/ 286037 w 1042104"/>
                <a:gd name="connsiteY11" fmla="*/ 101082 h 341588"/>
                <a:gd name="connsiteX12" fmla="*/ 286330 w 1042104"/>
                <a:gd name="connsiteY12" fmla="*/ 101375 h 341588"/>
                <a:gd name="connsiteX13" fmla="*/ 314616 w 1042104"/>
                <a:gd name="connsiteY13" fmla="*/ 117751 h 341588"/>
                <a:gd name="connsiteX14" fmla="*/ 367002 w 1042104"/>
                <a:gd name="connsiteY14" fmla="*/ 139183 h 341588"/>
                <a:gd name="connsiteX15" fmla="*/ 395577 w 1042104"/>
                <a:gd name="connsiteY15" fmla="*/ 189188 h 341588"/>
                <a:gd name="connsiteX16" fmla="*/ 438440 w 1042104"/>
                <a:gd name="connsiteY16" fmla="*/ 232051 h 341588"/>
                <a:gd name="connsiteX17" fmla="*/ 483684 w 1042104"/>
                <a:gd name="connsiteY17" fmla="*/ 274913 h 341588"/>
                <a:gd name="connsiteX18" fmla="*/ 536071 w 1042104"/>
                <a:gd name="connsiteY18" fmla="*/ 286820 h 341588"/>
                <a:gd name="connsiteX19" fmla="*/ 595602 w 1042104"/>
                <a:gd name="connsiteY19" fmla="*/ 282057 h 341588"/>
                <a:gd name="connsiteX20" fmla="*/ 647990 w 1042104"/>
                <a:gd name="connsiteY20" fmla="*/ 239195 h 341588"/>
                <a:gd name="connsiteX21" fmla="*/ 674184 w 1042104"/>
                <a:gd name="connsiteY21" fmla="*/ 191569 h 341588"/>
                <a:gd name="connsiteX22" fmla="*/ 693234 w 1042104"/>
                <a:gd name="connsiteY22" fmla="*/ 148707 h 341588"/>
                <a:gd name="connsiteX23" fmla="*/ 724190 w 1042104"/>
                <a:gd name="connsiteY23" fmla="*/ 132039 h 341588"/>
                <a:gd name="connsiteX24" fmla="*/ 748002 w 1042104"/>
                <a:gd name="connsiteY24" fmla="*/ 177283 h 341588"/>
                <a:gd name="connsiteX25" fmla="*/ 783721 w 1042104"/>
                <a:gd name="connsiteY25" fmla="*/ 189188 h 341588"/>
                <a:gd name="connsiteX26" fmla="*/ 864684 w 1042104"/>
                <a:gd name="connsiteY26" fmla="*/ 196333 h 341588"/>
                <a:gd name="connsiteX27" fmla="*/ 907546 w 1042104"/>
                <a:gd name="connsiteY27" fmla="*/ 191570 h 341588"/>
                <a:gd name="connsiteX28" fmla="*/ 967077 w 1042104"/>
                <a:gd name="connsiteY28" fmla="*/ 179663 h 341588"/>
                <a:gd name="connsiteX29" fmla="*/ 995652 w 1042104"/>
                <a:gd name="connsiteY29" fmla="*/ 170138 h 341588"/>
                <a:gd name="connsiteX30" fmla="*/ 1002796 w 1042104"/>
                <a:gd name="connsiteY30" fmla="*/ 103463 h 341588"/>
                <a:gd name="connsiteX31" fmla="*/ 1021846 w 1042104"/>
                <a:gd name="connsiteY31" fmla="*/ 103463 h 341588"/>
                <a:gd name="connsiteX32" fmla="*/ 1040896 w 1042104"/>
                <a:gd name="connsiteY32" fmla="*/ 167757 h 341588"/>
                <a:gd name="connsiteX33" fmla="*/ 1024227 w 1042104"/>
                <a:gd name="connsiteY33" fmla="*/ 239194 h 341588"/>
                <a:gd name="connsiteX34" fmla="*/ 921834 w 1042104"/>
                <a:gd name="connsiteY34" fmla="*/ 263008 h 341588"/>
                <a:gd name="connsiteX35" fmla="*/ 809915 w 1042104"/>
                <a:gd name="connsiteY35" fmla="*/ 251101 h 341588"/>
                <a:gd name="connsiteX36" fmla="*/ 774196 w 1042104"/>
                <a:gd name="connsiteY36" fmla="*/ 234432 h 341588"/>
                <a:gd name="connsiteX37" fmla="*/ 731333 w 1042104"/>
                <a:gd name="connsiteY37" fmla="*/ 203477 h 341588"/>
                <a:gd name="connsiteX38" fmla="*/ 709901 w 1042104"/>
                <a:gd name="connsiteY38" fmla="*/ 236812 h 341588"/>
                <a:gd name="connsiteX39" fmla="*/ 659896 w 1042104"/>
                <a:gd name="connsiteY39" fmla="*/ 282057 h 341588"/>
                <a:gd name="connsiteX40" fmla="*/ 626558 w 1042104"/>
                <a:gd name="connsiteY40" fmla="*/ 308250 h 341588"/>
                <a:gd name="connsiteX41" fmla="*/ 557502 w 1042104"/>
                <a:gd name="connsiteY41" fmla="*/ 341588 h 341588"/>
                <a:gd name="connsiteX42" fmla="*/ 495590 w 1042104"/>
                <a:gd name="connsiteY42" fmla="*/ 341588 h 341588"/>
                <a:gd name="connsiteX43" fmla="*/ 438440 w 1042104"/>
                <a:gd name="connsiteY43" fmla="*/ 308251 h 341588"/>
                <a:gd name="connsiteX44" fmla="*/ 393196 w 1042104"/>
                <a:gd name="connsiteY44" fmla="*/ 270151 h 341588"/>
                <a:gd name="connsiteX45" fmla="*/ 343190 w 1042104"/>
                <a:gd name="connsiteY45" fmla="*/ 203476 h 341588"/>
                <a:gd name="connsiteX46" fmla="*/ 290802 w 1042104"/>
                <a:gd name="connsiteY46" fmla="*/ 167757 h 341588"/>
                <a:gd name="connsiteX47" fmla="*/ 269370 w 1042104"/>
                <a:gd name="connsiteY47" fmla="*/ 143944 h 341588"/>
                <a:gd name="connsiteX48" fmla="*/ 216983 w 1042104"/>
                <a:gd name="connsiteY48" fmla="*/ 182044 h 341588"/>
                <a:gd name="connsiteX49" fmla="*/ 164595 w 1042104"/>
                <a:gd name="connsiteY49" fmla="*/ 165376 h 341588"/>
                <a:gd name="connsiteX50" fmla="*/ 143164 w 1042104"/>
                <a:gd name="connsiteY50" fmla="*/ 146326 h 341588"/>
                <a:gd name="connsiteX51" fmla="*/ 109826 w 1042104"/>
                <a:gd name="connsiteY51" fmla="*/ 108226 h 341588"/>
                <a:gd name="connsiteX52" fmla="*/ 71726 w 1042104"/>
                <a:gd name="connsiteY52" fmla="*/ 148707 h 341588"/>
                <a:gd name="connsiteX0" fmla="*/ 35718 w 1006096"/>
                <a:gd name="connsiteY0" fmla="*/ 148707 h 341588"/>
                <a:gd name="connsiteX1" fmla="*/ 0 w 1006096"/>
                <a:gd name="connsiteY1" fmla="*/ 103463 h 341588"/>
                <a:gd name="connsiteX2" fmla="*/ 16669 w 1006096"/>
                <a:gd name="connsiteY2" fmla="*/ 84413 h 341588"/>
                <a:gd name="connsiteX3" fmla="*/ 45244 w 1006096"/>
                <a:gd name="connsiteY3" fmla="*/ 20121 h 341588"/>
                <a:gd name="connsiteX4" fmla="*/ 76200 w 1006096"/>
                <a:gd name="connsiteY4" fmla="*/ 1068 h 341588"/>
                <a:gd name="connsiteX5" fmla="*/ 114300 w 1006096"/>
                <a:gd name="connsiteY5" fmla="*/ 46313 h 341588"/>
                <a:gd name="connsiteX6" fmla="*/ 132217 w 1006096"/>
                <a:gd name="connsiteY6" fmla="*/ 75485 h 341588"/>
                <a:gd name="connsiteX7" fmla="*/ 150019 w 1006096"/>
                <a:gd name="connsiteY7" fmla="*/ 91557 h 341588"/>
                <a:gd name="connsiteX8" fmla="*/ 210711 w 1006096"/>
                <a:gd name="connsiteY8" fmla="*/ 70477 h 341588"/>
                <a:gd name="connsiteX9" fmla="*/ 249824 w 1006096"/>
                <a:gd name="connsiteY9" fmla="*/ 101087 h 341588"/>
                <a:gd name="connsiteX10" fmla="*/ 250029 w 1006096"/>
                <a:gd name="connsiteY10" fmla="*/ 101082 h 341588"/>
                <a:gd name="connsiteX11" fmla="*/ 250322 w 1006096"/>
                <a:gd name="connsiteY11" fmla="*/ 101375 h 341588"/>
                <a:gd name="connsiteX12" fmla="*/ 278608 w 1006096"/>
                <a:gd name="connsiteY12" fmla="*/ 117751 h 341588"/>
                <a:gd name="connsiteX13" fmla="*/ 330994 w 1006096"/>
                <a:gd name="connsiteY13" fmla="*/ 139183 h 341588"/>
                <a:gd name="connsiteX14" fmla="*/ 359569 w 1006096"/>
                <a:gd name="connsiteY14" fmla="*/ 189188 h 341588"/>
                <a:gd name="connsiteX15" fmla="*/ 402432 w 1006096"/>
                <a:gd name="connsiteY15" fmla="*/ 232051 h 341588"/>
                <a:gd name="connsiteX16" fmla="*/ 447676 w 1006096"/>
                <a:gd name="connsiteY16" fmla="*/ 274913 h 341588"/>
                <a:gd name="connsiteX17" fmla="*/ 500063 w 1006096"/>
                <a:gd name="connsiteY17" fmla="*/ 286820 h 341588"/>
                <a:gd name="connsiteX18" fmla="*/ 559594 w 1006096"/>
                <a:gd name="connsiteY18" fmla="*/ 282057 h 341588"/>
                <a:gd name="connsiteX19" fmla="*/ 611982 w 1006096"/>
                <a:gd name="connsiteY19" fmla="*/ 239195 h 341588"/>
                <a:gd name="connsiteX20" fmla="*/ 638176 w 1006096"/>
                <a:gd name="connsiteY20" fmla="*/ 191569 h 341588"/>
                <a:gd name="connsiteX21" fmla="*/ 657226 w 1006096"/>
                <a:gd name="connsiteY21" fmla="*/ 148707 h 341588"/>
                <a:gd name="connsiteX22" fmla="*/ 688182 w 1006096"/>
                <a:gd name="connsiteY22" fmla="*/ 132039 h 341588"/>
                <a:gd name="connsiteX23" fmla="*/ 711994 w 1006096"/>
                <a:gd name="connsiteY23" fmla="*/ 177283 h 341588"/>
                <a:gd name="connsiteX24" fmla="*/ 747713 w 1006096"/>
                <a:gd name="connsiteY24" fmla="*/ 189188 h 341588"/>
                <a:gd name="connsiteX25" fmla="*/ 828676 w 1006096"/>
                <a:gd name="connsiteY25" fmla="*/ 196333 h 341588"/>
                <a:gd name="connsiteX26" fmla="*/ 871538 w 1006096"/>
                <a:gd name="connsiteY26" fmla="*/ 191570 h 341588"/>
                <a:gd name="connsiteX27" fmla="*/ 931069 w 1006096"/>
                <a:gd name="connsiteY27" fmla="*/ 179663 h 341588"/>
                <a:gd name="connsiteX28" fmla="*/ 959644 w 1006096"/>
                <a:gd name="connsiteY28" fmla="*/ 170138 h 341588"/>
                <a:gd name="connsiteX29" fmla="*/ 966788 w 1006096"/>
                <a:gd name="connsiteY29" fmla="*/ 103463 h 341588"/>
                <a:gd name="connsiteX30" fmla="*/ 985838 w 1006096"/>
                <a:gd name="connsiteY30" fmla="*/ 103463 h 341588"/>
                <a:gd name="connsiteX31" fmla="*/ 1004888 w 1006096"/>
                <a:gd name="connsiteY31" fmla="*/ 167757 h 341588"/>
                <a:gd name="connsiteX32" fmla="*/ 988219 w 1006096"/>
                <a:gd name="connsiteY32" fmla="*/ 239194 h 341588"/>
                <a:gd name="connsiteX33" fmla="*/ 885826 w 1006096"/>
                <a:gd name="connsiteY33" fmla="*/ 263008 h 341588"/>
                <a:gd name="connsiteX34" fmla="*/ 773907 w 1006096"/>
                <a:gd name="connsiteY34" fmla="*/ 251101 h 341588"/>
                <a:gd name="connsiteX35" fmla="*/ 738188 w 1006096"/>
                <a:gd name="connsiteY35" fmla="*/ 234432 h 341588"/>
                <a:gd name="connsiteX36" fmla="*/ 695325 w 1006096"/>
                <a:gd name="connsiteY36" fmla="*/ 203477 h 341588"/>
                <a:gd name="connsiteX37" fmla="*/ 673893 w 1006096"/>
                <a:gd name="connsiteY37" fmla="*/ 236812 h 341588"/>
                <a:gd name="connsiteX38" fmla="*/ 623888 w 1006096"/>
                <a:gd name="connsiteY38" fmla="*/ 282057 h 341588"/>
                <a:gd name="connsiteX39" fmla="*/ 590550 w 1006096"/>
                <a:gd name="connsiteY39" fmla="*/ 308250 h 341588"/>
                <a:gd name="connsiteX40" fmla="*/ 521494 w 1006096"/>
                <a:gd name="connsiteY40" fmla="*/ 341588 h 341588"/>
                <a:gd name="connsiteX41" fmla="*/ 459582 w 1006096"/>
                <a:gd name="connsiteY41" fmla="*/ 341588 h 341588"/>
                <a:gd name="connsiteX42" fmla="*/ 402432 w 1006096"/>
                <a:gd name="connsiteY42" fmla="*/ 308251 h 341588"/>
                <a:gd name="connsiteX43" fmla="*/ 357188 w 1006096"/>
                <a:gd name="connsiteY43" fmla="*/ 270151 h 341588"/>
                <a:gd name="connsiteX44" fmla="*/ 307182 w 1006096"/>
                <a:gd name="connsiteY44" fmla="*/ 203476 h 341588"/>
                <a:gd name="connsiteX45" fmla="*/ 254794 w 1006096"/>
                <a:gd name="connsiteY45" fmla="*/ 167757 h 341588"/>
                <a:gd name="connsiteX46" fmla="*/ 233362 w 1006096"/>
                <a:gd name="connsiteY46" fmla="*/ 143944 h 341588"/>
                <a:gd name="connsiteX47" fmla="*/ 180975 w 1006096"/>
                <a:gd name="connsiteY47" fmla="*/ 182044 h 341588"/>
                <a:gd name="connsiteX48" fmla="*/ 128587 w 1006096"/>
                <a:gd name="connsiteY48" fmla="*/ 165376 h 341588"/>
                <a:gd name="connsiteX49" fmla="*/ 107156 w 1006096"/>
                <a:gd name="connsiteY49" fmla="*/ 146326 h 341588"/>
                <a:gd name="connsiteX50" fmla="*/ 73818 w 1006096"/>
                <a:gd name="connsiteY50" fmla="*/ 108226 h 341588"/>
                <a:gd name="connsiteX51" fmla="*/ 35718 w 1006096"/>
                <a:gd name="connsiteY51" fmla="*/ 148707 h 341588"/>
                <a:gd name="connsiteX0" fmla="*/ 19202 w 989580"/>
                <a:gd name="connsiteY0" fmla="*/ 148707 h 341588"/>
                <a:gd name="connsiteX1" fmla="*/ 153 w 989580"/>
                <a:gd name="connsiteY1" fmla="*/ 84413 h 341588"/>
                <a:gd name="connsiteX2" fmla="*/ 28728 w 989580"/>
                <a:gd name="connsiteY2" fmla="*/ 20121 h 341588"/>
                <a:gd name="connsiteX3" fmla="*/ 59684 w 989580"/>
                <a:gd name="connsiteY3" fmla="*/ 1068 h 341588"/>
                <a:gd name="connsiteX4" fmla="*/ 97784 w 989580"/>
                <a:gd name="connsiteY4" fmla="*/ 46313 h 341588"/>
                <a:gd name="connsiteX5" fmla="*/ 115701 w 989580"/>
                <a:gd name="connsiteY5" fmla="*/ 75485 h 341588"/>
                <a:gd name="connsiteX6" fmla="*/ 133503 w 989580"/>
                <a:gd name="connsiteY6" fmla="*/ 91557 h 341588"/>
                <a:gd name="connsiteX7" fmla="*/ 194195 w 989580"/>
                <a:gd name="connsiteY7" fmla="*/ 70477 h 341588"/>
                <a:gd name="connsiteX8" fmla="*/ 233308 w 989580"/>
                <a:gd name="connsiteY8" fmla="*/ 101087 h 341588"/>
                <a:gd name="connsiteX9" fmla="*/ 233513 w 989580"/>
                <a:gd name="connsiteY9" fmla="*/ 101082 h 341588"/>
                <a:gd name="connsiteX10" fmla="*/ 233806 w 989580"/>
                <a:gd name="connsiteY10" fmla="*/ 101375 h 341588"/>
                <a:gd name="connsiteX11" fmla="*/ 262092 w 989580"/>
                <a:gd name="connsiteY11" fmla="*/ 117751 h 341588"/>
                <a:gd name="connsiteX12" fmla="*/ 314478 w 989580"/>
                <a:gd name="connsiteY12" fmla="*/ 139183 h 341588"/>
                <a:gd name="connsiteX13" fmla="*/ 343053 w 989580"/>
                <a:gd name="connsiteY13" fmla="*/ 189188 h 341588"/>
                <a:gd name="connsiteX14" fmla="*/ 385916 w 989580"/>
                <a:gd name="connsiteY14" fmla="*/ 232051 h 341588"/>
                <a:gd name="connsiteX15" fmla="*/ 431160 w 989580"/>
                <a:gd name="connsiteY15" fmla="*/ 274913 h 341588"/>
                <a:gd name="connsiteX16" fmla="*/ 483547 w 989580"/>
                <a:gd name="connsiteY16" fmla="*/ 286820 h 341588"/>
                <a:gd name="connsiteX17" fmla="*/ 543078 w 989580"/>
                <a:gd name="connsiteY17" fmla="*/ 282057 h 341588"/>
                <a:gd name="connsiteX18" fmla="*/ 595466 w 989580"/>
                <a:gd name="connsiteY18" fmla="*/ 239195 h 341588"/>
                <a:gd name="connsiteX19" fmla="*/ 621660 w 989580"/>
                <a:gd name="connsiteY19" fmla="*/ 191569 h 341588"/>
                <a:gd name="connsiteX20" fmla="*/ 640710 w 989580"/>
                <a:gd name="connsiteY20" fmla="*/ 148707 h 341588"/>
                <a:gd name="connsiteX21" fmla="*/ 671666 w 989580"/>
                <a:gd name="connsiteY21" fmla="*/ 132039 h 341588"/>
                <a:gd name="connsiteX22" fmla="*/ 695478 w 989580"/>
                <a:gd name="connsiteY22" fmla="*/ 177283 h 341588"/>
                <a:gd name="connsiteX23" fmla="*/ 731197 w 989580"/>
                <a:gd name="connsiteY23" fmla="*/ 189188 h 341588"/>
                <a:gd name="connsiteX24" fmla="*/ 812160 w 989580"/>
                <a:gd name="connsiteY24" fmla="*/ 196333 h 341588"/>
                <a:gd name="connsiteX25" fmla="*/ 855022 w 989580"/>
                <a:gd name="connsiteY25" fmla="*/ 191570 h 341588"/>
                <a:gd name="connsiteX26" fmla="*/ 914553 w 989580"/>
                <a:gd name="connsiteY26" fmla="*/ 179663 h 341588"/>
                <a:gd name="connsiteX27" fmla="*/ 943128 w 989580"/>
                <a:gd name="connsiteY27" fmla="*/ 170138 h 341588"/>
                <a:gd name="connsiteX28" fmla="*/ 950272 w 989580"/>
                <a:gd name="connsiteY28" fmla="*/ 103463 h 341588"/>
                <a:gd name="connsiteX29" fmla="*/ 969322 w 989580"/>
                <a:gd name="connsiteY29" fmla="*/ 103463 h 341588"/>
                <a:gd name="connsiteX30" fmla="*/ 988372 w 989580"/>
                <a:gd name="connsiteY30" fmla="*/ 167757 h 341588"/>
                <a:gd name="connsiteX31" fmla="*/ 971703 w 989580"/>
                <a:gd name="connsiteY31" fmla="*/ 239194 h 341588"/>
                <a:gd name="connsiteX32" fmla="*/ 869310 w 989580"/>
                <a:gd name="connsiteY32" fmla="*/ 263008 h 341588"/>
                <a:gd name="connsiteX33" fmla="*/ 757391 w 989580"/>
                <a:gd name="connsiteY33" fmla="*/ 251101 h 341588"/>
                <a:gd name="connsiteX34" fmla="*/ 721672 w 989580"/>
                <a:gd name="connsiteY34" fmla="*/ 234432 h 341588"/>
                <a:gd name="connsiteX35" fmla="*/ 678809 w 989580"/>
                <a:gd name="connsiteY35" fmla="*/ 203477 h 341588"/>
                <a:gd name="connsiteX36" fmla="*/ 657377 w 989580"/>
                <a:gd name="connsiteY36" fmla="*/ 236812 h 341588"/>
                <a:gd name="connsiteX37" fmla="*/ 607372 w 989580"/>
                <a:gd name="connsiteY37" fmla="*/ 282057 h 341588"/>
                <a:gd name="connsiteX38" fmla="*/ 574034 w 989580"/>
                <a:gd name="connsiteY38" fmla="*/ 308250 h 341588"/>
                <a:gd name="connsiteX39" fmla="*/ 504978 w 989580"/>
                <a:gd name="connsiteY39" fmla="*/ 341588 h 341588"/>
                <a:gd name="connsiteX40" fmla="*/ 443066 w 989580"/>
                <a:gd name="connsiteY40" fmla="*/ 341588 h 341588"/>
                <a:gd name="connsiteX41" fmla="*/ 385916 w 989580"/>
                <a:gd name="connsiteY41" fmla="*/ 308251 h 341588"/>
                <a:gd name="connsiteX42" fmla="*/ 340672 w 989580"/>
                <a:gd name="connsiteY42" fmla="*/ 270151 h 341588"/>
                <a:gd name="connsiteX43" fmla="*/ 290666 w 989580"/>
                <a:gd name="connsiteY43" fmla="*/ 203476 h 341588"/>
                <a:gd name="connsiteX44" fmla="*/ 238278 w 989580"/>
                <a:gd name="connsiteY44" fmla="*/ 167757 h 341588"/>
                <a:gd name="connsiteX45" fmla="*/ 216846 w 989580"/>
                <a:gd name="connsiteY45" fmla="*/ 143944 h 341588"/>
                <a:gd name="connsiteX46" fmla="*/ 164459 w 989580"/>
                <a:gd name="connsiteY46" fmla="*/ 182044 h 341588"/>
                <a:gd name="connsiteX47" fmla="*/ 112071 w 989580"/>
                <a:gd name="connsiteY47" fmla="*/ 165376 h 341588"/>
                <a:gd name="connsiteX48" fmla="*/ 90640 w 989580"/>
                <a:gd name="connsiteY48" fmla="*/ 146326 h 341588"/>
                <a:gd name="connsiteX49" fmla="*/ 57302 w 989580"/>
                <a:gd name="connsiteY49" fmla="*/ 108226 h 341588"/>
                <a:gd name="connsiteX50" fmla="*/ 19202 w 989580"/>
                <a:gd name="connsiteY50" fmla="*/ 148707 h 341588"/>
                <a:gd name="connsiteX0" fmla="*/ 1497 w 971875"/>
                <a:gd name="connsiteY0" fmla="*/ 150112 h 342993"/>
                <a:gd name="connsiteX1" fmla="*/ 11023 w 971875"/>
                <a:gd name="connsiteY1" fmla="*/ 21526 h 342993"/>
                <a:gd name="connsiteX2" fmla="*/ 41979 w 971875"/>
                <a:gd name="connsiteY2" fmla="*/ 2473 h 342993"/>
                <a:gd name="connsiteX3" fmla="*/ 80079 w 971875"/>
                <a:gd name="connsiteY3" fmla="*/ 47718 h 342993"/>
                <a:gd name="connsiteX4" fmla="*/ 97996 w 971875"/>
                <a:gd name="connsiteY4" fmla="*/ 76890 h 342993"/>
                <a:gd name="connsiteX5" fmla="*/ 115798 w 971875"/>
                <a:gd name="connsiteY5" fmla="*/ 92962 h 342993"/>
                <a:gd name="connsiteX6" fmla="*/ 176490 w 971875"/>
                <a:gd name="connsiteY6" fmla="*/ 71882 h 342993"/>
                <a:gd name="connsiteX7" fmla="*/ 215603 w 971875"/>
                <a:gd name="connsiteY7" fmla="*/ 102492 h 342993"/>
                <a:gd name="connsiteX8" fmla="*/ 215808 w 971875"/>
                <a:gd name="connsiteY8" fmla="*/ 102487 h 342993"/>
                <a:gd name="connsiteX9" fmla="*/ 216101 w 971875"/>
                <a:gd name="connsiteY9" fmla="*/ 102780 h 342993"/>
                <a:gd name="connsiteX10" fmla="*/ 244387 w 971875"/>
                <a:gd name="connsiteY10" fmla="*/ 119156 h 342993"/>
                <a:gd name="connsiteX11" fmla="*/ 296773 w 971875"/>
                <a:gd name="connsiteY11" fmla="*/ 140588 h 342993"/>
                <a:gd name="connsiteX12" fmla="*/ 325348 w 971875"/>
                <a:gd name="connsiteY12" fmla="*/ 190593 h 342993"/>
                <a:gd name="connsiteX13" fmla="*/ 368211 w 971875"/>
                <a:gd name="connsiteY13" fmla="*/ 233456 h 342993"/>
                <a:gd name="connsiteX14" fmla="*/ 413455 w 971875"/>
                <a:gd name="connsiteY14" fmla="*/ 276318 h 342993"/>
                <a:gd name="connsiteX15" fmla="*/ 465842 w 971875"/>
                <a:gd name="connsiteY15" fmla="*/ 288225 h 342993"/>
                <a:gd name="connsiteX16" fmla="*/ 525373 w 971875"/>
                <a:gd name="connsiteY16" fmla="*/ 283462 h 342993"/>
                <a:gd name="connsiteX17" fmla="*/ 577761 w 971875"/>
                <a:gd name="connsiteY17" fmla="*/ 240600 h 342993"/>
                <a:gd name="connsiteX18" fmla="*/ 603955 w 971875"/>
                <a:gd name="connsiteY18" fmla="*/ 192974 h 342993"/>
                <a:gd name="connsiteX19" fmla="*/ 623005 w 971875"/>
                <a:gd name="connsiteY19" fmla="*/ 150112 h 342993"/>
                <a:gd name="connsiteX20" fmla="*/ 653961 w 971875"/>
                <a:gd name="connsiteY20" fmla="*/ 133444 h 342993"/>
                <a:gd name="connsiteX21" fmla="*/ 677773 w 971875"/>
                <a:gd name="connsiteY21" fmla="*/ 178688 h 342993"/>
                <a:gd name="connsiteX22" fmla="*/ 713492 w 971875"/>
                <a:gd name="connsiteY22" fmla="*/ 190593 h 342993"/>
                <a:gd name="connsiteX23" fmla="*/ 794455 w 971875"/>
                <a:gd name="connsiteY23" fmla="*/ 197738 h 342993"/>
                <a:gd name="connsiteX24" fmla="*/ 837317 w 971875"/>
                <a:gd name="connsiteY24" fmla="*/ 192975 h 342993"/>
                <a:gd name="connsiteX25" fmla="*/ 896848 w 971875"/>
                <a:gd name="connsiteY25" fmla="*/ 181068 h 342993"/>
                <a:gd name="connsiteX26" fmla="*/ 925423 w 971875"/>
                <a:gd name="connsiteY26" fmla="*/ 171543 h 342993"/>
                <a:gd name="connsiteX27" fmla="*/ 932567 w 971875"/>
                <a:gd name="connsiteY27" fmla="*/ 104868 h 342993"/>
                <a:gd name="connsiteX28" fmla="*/ 951617 w 971875"/>
                <a:gd name="connsiteY28" fmla="*/ 104868 h 342993"/>
                <a:gd name="connsiteX29" fmla="*/ 970667 w 971875"/>
                <a:gd name="connsiteY29" fmla="*/ 169162 h 342993"/>
                <a:gd name="connsiteX30" fmla="*/ 953998 w 971875"/>
                <a:gd name="connsiteY30" fmla="*/ 240599 h 342993"/>
                <a:gd name="connsiteX31" fmla="*/ 851605 w 971875"/>
                <a:gd name="connsiteY31" fmla="*/ 264413 h 342993"/>
                <a:gd name="connsiteX32" fmla="*/ 739686 w 971875"/>
                <a:gd name="connsiteY32" fmla="*/ 252506 h 342993"/>
                <a:gd name="connsiteX33" fmla="*/ 703967 w 971875"/>
                <a:gd name="connsiteY33" fmla="*/ 235837 h 342993"/>
                <a:gd name="connsiteX34" fmla="*/ 661104 w 971875"/>
                <a:gd name="connsiteY34" fmla="*/ 204882 h 342993"/>
                <a:gd name="connsiteX35" fmla="*/ 639672 w 971875"/>
                <a:gd name="connsiteY35" fmla="*/ 238217 h 342993"/>
                <a:gd name="connsiteX36" fmla="*/ 589667 w 971875"/>
                <a:gd name="connsiteY36" fmla="*/ 283462 h 342993"/>
                <a:gd name="connsiteX37" fmla="*/ 556329 w 971875"/>
                <a:gd name="connsiteY37" fmla="*/ 309655 h 342993"/>
                <a:gd name="connsiteX38" fmla="*/ 487273 w 971875"/>
                <a:gd name="connsiteY38" fmla="*/ 342993 h 342993"/>
                <a:gd name="connsiteX39" fmla="*/ 425361 w 971875"/>
                <a:gd name="connsiteY39" fmla="*/ 342993 h 342993"/>
                <a:gd name="connsiteX40" fmla="*/ 368211 w 971875"/>
                <a:gd name="connsiteY40" fmla="*/ 309656 h 342993"/>
                <a:gd name="connsiteX41" fmla="*/ 322967 w 971875"/>
                <a:gd name="connsiteY41" fmla="*/ 271556 h 342993"/>
                <a:gd name="connsiteX42" fmla="*/ 272961 w 971875"/>
                <a:gd name="connsiteY42" fmla="*/ 204881 h 342993"/>
                <a:gd name="connsiteX43" fmla="*/ 220573 w 971875"/>
                <a:gd name="connsiteY43" fmla="*/ 169162 h 342993"/>
                <a:gd name="connsiteX44" fmla="*/ 199141 w 971875"/>
                <a:gd name="connsiteY44" fmla="*/ 145349 h 342993"/>
                <a:gd name="connsiteX45" fmla="*/ 146754 w 971875"/>
                <a:gd name="connsiteY45" fmla="*/ 183449 h 342993"/>
                <a:gd name="connsiteX46" fmla="*/ 94366 w 971875"/>
                <a:gd name="connsiteY46" fmla="*/ 166781 h 342993"/>
                <a:gd name="connsiteX47" fmla="*/ 72935 w 971875"/>
                <a:gd name="connsiteY47" fmla="*/ 147731 h 342993"/>
                <a:gd name="connsiteX48" fmla="*/ 39597 w 971875"/>
                <a:gd name="connsiteY48" fmla="*/ 109631 h 342993"/>
                <a:gd name="connsiteX49" fmla="*/ 1497 w 971875"/>
                <a:gd name="connsiteY49" fmla="*/ 150112 h 342993"/>
                <a:gd name="connsiteX0" fmla="*/ 0 w 970378"/>
                <a:gd name="connsiteY0" fmla="*/ 151157 h 344038"/>
                <a:gd name="connsiteX1" fmla="*/ 40482 w 970378"/>
                <a:gd name="connsiteY1" fmla="*/ 3518 h 344038"/>
                <a:gd name="connsiteX2" fmla="*/ 78582 w 970378"/>
                <a:gd name="connsiteY2" fmla="*/ 48763 h 344038"/>
                <a:gd name="connsiteX3" fmla="*/ 96499 w 970378"/>
                <a:gd name="connsiteY3" fmla="*/ 77935 h 344038"/>
                <a:gd name="connsiteX4" fmla="*/ 114301 w 970378"/>
                <a:gd name="connsiteY4" fmla="*/ 94007 h 344038"/>
                <a:gd name="connsiteX5" fmla="*/ 174993 w 970378"/>
                <a:gd name="connsiteY5" fmla="*/ 72927 h 344038"/>
                <a:gd name="connsiteX6" fmla="*/ 214106 w 970378"/>
                <a:gd name="connsiteY6" fmla="*/ 103537 h 344038"/>
                <a:gd name="connsiteX7" fmla="*/ 214311 w 970378"/>
                <a:gd name="connsiteY7" fmla="*/ 103532 h 344038"/>
                <a:gd name="connsiteX8" fmla="*/ 214604 w 970378"/>
                <a:gd name="connsiteY8" fmla="*/ 103825 h 344038"/>
                <a:gd name="connsiteX9" fmla="*/ 242890 w 970378"/>
                <a:gd name="connsiteY9" fmla="*/ 120201 h 344038"/>
                <a:gd name="connsiteX10" fmla="*/ 295276 w 970378"/>
                <a:gd name="connsiteY10" fmla="*/ 141633 h 344038"/>
                <a:gd name="connsiteX11" fmla="*/ 323851 w 970378"/>
                <a:gd name="connsiteY11" fmla="*/ 191638 h 344038"/>
                <a:gd name="connsiteX12" fmla="*/ 366714 w 970378"/>
                <a:gd name="connsiteY12" fmla="*/ 234501 h 344038"/>
                <a:gd name="connsiteX13" fmla="*/ 411958 w 970378"/>
                <a:gd name="connsiteY13" fmla="*/ 277363 h 344038"/>
                <a:gd name="connsiteX14" fmla="*/ 464345 w 970378"/>
                <a:gd name="connsiteY14" fmla="*/ 289270 h 344038"/>
                <a:gd name="connsiteX15" fmla="*/ 523876 w 970378"/>
                <a:gd name="connsiteY15" fmla="*/ 284507 h 344038"/>
                <a:gd name="connsiteX16" fmla="*/ 576264 w 970378"/>
                <a:gd name="connsiteY16" fmla="*/ 241645 h 344038"/>
                <a:gd name="connsiteX17" fmla="*/ 602458 w 970378"/>
                <a:gd name="connsiteY17" fmla="*/ 194019 h 344038"/>
                <a:gd name="connsiteX18" fmla="*/ 621508 w 970378"/>
                <a:gd name="connsiteY18" fmla="*/ 151157 h 344038"/>
                <a:gd name="connsiteX19" fmla="*/ 652464 w 970378"/>
                <a:gd name="connsiteY19" fmla="*/ 134489 h 344038"/>
                <a:gd name="connsiteX20" fmla="*/ 676276 w 970378"/>
                <a:gd name="connsiteY20" fmla="*/ 179733 h 344038"/>
                <a:gd name="connsiteX21" fmla="*/ 711995 w 970378"/>
                <a:gd name="connsiteY21" fmla="*/ 191638 h 344038"/>
                <a:gd name="connsiteX22" fmla="*/ 792958 w 970378"/>
                <a:gd name="connsiteY22" fmla="*/ 198783 h 344038"/>
                <a:gd name="connsiteX23" fmla="*/ 835820 w 970378"/>
                <a:gd name="connsiteY23" fmla="*/ 194020 h 344038"/>
                <a:gd name="connsiteX24" fmla="*/ 895351 w 970378"/>
                <a:gd name="connsiteY24" fmla="*/ 182113 h 344038"/>
                <a:gd name="connsiteX25" fmla="*/ 923926 w 970378"/>
                <a:gd name="connsiteY25" fmla="*/ 172588 h 344038"/>
                <a:gd name="connsiteX26" fmla="*/ 931070 w 970378"/>
                <a:gd name="connsiteY26" fmla="*/ 105913 h 344038"/>
                <a:gd name="connsiteX27" fmla="*/ 950120 w 970378"/>
                <a:gd name="connsiteY27" fmla="*/ 105913 h 344038"/>
                <a:gd name="connsiteX28" fmla="*/ 969170 w 970378"/>
                <a:gd name="connsiteY28" fmla="*/ 170207 h 344038"/>
                <a:gd name="connsiteX29" fmla="*/ 952501 w 970378"/>
                <a:gd name="connsiteY29" fmla="*/ 241644 h 344038"/>
                <a:gd name="connsiteX30" fmla="*/ 850108 w 970378"/>
                <a:gd name="connsiteY30" fmla="*/ 265458 h 344038"/>
                <a:gd name="connsiteX31" fmla="*/ 738189 w 970378"/>
                <a:gd name="connsiteY31" fmla="*/ 253551 h 344038"/>
                <a:gd name="connsiteX32" fmla="*/ 702470 w 970378"/>
                <a:gd name="connsiteY32" fmla="*/ 236882 h 344038"/>
                <a:gd name="connsiteX33" fmla="*/ 659607 w 970378"/>
                <a:gd name="connsiteY33" fmla="*/ 205927 h 344038"/>
                <a:gd name="connsiteX34" fmla="*/ 638175 w 970378"/>
                <a:gd name="connsiteY34" fmla="*/ 239262 h 344038"/>
                <a:gd name="connsiteX35" fmla="*/ 588170 w 970378"/>
                <a:gd name="connsiteY35" fmla="*/ 284507 h 344038"/>
                <a:gd name="connsiteX36" fmla="*/ 554832 w 970378"/>
                <a:gd name="connsiteY36" fmla="*/ 310700 h 344038"/>
                <a:gd name="connsiteX37" fmla="*/ 485776 w 970378"/>
                <a:gd name="connsiteY37" fmla="*/ 344038 h 344038"/>
                <a:gd name="connsiteX38" fmla="*/ 423864 w 970378"/>
                <a:gd name="connsiteY38" fmla="*/ 344038 h 344038"/>
                <a:gd name="connsiteX39" fmla="*/ 366714 w 970378"/>
                <a:gd name="connsiteY39" fmla="*/ 310701 h 344038"/>
                <a:gd name="connsiteX40" fmla="*/ 321470 w 970378"/>
                <a:gd name="connsiteY40" fmla="*/ 272601 h 344038"/>
                <a:gd name="connsiteX41" fmla="*/ 271464 w 970378"/>
                <a:gd name="connsiteY41" fmla="*/ 205926 h 344038"/>
                <a:gd name="connsiteX42" fmla="*/ 219076 w 970378"/>
                <a:gd name="connsiteY42" fmla="*/ 170207 h 344038"/>
                <a:gd name="connsiteX43" fmla="*/ 197644 w 970378"/>
                <a:gd name="connsiteY43" fmla="*/ 146394 h 344038"/>
                <a:gd name="connsiteX44" fmla="*/ 145257 w 970378"/>
                <a:gd name="connsiteY44" fmla="*/ 184494 h 344038"/>
                <a:gd name="connsiteX45" fmla="*/ 92869 w 970378"/>
                <a:gd name="connsiteY45" fmla="*/ 167826 h 344038"/>
                <a:gd name="connsiteX46" fmla="*/ 71438 w 970378"/>
                <a:gd name="connsiteY46" fmla="*/ 148776 h 344038"/>
                <a:gd name="connsiteX47" fmla="*/ 38100 w 970378"/>
                <a:gd name="connsiteY47" fmla="*/ 110676 h 344038"/>
                <a:gd name="connsiteX48" fmla="*/ 0 w 970378"/>
                <a:gd name="connsiteY48" fmla="*/ 151157 h 344038"/>
                <a:gd name="connsiteX0" fmla="*/ 0 w 970378"/>
                <a:gd name="connsiteY0" fmla="*/ 105326 h 298207"/>
                <a:gd name="connsiteX1" fmla="*/ 78582 w 970378"/>
                <a:gd name="connsiteY1" fmla="*/ 2932 h 298207"/>
                <a:gd name="connsiteX2" fmla="*/ 96499 w 970378"/>
                <a:gd name="connsiteY2" fmla="*/ 32104 h 298207"/>
                <a:gd name="connsiteX3" fmla="*/ 114301 w 970378"/>
                <a:gd name="connsiteY3" fmla="*/ 48176 h 298207"/>
                <a:gd name="connsiteX4" fmla="*/ 174993 w 970378"/>
                <a:gd name="connsiteY4" fmla="*/ 27096 h 298207"/>
                <a:gd name="connsiteX5" fmla="*/ 214106 w 970378"/>
                <a:gd name="connsiteY5" fmla="*/ 57706 h 298207"/>
                <a:gd name="connsiteX6" fmla="*/ 214311 w 970378"/>
                <a:gd name="connsiteY6" fmla="*/ 57701 h 298207"/>
                <a:gd name="connsiteX7" fmla="*/ 214604 w 970378"/>
                <a:gd name="connsiteY7" fmla="*/ 57994 h 298207"/>
                <a:gd name="connsiteX8" fmla="*/ 242890 w 970378"/>
                <a:gd name="connsiteY8" fmla="*/ 74370 h 298207"/>
                <a:gd name="connsiteX9" fmla="*/ 295276 w 970378"/>
                <a:gd name="connsiteY9" fmla="*/ 95802 h 298207"/>
                <a:gd name="connsiteX10" fmla="*/ 323851 w 970378"/>
                <a:gd name="connsiteY10" fmla="*/ 145807 h 298207"/>
                <a:gd name="connsiteX11" fmla="*/ 366714 w 970378"/>
                <a:gd name="connsiteY11" fmla="*/ 188670 h 298207"/>
                <a:gd name="connsiteX12" fmla="*/ 411958 w 970378"/>
                <a:gd name="connsiteY12" fmla="*/ 231532 h 298207"/>
                <a:gd name="connsiteX13" fmla="*/ 464345 w 970378"/>
                <a:gd name="connsiteY13" fmla="*/ 243439 h 298207"/>
                <a:gd name="connsiteX14" fmla="*/ 523876 w 970378"/>
                <a:gd name="connsiteY14" fmla="*/ 238676 h 298207"/>
                <a:gd name="connsiteX15" fmla="*/ 576264 w 970378"/>
                <a:gd name="connsiteY15" fmla="*/ 195814 h 298207"/>
                <a:gd name="connsiteX16" fmla="*/ 602458 w 970378"/>
                <a:gd name="connsiteY16" fmla="*/ 148188 h 298207"/>
                <a:gd name="connsiteX17" fmla="*/ 621508 w 970378"/>
                <a:gd name="connsiteY17" fmla="*/ 105326 h 298207"/>
                <a:gd name="connsiteX18" fmla="*/ 652464 w 970378"/>
                <a:gd name="connsiteY18" fmla="*/ 88658 h 298207"/>
                <a:gd name="connsiteX19" fmla="*/ 676276 w 970378"/>
                <a:gd name="connsiteY19" fmla="*/ 133902 h 298207"/>
                <a:gd name="connsiteX20" fmla="*/ 711995 w 970378"/>
                <a:gd name="connsiteY20" fmla="*/ 145807 h 298207"/>
                <a:gd name="connsiteX21" fmla="*/ 792958 w 970378"/>
                <a:gd name="connsiteY21" fmla="*/ 152952 h 298207"/>
                <a:gd name="connsiteX22" fmla="*/ 835820 w 970378"/>
                <a:gd name="connsiteY22" fmla="*/ 148189 h 298207"/>
                <a:gd name="connsiteX23" fmla="*/ 895351 w 970378"/>
                <a:gd name="connsiteY23" fmla="*/ 136282 h 298207"/>
                <a:gd name="connsiteX24" fmla="*/ 923926 w 970378"/>
                <a:gd name="connsiteY24" fmla="*/ 126757 h 298207"/>
                <a:gd name="connsiteX25" fmla="*/ 931070 w 970378"/>
                <a:gd name="connsiteY25" fmla="*/ 60082 h 298207"/>
                <a:gd name="connsiteX26" fmla="*/ 950120 w 970378"/>
                <a:gd name="connsiteY26" fmla="*/ 60082 h 298207"/>
                <a:gd name="connsiteX27" fmla="*/ 969170 w 970378"/>
                <a:gd name="connsiteY27" fmla="*/ 124376 h 298207"/>
                <a:gd name="connsiteX28" fmla="*/ 952501 w 970378"/>
                <a:gd name="connsiteY28" fmla="*/ 195813 h 298207"/>
                <a:gd name="connsiteX29" fmla="*/ 850108 w 970378"/>
                <a:gd name="connsiteY29" fmla="*/ 219627 h 298207"/>
                <a:gd name="connsiteX30" fmla="*/ 738189 w 970378"/>
                <a:gd name="connsiteY30" fmla="*/ 207720 h 298207"/>
                <a:gd name="connsiteX31" fmla="*/ 702470 w 970378"/>
                <a:gd name="connsiteY31" fmla="*/ 191051 h 298207"/>
                <a:gd name="connsiteX32" fmla="*/ 659607 w 970378"/>
                <a:gd name="connsiteY32" fmla="*/ 160096 h 298207"/>
                <a:gd name="connsiteX33" fmla="*/ 638175 w 970378"/>
                <a:gd name="connsiteY33" fmla="*/ 193431 h 298207"/>
                <a:gd name="connsiteX34" fmla="*/ 588170 w 970378"/>
                <a:gd name="connsiteY34" fmla="*/ 238676 h 298207"/>
                <a:gd name="connsiteX35" fmla="*/ 554832 w 970378"/>
                <a:gd name="connsiteY35" fmla="*/ 264869 h 298207"/>
                <a:gd name="connsiteX36" fmla="*/ 485776 w 970378"/>
                <a:gd name="connsiteY36" fmla="*/ 298207 h 298207"/>
                <a:gd name="connsiteX37" fmla="*/ 423864 w 970378"/>
                <a:gd name="connsiteY37" fmla="*/ 298207 h 298207"/>
                <a:gd name="connsiteX38" fmla="*/ 366714 w 970378"/>
                <a:gd name="connsiteY38" fmla="*/ 264870 h 298207"/>
                <a:gd name="connsiteX39" fmla="*/ 321470 w 970378"/>
                <a:gd name="connsiteY39" fmla="*/ 226770 h 298207"/>
                <a:gd name="connsiteX40" fmla="*/ 271464 w 970378"/>
                <a:gd name="connsiteY40" fmla="*/ 160095 h 298207"/>
                <a:gd name="connsiteX41" fmla="*/ 219076 w 970378"/>
                <a:gd name="connsiteY41" fmla="*/ 124376 h 298207"/>
                <a:gd name="connsiteX42" fmla="*/ 197644 w 970378"/>
                <a:gd name="connsiteY42" fmla="*/ 100563 h 298207"/>
                <a:gd name="connsiteX43" fmla="*/ 145257 w 970378"/>
                <a:gd name="connsiteY43" fmla="*/ 138663 h 298207"/>
                <a:gd name="connsiteX44" fmla="*/ 92869 w 970378"/>
                <a:gd name="connsiteY44" fmla="*/ 121995 h 298207"/>
                <a:gd name="connsiteX45" fmla="*/ 71438 w 970378"/>
                <a:gd name="connsiteY45" fmla="*/ 102945 h 298207"/>
                <a:gd name="connsiteX46" fmla="*/ 38100 w 970378"/>
                <a:gd name="connsiteY46" fmla="*/ 64845 h 298207"/>
                <a:gd name="connsiteX47" fmla="*/ 0 w 970378"/>
                <a:gd name="connsiteY47" fmla="*/ 105326 h 298207"/>
                <a:gd name="connsiteX0" fmla="*/ 0 w 970378"/>
                <a:gd name="connsiteY0" fmla="*/ 79369 h 272250"/>
                <a:gd name="connsiteX1" fmla="*/ 96499 w 970378"/>
                <a:gd name="connsiteY1" fmla="*/ 6147 h 272250"/>
                <a:gd name="connsiteX2" fmla="*/ 114301 w 970378"/>
                <a:gd name="connsiteY2" fmla="*/ 22219 h 272250"/>
                <a:gd name="connsiteX3" fmla="*/ 174993 w 970378"/>
                <a:gd name="connsiteY3" fmla="*/ 1139 h 272250"/>
                <a:gd name="connsiteX4" fmla="*/ 214106 w 970378"/>
                <a:gd name="connsiteY4" fmla="*/ 31749 h 272250"/>
                <a:gd name="connsiteX5" fmla="*/ 214311 w 970378"/>
                <a:gd name="connsiteY5" fmla="*/ 31744 h 272250"/>
                <a:gd name="connsiteX6" fmla="*/ 214604 w 970378"/>
                <a:gd name="connsiteY6" fmla="*/ 32037 h 272250"/>
                <a:gd name="connsiteX7" fmla="*/ 242890 w 970378"/>
                <a:gd name="connsiteY7" fmla="*/ 48413 h 272250"/>
                <a:gd name="connsiteX8" fmla="*/ 295276 w 970378"/>
                <a:gd name="connsiteY8" fmla="*/ 69845 h 272250"/>
                <a:gd name="connsiteX9" fmla="*/ 323851 w 970378"/>
                <a:gd name="connsiteY9" fmla="*/ 119850 h 272250"/>
                <a:gd name="connsiteX10" fmla="*/ 366714 w 970378"/>
                <a:gd name="connsiteY10" fmla="*/ 162713 h 272250"/>
                <a:gd name="connsiteX11" fmla="*/ 411958 w 970378"/>
                <a:gd name="connsiteY11" fmla="*/ 205575 h 272250"/>
                <a:gd name="connsiteX12" fmla="*/ 464345 w 970378"/>
                <a:gd name="connsiteY12" fmla="*/ 217482 h 272250"/>
                <a:gd name="connsiteX13" fmla="*/ 523876 w 970378"/>
                <a:gd name="connsiteY13" fmla="*/ 212719 h 272250"/>
                <a:gd name="connsiteX14" fmla="*/ 576264 w 970378"/>
                <a:gd name="connsiteY14" fmla="*/ 169857 h 272250"/>
                <a:gd name="connsiteX15" fmla="*/ 602458 w 970378"/>
                <a:gd name="connsiteY15" fmla="*/ 122231 h 272250"/>
                <a:gd name="connsiteX16" fmla="*/ 621508 w 970378"/>
                <a:gd name="connsiteY16" fmla="*/ 79369 h 272250"/>
                <a:gd name="connsiteX17" fmla="*/ 652464 w 970378"/>
                <a:gd name="connsiteY17" fmla="*/ 62701 h 272250"/>
                <a:gd name="connsiteX18" fmla="*/ 676276 w 970378"/>
                <a:gd name="connsiteY18" fmla="*/ 107945 h 272250"/>
                <a:gd name="connsiteX19" fmla="*/ 711995 w 970378"/>
                <a:gd name="connsiteY19" fmla="*/ 119850 h 272250"/>
                <a:gd name="connsiteX20" fmla="*/ 792958 w 970378"/>
                <a:gd name="connsiteY20" fmla="*/ 126995 h 272250"/>
                <a:gd name="connsiteX21" fmla="*/ 835820 w 970378"/>
                <a:gd name="connsiteY21" fmla="*/ 122232 h 272250"/>
                <a:gd name="connsiteX22" fmla="*/ 895351 w 970378"/>
                <a:gd name="connsiteY22" fmla="*/ 110325 h 272250"/>
                <a:gd name="connsiteX23" fmla="*/ 923926 w 970378"/>
                <a:gd name="connsiteY23" fmla="*/ 100800 h 272250"/>
                <a:gd name="connsiteX24" fmla="*/ 931070 w 970378"/>
                <a:gd name="connsiteY24" fmla="*/ 34125 h 272250"/>
                <a:gd name="connsiteX25" fmla="*/ 950120 w 970378"/>
                <a:gd name="connsiteY25" fmla="*/ 34125 h 272250"/>
                <a:gd name="connsiteX26" fmla="*/ 969170 w 970378"/>
                <a:gd name="connsiteY26" fmla="*/ 98419 h 272250"/>
                <a:gd name="connsiteX27" fmla="*/ 952501 w 970378"/>
                <a:gd name="connsiteY27" fmla="*/ 169856 h 272250"/>
                <a:gd name="connsiteX28" fmla="*/ 850108 w 970378"/>
                <a:gd name="connsiteY28" fmla="*/ 193670 h 272250"/>
                <a:gd name="connsiteX29" fmla="*/ 738189 w 970378"/>
                <a:gd name="connsiteY29" fmla="*/ 181763 h 272250"/>
                <a:gd name="connsiteX30" fmla="*/ 702470 w 970378"/>
                <a:gd name="connsiteY30" fmla="*/ 165094 h 272250"/>
                <a:gd name="connsiteX31" fmla="*/ 659607 w 970378"/>
                <a:gd name="connsiteY31" fmla="*/ 134139 h 272250"/>
                <a:gd name="connsiteX32" fmla="*/ 638175 w 970378"/>
                <a:gd name="connsiteY32" fmla="*/ 167474 h 272250"/>
                <a:gd name="connsiteX33" fmla="*/ 588170 w 970378"/>
                <a:gd name="connsiteY33" fmla="*/ 212719 h 272250"/>
                <a:gd name="connsiteX34" fmla="*/ 554832 w 970378"/>
                <a:gd name="connsiteY34" fmla="*/ 238912 h 272250"/>
                <a:gd name="connsiteX35" fmla="*/ 485776 w 970378"/>
                <a:gd name="connsiteY35" fmla="*/ 272250 h 272250"/>
                <a:gd name="connsiteX36" fmla="*/ 423864 w 970378"/>
                <a:gd name="connsiteY36" fmla="*/ 272250 h 272250"/>
                <a:gd name="connsiteX37" fmla="*/ 366714 w 970378"/>
                <a:gd name="connsiteY37" fmla="*/ 238913 h 272250"/>
                <a:gd name="connsiteX38" fmla="*/ 321470 w 970378"/>
                <a:gd name="connsiteY38" fmla="*/ 200813 h 272250"/>
                <a:gd name="connsiteX39" fmla="*/ 271464 w 970378"/>
                <a:gd name="connsiteY39" fmla="*/ 134138 h 272250"/>
                <a:gd name="connsiteX40" fmla="*/ 219076 w 970378"/>
                <a:gd name="connsiteY40" fmla="*/ 98419 h 272250"/>
                <a:gd name="connsiteX41" fmla="*/ 197644 w 970378"/>
                <a:gd name="connsiteY41" fmla="*/ 74606 h 272250"/>
                <a:gd name="connsiteX42" fmla="*/ 145257 w 970378"/>
                <a:gd name="connsiteY42" fmla="*/ 112706 h 272250"/>
                <a:gd name="connsiteX43" fmla="*/ 92869 w 970378"/>
                <a:gd name="connsiteY43" fmla="*/ 96038 h 272250"/>
                <a:gd name="connsiteX44" fmla="*/ 71438 w 970378"/>
                <a:gd name="connsiteY44" fmla="*/ 76988 h 272250"/>
                <a:gd name="connsiteX45" fmla="*/ 38100 w 970378"/>
                <a:gd name="connsiteY45" fmla="*/ 38888 h 272250"/>
                <a:gd name="connsiteX46" fmla="*/ 0 w 970378"/>
                <a:gd name="connsiteY46" fmla="*/ 79369 h 272250"/>
                <a:gd name="connsiteX0" fmla="*/ 417 w 932695"/>
                <a:gd name="connsiteY0" fmla="*/ 38888 h 272250"/>
                <a:gd name="connsiteX1" fmla="*/ 58816 w 932695"/>
                <a:gd name="connsiteY1" fmla="*/ 6147 h 272250"/>
                <a:gd name="connsiteX2" fmla="*/ 76618 w 932695"/>
                <a:gd name="connsiteY2" fmla="*/ 22219 h 272250"/>
                <a:gd name="connsiteX3" fmla="*/ 137310 w 932695"/>
                <a:gd name="connsiteY3" fmla="*/ 1139 h 272250"/>
                <a:gd name="connsiteX4" fmla="*/ 176423 w 932695"/>
                <a:gd name="connsiteY4" fmla="*/ 31749 h 272250"/>
                <a:gd name="connsiteX5" fmla="*/ 176628 w 932695"/>
                <a:gd name="connsiteY5" fmla="*/ 31744 h 272250"/>
                <a:gd name="connsiteX6" fmla="*/ 176921 w 932695"/>
                <a:gd name="connsiteY6" fmla="*/ 32037 h 272250"/>
                <a:gd name="connsiteX7" fmla="*/ 205207 w 932695"/>
                <a:gd name="connsiteY7" fmla="*/ 48413 h 272250"/>
                <a:gd name="connsiteX8" fmla="*/ 257593 w 932695"/>
                <a:gd name="connsiteY8" fmla="*/ 69845 h 272250"/>
                <a:gd name="connsiteX9" fmla="*/ 286168 w 932695"/>
                <a:gd name="connsiteY9" fmla="*/ 119850 h 272250"/>
                <a:gd name="connsiteX10" fmla="*/ 329031 w 932695"/>
                <a:gd name="connsiteY10" fmla="*/ 162713 h 272250"/>
                <a:gd name="connsiteX11" fmla="*/ 374275 w 932695"/>
                <a:gd name="connsiteY11" fmla="*/ 205575 h 272250"/>
                <a:gd name="connsiteX12" fmla="*/ 426662 w 932695"/>
                <a:gd name="connsiteY12" fmla="*/ 217482 h 272250"/>
                <a:gd name="connsiteX13" fmla="*/ 486193 w 932695"/>
                <a:gd name="connsiteY13" fmla="*/ 212719 h 272250"/>
                <a:gd name="connsiteX14" fmla="*/ 538581 w 932695"/>
                <a:gd name="connsiteY14" fmla="*/ 169857 h 272250"/>
                <a:gd name="connsiteX15" fmla="*/ 564775 w 932695"/>
                <a:gd name="connsiteY15" fmla="*/ 122231 h 272250"/>
                <a:gd name="connsiteX16" fmla="*/ 583825 w 932695"/>
                <a:gd name="connsiteY16" fmla="*/ 79369 h 272250"/>
                <a:gd name="connsiteX17" fmla="*/ 614781 w 932695"/>
                <a:gd name="connsiteY17" fmla="*/ 62701 h 272250"/>
                <a:gd name="connsiteX18" fmla="*/ 638593 w 932695"/>
                <a:gd name="connsiteY18" fmla="*/ 107945 h 272250"/>
                <a:gd name="connsiteX19" fmla="*/ 674312 w 932695"/>
                <a:gd name="connsiteY19" fmla="*/ 119850 h 272250"/>
                <a:gd name="connsiteX20" fmla="*/ 755275 w 932695"/>
                <a:gd name="connsiteY20" fmla="*/ 126995 h 272250"/>
                <a:gd name="connsiteX21" fmla="*/ 798137 w 932695"/>
                <a:gd name="connsiteY21" fmla="*/ 122232 h 272250"/>
                <a:gd name="connsiteX22" fmla="*/ 857668 w 932695"/>
                <a:gd name="connsiteY22" fmla="*/ 110325 h 272250"/>
                <a:gd name="connsiteX23" fmla="*/ 886243 w 932695"/>
                <a:gd name="connsiteY23" fmla="*/ 100800 h 272250"/>
                <a:gd name="connsiteX24" fmla="*/ 893387 w 932695"/>
                <a:gd name="connsiteY24" fmla="*/ 34125 h 272250"/>
                <a:gd name="connsiteX25" fmla="*/ 912437 w 932695"/>
                <a:gd name="connsiteY25" fmla="*/ 34125 h 272250"/>
                <a:gd name="connsiteX26" fmla="*/ 931487 w 932695"/>
                <a:gd name="connsiteY26" fmla="*/ 98419 h 272250"/>
                <a:gd name="connsiteX27" fmla="*/ 914818 w 932695"/>
                <a:gd name="connsiteY27" fmla="*/ 169856 h 272250"/>
                <a:gd name="connsiteX28" fmla="*/ 812425 w 932695"/>
                <a:gd name="connsiteY28" fmla="*/ 193670 h 272250"/>
                <a:gd name="connsiteX29" fmla="*/ 700506 w 932695"/>
                <a:gd name="connsiteY29" fmla="*/ 181763 h 272250"/>
                <a:gd name="connsiteX30" fmla="*/ 664787 w 932695"/>
                <a:gd name="connsiteY30" fmla="*/ 165094 h 272250"/>
                <a:gd name="connsiteX31" fmla="*/ 621924 w 932695"/>
                <a:gd name="connsiteY31" fmla="*/ 134139 h 272250"/>
                <a:gd name="connsiteX32" fmla="*/ 600492 w 932695"/>
                <a:gd name="connsiteY32" fmla="*/ 167474 h 272250"/>
                <a:gd name="connsiteX33" fmla="*/ 550487 w 932695"/>
                <a:gd name="connsiteY33" fmla="*/ 212719 h 272250"/>
                <a:gd name="connsiteX34" fmla="*/ 517149 w 932695"/>
                <a:gd name="connsiteY34" fmla="*/ 238912 h 272250"/>
                <a:gd name="connsiteX35" fmla="*/ 448093 w 932695"/>
                <a:gd name="connsiteY35" fmla="*/ 272250 h 272250"/>
                <a:gd name="connsiteX36" fmla="*/ 386181 w 932695"/>
                <a:gd name="connsiteY36" fmla="*/ 272250 h 272250"/>
                <a:gd name="connsiteX37" fmla="*/ 329031 w 932695"/>
                <a:gd name="connsiteY37" fmla="*/ 238913 h 272250"/>
                <a:gd name="connsiteX38" fmla="*/ 283787 w 932695"/>
                <a:gd name="connsiteY38" fmla="*/ 200813 h 272250"/>
                <a:gd name="connsiteX39" fmla="*/ 233781 w 932695"/>
                <a:gd name="connsiteY39" fmla="*/ 134138 h 272250"/>
                <a:gd name="connsiteX40" fmla="*/ 181393 w 932695"/>
                <a:gd name="connsiteY40" fmla="*/ 98419 h 272250"/>
                <a:gd name="connsiteX41" fmla="*/ 159961 w 932695"/>
                <a:gd name="connsiteY41" fmla="*/ 74606 h 272250"/>
                <a:gd name="connsiteX42" fmla="*/ 107574 w 932695"/>
                <a:gd name="connsiteY42" fmla="*/ 112706 h 272250"/>
                <a:gd name="connsiteX43" fmla="*/ 55186 w 932695"/>
                <a:gd name="connsiteY43" fmla="*/ 96038 h 272250"/>
                <a:gd name="connsiteX44" fmla="*/ 33755 w 932695"/>
                <a:gd name="connsiteY44" fmla="*/ 76988 h 272250"/>
                <a:gd name="connsiteX45" fmla="*/ 417 w 932695"/>
                <a:gd name="connsiteY45" fmla="*/ 38888 h 272250"/>
                <a:gd name="connsiteX0" fmla="*/ 26 w 898966"/>
                <a:gd name="connsiteY0" fmla="*/ 76988 h 272250"/>
                <a:gd name="connsiteX1" fmla="*/ 25087 w 898966"/>
                <a:gd name="connsiteY1" fmla="*/ 6147 h 272250"/>
                <a:gd name="connsiteX2" fmla="*/ 42889 w 898966"/>
                <a:gd name="connsiteY2" fmla="*/ 22219 h 272250"/>
                <a:gd name="connsiteX3" fmla="*/ 103581 w 898966"/>
                <a:gd name="connsiteY3" fmla="*/ 1139 h 272250"/>
                <a:gd name="connsiteX4" fmla="*/ 142694 w 898966"/>
                <a:gd name="connsiteY4" fmla="*/ 31749 h 272250"/>
                <a:gd name="connsiteX5" fmla="*/ 142899 w 898966"/>
                <a:gd name="connsiteY5" fmla="*/ 31744 h 272250"/>
                <a:gd name="connsiteX6" fmla="*/ 143192 w 898966"/>
                <a:gd name="connsiteY6" fmla="*/ 32037 h 272250"/>
                <a:gd name="connsiteX7" fmla="*/ 171478 w 898966"/>
                <a:gd name="connsiteY7" fmla="*/ 48413 h 272250"/>
                <a:gd name="connsiteX8" fmla="*/ 223864 w 898966"/>
                <a:gd name="connsiteY8" fmla="*/ 69845 h 272250"/>
                <a:gd name="connsiteX9" fmla="*/ 252439 w 898966"/>
                <a:gd name="connsiteY9" fmla="*/ 119850 h 272250"/>
                <a:gd name="connsiteX10" fmla="*/ 295302 w 898966"/>
                <a:gd name="connsiteY10" fmla="*/ 162713 h 272250"/>
                <a:gd name="connsiteX11" fmla="*/ 340546 w 898966"/>
                <a:gd name="connsiteY11" fmla="*/ 205575 h 272250"/>
                <a:gd name="connsiteX12" fmla="*/ 392933 w 898966"/>
                <a:gd name="connsiteY12" fmla="*/ 217482 h 272250"/>
                <a:gd name="connsiteX13" fmla="*/ 452464 w 898966"/>
                <a:gd name="connsiteY13" fmla="*/ 212719 h 272250"/>
                <a:gd name="connsiteX14" fmla="*/ 504852 w 898966"/>
                <a:gd name="connsiteY14" fmla="*/ 169857 h 272250"/>
                <a:gd name="connsiteX15" fmla="*/ 531046 w 898966"/>
                <a:gd name="connsiteY15" fmla="*/ 122231 h 272250"/>
                <a:gd name="connsiteX16" fmla="*/ 550096 w 898966"/>
                <a:gd name="connsiteY16" fmla="*/ 79369 h 272250"/>
                <a:gd name="connsiteX17" fmla="*/ 581052 w 898966"/>
                <a:gd name="connsiteY17" fmla="*/ 62701 h 272250"/>
                <a:gd name="connsiteX18" fmla="*/ 604864 w 898966"/>
                <a:gd name="connsiteY18" fmla="*/ 107945 h 272250"/>
                <a:gd name="connsiteX19" fmla="*/ 640583 w 898966"/>
                <a:gd name="connsiteY19" fmla="*/ 119850 h 272250"/>
                <a:gd name="connsiteX20" fmla="*/ 721546 w 898966"/>
                <a:gd name="connsiteY20" fmla="*/ 126995 h 272250"/>
                <a:gd name="connsiteX21" fmla="*/ 764408 w 898966"/>
                <a:gd name="connsiteY21" fmla="*/ 122232 h 272250"/>
                <a:gd name="connsiteX22" fmla="*/ 823939 w 898966"/>
                <a:gd name="connsiteY22" fmla="*/ 110325 h 272250"/>
                <a:gd name="connsiteX23" fmla="*/ 852514 w 898966"/>
                <a:gd name="connsiteY23" fmla="*/ 100800 h 272250"/>
                <a:gd name="connsiteX24" fmla="*/ 859658 w 898966"/>
                <a:gd name="connsiteY24" fmla="*/ 34125 h 272250"/>
                <a:gd name="connsiteX25" fmla="*/ 878708 w 898966"/>
                <a:gd name="connsiteY25" fmla="*/ 34125 h 272250"/>
                <a:gd name="connsiteX26" fmla="*/ 897758 w 898966"/>
                <a:gd name="connsiteY26" fmla="*/ 98419 h 272250"/>
                <a:gd name="connsiteX27" fmla="*/ 881089 w 898966"/>
                <a:gd name="connsiteY27" fmla="*/ 169856 h 272250"/>
                <a:gd name="connsiteX28" fmla="*/ 778696 w 898966"/>
                <a:gd name="connsiteY28" fmla="*/ 193670 h 272250"/>
                <a:gd name="connsiteX29" fmla="*/ 666777 w 898966"/>
                <a:gd name="connsiteY29" fmla="*/ 181763 h 272250"/>
                <a:gd name="connsiteX30" fmla="*/ 631058 w 898966"/>
                <a:gd name="connsiteY30" fmla="*/ 165094 h 272250"/>
                <a:gd name="connsiteX31" fmla="*/ 588195 w 898966"/>
                <a:gd name="connsiteY31" fmla="*/ 134139 h 272250"/>
                <a:gd name="connsiteX32" fmla="*/ 566763 w 898966"/>
                <a:gd name="connsiteY32" fmla="*/ 167474 h 272250"/>
                <a:gd name="connsiteX33" fmla="*/ 516758 w 898966"/>
                <a:gd name="connsiteY33" fmla="*/ 212719 h 272250"/>
                <a:gd name="connsiteX34" fmla="*/ 483420 w 898966"/>
                <a:gd name="connsiteY34" fmla="*/ 238912 h 272250"/>
                <a:gd name="connsiteX35" fmla="*/ 414364 w 898966"/>
                <a:gd name="connsiteY35" fmla="*/ 272250 h 272250"/>
                <a:gd name="connsiteX36" fmla="*/ 352452 w 898966"/>
                <a:gd name="connsiteY36" fmla="*/ 272250 h 272250"/>
                <a:gd name="connsiteX37" fmla="*/ 295302 w 898966"/>
                <a:gd name="connsiteY37" fmla="*/ 238913 h 272250"/>
                <a:gd name="connsiteX38" fmla="*/ 250058 w 898966"/>
                <a:gd name="connsiteY38" fmla="*/ 200813 h 272250"/>
                <a:gd name="connsiteX39" fmla="*/ 200052 w 898966"/>
                <a:gd name="connsiteY39" fmla="*/ 134138 h 272250"/>
                <a:gd name="connsiteX40" fmla="*/ 147664 w 898966"/>
                <a:gd name="connsiteY40" fmla="*/ 98419 h 272250"/>
                <a:gd name="connsiteX41" fmla="*/ 126232 w 898966"/>
                <a:gd name="connsiteY41" fmla="*/ 74606 h 272250"/>
                <a:gd name="connsiteX42" fmla="*/ 73845 w 898966"/>
                <a:gd name="connsiteY42" fmla="*/ 112706 h 272250"/>
                <a:gd name="connsiteX43" fmla="*/ 21457 w 898966"/>
                <a:gd name="connsiteY43" fmla="*/ 96038 h 272250"/>
                <a:gd name="connsiteX44" fmla="*/ 26 w 898966"/>
                <a:gd name="connsiteY44" fmla="*/ 76988 h 272250"/>
                <a:gd name="connsiteX0" fmla="*/ 3479 w 880988"/>
                <a:gd name="connsiteY0" fmla="*/ 96038 h 272250"/>
                <a:gd name="connsiteX1" fmla="*/ 7109 w 880988"/>
                <a:gd name="connsiteY1" fmla="*/ 6147 h 272250"/>
                <a:gd name="connsiteX2" fmla="*/ 24911 w 880988"/>
                <a:gd name="connsiteY2" fmla="*/ 22219 h 272250"/>
                <a:gd name="connsiteX3" fmla="*/ 85603 w 880988"/>
                <a:gd name="connsiteY3" fmla="*/ 1139 h 272250"/>
                <a:gd name="connsiteX4" fmla="*/ 124716 w 880988"/>
                <a:gd name="connsiteY4" fmla="*/ 31749 h 272250"/>
                <a:gd name="connsiteX5" fmla="*/ 124921 w 880988"/>
                <a:gd name="connsiteY5" fmla="*/ 31744 h 272250"/>
                <a:gd name="connsiteX6" fmla="*/ 125214 w 880988"/>
                <a:gd name="connsiteY6" fmla="*/ 32037 h 272250"/>
                <a:gd name="connsiteX7" fmla="*/ 153500 w 880988"/>
                <a:gd name="connsiteY7" fmla="*/ 48413 h 272250"/>
                <a:gd name="connsiteX8" fmla="*/ 205886 w 880988"/>
                <a:gd name="connsiteY8" fmla="*/ 69845 h 272250"/>
                <a:gd name="connsiteX9" fmla="*/ 234461 w 880988"/>
                <a:gd name="connsiteY9" fmla="*/ 119850 h 272250"/>
                <a:gd name="connsiteX10" fmla="*/ 277324 w 880988"/>
                <a:gd name="connsiteY10" fmla="*/ 162713 h 272250"/>
                <a:gd name="connsiteX11" fmla="*/ 322568 w 880988"/>
                <a:gd name="connsiteY11" fmla="*/ 205575 h 272250"/>
                <a:gd name="connsiteX12" fmla="*/ 374955 w 880988"/>
                <a:gd name="connsiteY12" fmla="*/ 217482 h 272250"/>
                <a:gd name="connsiteX13" fmla="*/ 434486 w 880988"/>
                <a:gd name="connsiteY13" fmla="*/ 212719 h 272250"/>
                <a:gd name="connsiteX14" fmla="*/ 486874 w 880988"/>
                <a:gd name="connsiteY14" fmla="*/ 169857 h 272250"/>
                <a:gd name="connsiteX15" fmla="*/ 513068 w 880988"/>
                <a:gd name="connsiteY15" fmla="*/ 122231 h 272250"/>
                <a:gd name="connsiteX16" fmla="*/ 532118 w 880988"/>
                <a:gd name="connsiteY16" fmla="*/ 79369 h 272250"/>
                <a:gd name="connsiteX17" fmla="*/ 563074 w 880988"/>
                <a:gd name="connsiteY17" fmla="*/ 62701 h 272250"/>
                <a:gd name="connsiteX18" fmla="*/ 586886 w 880988"/>
                <a:gd name="connsiteY18" fmla="*/ 107945 h 272250"/>
                <a:gd name="connsiteX19" fmla="*/ 622605 w 880988"/>
                <a:gd name="connsiteY19" fmla="*/ 119850 h 272250"/>
                <a:gd name="connsiteX20" fmla="*/ 703568 w 880988"/>
                <a:gd name="connsiteY20" fmla="*/ 126995 h 272250"/>
                <a:gd name="connsiteX21" fmla="*/ 746430 w 880988"/>
                <a:gd name="connsiteY21" fmla="*/ 122232 h 272250"/>
                <a:gd name="connsiteX22" fmla="*/ 805961 w 880988"/>
                <a:gd name="connsiteY22" fmla="*/ 110325 h 272250"/>
                <a:gd name="connsiteX23" fmla="*/ 834536 w 880988"/>
                <a:gd name="connsiteY23" fmla="*/ 100800 h 272250"/>
                <a:gd name="connsiteX24" fmla="*/ 841680 w 880988"/>
                <a:gd name="connsiteY24" fmla="*/ 34125 h 272250"/>
                <a:gd name="connsiteX25" fmla="*/ 860730 w 880988"/>
                <a:gd name="connsiteY25" fmla="*/ 34125 h 272250"/>
                <a:gd name="connsiteX26" fmla="*/ 879780 w 880988"/>
                <a:gd name="connsiteY26" fmla="*/ 98419 h 272250"/>
                <a:gd name="connsiteX27" fmla="*/ 863111 w 880988"/>
                <a:gd name="connsiteY27" fmla="*/ 169856 h 272250"/>
                <a:gd name="connsiteX28" fmla="*/ 760718 w 880988"/>
                <a:gd name="connsiteY28" fmla="*/ 193670 h 272250"/>
                <a:gd name="connsiteX29" fmla="*/ 648799 w 880988"/>
                <a:gd name="connsiteY29" fmla="*/ 181763 h 272250"/>
                <a:gd name="connsiteX30" fmla="*/ 613080 w 880988"/>
                <a:gd name="connsiteY30" fmla="*/ 165094 h 272250"/>
                <a:gd name="connsiteX31" fmla="*/ 570217 w 880988"/>
                <a:gd name="connsiteY31" fmla="*/ 134139 h 272250"/>
                <a:gd name="connsiteX32" fmla="*/ 548785 w 880988"/>
                <a:gd name="connsiteY32" fmla="*/ 167474 h 272250"/>
                <a:gd name="connsiteX33" fmla="*/ 498780 w 880988"/>
                <a:gd name="connsiteY33" fmla="*/ 212719 h 272250"/>
                <a:gd name="connsiteX34" fmla="*/ 465442 w 880988"/>
                <a:gd name="connsiteY34" fmla="*/ 238912 h 272250"/>
                <a:gd name="connsiteX35" fmla="*/ 396386 w 880988"/>
                <a:gd name="connsiteY35" fmla="*/ 272250 h 272250"/>
                <a:gd name="connsiteX36" fmla="*/ 334474 w 880988"/>
                <a:gd name="connsiteY36" fmla="*/ 272250 h 272250"/>
                <a:gd name="connsiteX37" fmla="*/ 277324 w 880988"/>
                <a:gd name="connsiteY37" fmla="*/ 238913 h 272250"/>
                <a:gd name="connsiteX38" fmla="*/ 232080 w 880988"/>
                <a:gd name="connsiteY38" fmla="*/ 200813 h 272250"/>
                <a:gd name="connsiteX39" fmla="*/ 182074 w 880988"/>
                <a:gd name="connsiteY39" fmla="*/ 134138 h 272250"/>
                <a:gd name="connsiteX40" fmla="*/ 129686 w 880988"/>
                <a:gd name="connsiteY40" fmla="*/ 98419 h 272250"/>
                <a:gd name="connsiteX41" fmla="*/ 108254 w 880988"/>
                <a:gd name="connsiteY41" fmla="*/ 74606 h 272250"/>
                <a:gd name="connsiteX42" fmla="*/ 55867 w 880988"/>
                <a:gd name="connsiteY42" fmla="*/ 112706 h 272250"/>
                <a:gd name="connsiteX43" fmla="*/ 3479 w 880988"/>
                <a:gd name="connsiteY43" fmla="*/ 96038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49458 w 874579"/>
                <a:gd name="connsiteY42" fmla="*/ 11270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24955 w 873889"/>
                <a:gd name="connsiteY0" fmla="*/ 95889 h 272101"/>
                <a:gd name="connsiteX1" fmla="*/ 10 w 873889"/>
                <a:gd name="connsiteY1" fmla="*/ 5998 h 272101"/>
                <a:gd name="connsiteX2" fmla="*/ 17812 w 873889"/>
                <a:gd name="connsiteY2" fmla="*/ 22070 h 272101"/>
                <a:gd name="connsiteX3" fmla="*/ 78504 w 873889"/>
                <a:gd name="connsiteY3" fmla="*/ 990 h 272101"/>
                <a:gd name="connsiteX4" fmla="*/ 117617 w 873889"/>
                <a:gd name="connsiteY4" fmla="*/ 31600 h 272101"/>
                <a:gd name="connsiteX5" fmla="*/ 117822 w 873889"/>
                <a:gd name="connsiteY5" fmla="*/ 31595 h 272101"/>
                <a:gd name="connsiteX6" fmla="*/ 118115 w 873889"/>
                <a:gd name="connsiteY6" fmla="*/ 31888 h 272101"/>
                <a:gd name="connsiteX7" fmla="*/ 146401 w 873889"/>
                <a:gd name="connsiteY7" fmla="*/ 48264 h 272101"/>
                <a:gd name="connsiteX8" fmla="*/ 198787 w 873889"/>
                <a:gd name="connsiteY8" fmla="*/ 69696 h 272101"/>
                <a:gd name="connsiteX9" fmla="*/ 227362 w 873889"/>
                <a:gd name="connsiteY9" fmla="*/ 119701 h 272101"/>
                <a:gd name="connsiteX10" fmla="*/ 270225 w 873889"/>
                <a:gd name="connsiteY10" fmla="*/ 162564 h 272101"/>
                <a:gd name="connsiteX11" fmla="*/ 315469 w 873889"/>
                <a:gd name="connsiteY11" fmla="*/ 205426 h 272101"/>
                <a:gd name="connsiteX12" fmla="*/ 367856 w 873889"/>
                <a:gd name="connsiteY12" fmla="*/ 217333 h 272101"/>
                <a:gd name="connsiteX13" fmla="*/ 427387 w 873889"/>
                <a:gd name="connsiteY13" fmla="*/ 212570 h 272101"/>
                <a:gd name="connsiteX14" fmla="*/ 479775 w 873889"/>
                <a:gd name="connsiteY14" fmla="*/ 169708 h 272101"/>
                <a:gd name="connsiteX15" fmla="*/ 505969 w 873889"/>
                <a:gd name="connsiteY15" fmla="*/ 122082 h 272101"/>
                <a:gd name="connsiteX16" fmla="*/ 525019 w 873889"/>
                <a:gd name="connsiteY16" fmla="*/ 79220 h 272101"/>
                <a:gd name="connsiteX17" fmla="*/ 555975 w 873889"/>
                <a:gd name="connsiteY17" fmla="*/ 62552 h 272101"/>
                <a:gd name="connsiteX18" fmla="*/ 579787 w 873889"/>
                <a:gd name="connsiteY18" fmla="*/ 107796 h 272101"/>
                <a:gd name="connsiteX19" fmla="*/ 615506 w 873889"/>
                <a:gd name="connsiteY19" fmla="*/ 119701 h 272101"/>
                <a:gd name="connsiteX20" fmla="*/ 696469 w 873889"/>
                <a:gd name="connsiteY20" fmla="*/ 126846 h 272101"/>
                <a:gd name="connsiteX21" fmla="*/ 739331 w 873889"/>
                <a:gd name="connsiteY21" fmla="*/ 122083 h 272101"/>
                <a:gd name="connsiteX22" fmla="*/ 798862 w 873889"/>
                <a:gd name="connsiteY22" fmla="*/ 110176 h 272101"/>
                <a:gd name="connsiteX23" fmla="*/ 827437 w 873889"/>
                <a:gd name="connsiteY23" fmla="*/ 100651 h 272101"/>
                <a:gd name="connsiteX24" fmla="*/ 834581 w 873889"/>
                <a:gd name="connsiteY24" fmla="*/ 33976 h 272101"/>
                <a:gd name="connsiteX25" fmla="*/ 853631 w 873889"/>
                <a:gd name="connsiteY25" fmla="*/ 33976 h 272101"/>
                <a:gd name="connsiteX26" fmla="*/ 872681 w 873889"/>
                <a:gd name="connsiteY26" fmla="*/ 98270 h 272101"/>
                <a:gd name="connsiteX27" fmla="*/ 856012 w 873889"/>
                <a:gd name="connsiteY27" fmla="*/ 169707 h 272101"/>
                <a:gd name="connsiteX28" fmla="*/ 753619 w 873889"/>
                <a:gd name="connsiteY28" fmla="*/ 193521 h 272101"/>
                <a:gd name="connsiteX29" fmla="*/ 641700 w 873889"/>
                <a:gd name="connsiteY29" fmla="*/ 181614 h 272101"/>
                <a:gd name="connsiteX30" fmla="*/ 605981 w 873889"/>
                <a:gd name="connsiteY30" fmla="*/ 164945 h 272101"/>
                <a:gd name="connsiteX31" fmla="*/ 563118 w 873889"/>
                <a:gd name="connsiteY31" fmla="*/ 133990 h 272101"/>
                <a:gd name="connsiteX32" fmla="*/ 541686 w 873889"/>
                <a:gd name="connsiteY32" fmla="*/ 167325 h 272101"/>
                <a:gd name="connsiteX33" fmla="*/ 491681 w 873889"/>
                <a:gd name="connsiteY33" fmla="*/ 212570 h 272101"/>
                <a:gd name="connsiteX34" fmla="*/ 458343 w 873889"/>
                <a:gd name="connsiteY34" fmla="*/ 238763 h 272101"/>
                <a:gd name="connsiteX35" fmla="*/ 389287 w 873889"/>
                <a:gd name="connsiteY35" fmla="*/ 272101 h 272101"/>
                <a:gd name="connsiteX36" fmla="*/ 327375 w 873889"/>
                <a:gd name="connsiteY36" fmla="*/ 272101 h 272101"/>
                <a:gd name="connsiteX37" fmla="*/ 270225 w 873889"/>
                <a:gd name="connsiteY37" fmla="*/ 238764 h 272101"/>
                <a:gd name="connsiteX38" fmla="*/ 224981 w 873889"/>
                <a:gd name="connsiteY38" fmla="*/ 200664 h 272101"/>
                <a:gd name="connsiteX39" fmla="*/ 174975 w 873889"/>
                <a:gd name="connsiteY39" fmla="*/ 133989 h 272101"/>
                <a:gd name="connsiteX40" fmla="*/ 122587 w 873889"/>
                <a:gd name="connsiteY40" fmla="*/ 98270 h 272101"/>
                <a:gd name="connsiteX41" fmla="*/ 101155 w 873889"/>
                <a:gd name="connsiteY41" fmla="*/ 74457 h 272101"/>
                <a:gd name="connsiteX42" fmla="*/ 53531 w 873889"/>
                <a:gd name="connsiteY42" fmla="*/ 93507 h 272101"/>
                <a:gd name="connsiteX43" fmla="*/ 24955 w 873889"/>
                <a:gd name="connsiteY43" fmla="*/ 95889 h 272101"/>
                <a:gd name="connsiteX0" fmla="*/ 34474 w 883408"/>
                <a:gd name="connsiteY0" fmla="*/ 95889 h 272101"/>
                <a:gd name="connsiteX1" fmla="*/ 4 w 883408"/>
                <a:gd name="connsiteY1" fmla="*/ 5998 h 272101"/>
                <a:gd name="connsiteX2" fmla="*/ 27331 w 883408"/>
                <a:gd name="connsiteY2" fmla="*/ 22070 h 272101"/>
                <a:gd name="connsiteX3" fmla="*/ 88023 w 883408"/>
                <a:gd name="connsiteY3" fmla="*/ 990 h 272101"/>
                <a:gd name="connsiteX4" fmla="*/ 127136 w 883408"/>
                <a:gd name="connsiteY4" fmla="*/ 31600 h 272101"/>
                <a:gd name="connsiteX5" fmla="*/ 127341 w 883408"/>
                <a:gd name="connsiteY5" fmla="*/ 31595 h 272101"/>
                <a:gd name="connsiteX6" fmla="*/ 127634 w 883408"/>
                <a:gd name="connsiteY6" fmla="*/ 31888 h 272101"/>
                <a:gd name="connsiteX7" fmla="*/ 155920 w 883408"/>
                <a:gd name="connsiteY7" fmla="*/ 48264 h 272101"/>
                <a:gd name="connsiteX8" fmla="*/ 208306 w 883408"/>
                <a:gd name="connsiteY8" fmla="*/ 69696 h 272101"/>
                <a:gd name="connsiteX9" fmla="*/ 236881 w 883408"/>
                <a:gd name="connsiteY9" fmla="*/ 119701 h 272101"/>
                <a:gd name="connsiteX10" fmla="*/ 279744 w 883408"/>
                <a:gd name="connsiteY10" fmla="*/ 162564 h 272101"/>
                <a:gd name="connsiteX11" fmla="*/ 324988 w 883408"/>
                <a:gd name="connsiteY11" fmla="*/ 205426 h 272101"/>
                <a:gd name="connsiteX12" fmla="*/ 377375 w 883408"/>
                <a:gd name="connsiteY12" fmla="*/ 217333 h 272101"/>
                <a:gd name="connsiteX13" fmla="*/ 436906 w 883408"/>
                <a:gd name="connsiteY13" fmla="*/ 212570 h 272101"/>
                <a:gd name="connsiteX14" fmla="*/ 489294 w 883408"/>
                <a:gd name="connsiteY14" fmla="*/ 169708 h 272101"/>
                <a:gd name="connsiteX15" fmla="*/ 515488 w 883408"/>
                <a:gd name="connsiteY15" fmla="*/ 122082 h 272101"/>
                <a:gd name="connsiteX16" fmla="*/ 534538 w 883408"/>
                <a:gd name="connsiteY16" fmla="*/ 79220 h 272101"/>
                <a:gd name="connsiteX17" fmla="*/ 565494 w 883408"/>
                <a:gd name="connsiteY17" fmla="*/ 62552 h 272101"/>
                <a:gd name="connsiteX18" fmla="*/ 589306 w 883408"/>
                <a:gd name="connsiteY18" fmla="*/ 107796 h 272101"/>
                <a:gd name="connsiteX19" fmla="*/ 625025 w 883408"/>
                <a:gd name="connsiteY19" fmla="*/ 119701 h 272101"/>
                <a:gd name="connsiteX20" fmla="*/ 705988 w 883408"/>
                <a:gd name="connsiteY20" fmla="*/ 126846 h 272101"/>
                <a:gd name="connsiteX21" fmla="*/ 748850 w 883408"/>
                <a:gd name="connsiteY21" fmla="*/ 122083 h 272101"/>
                <a:gd name="connsiteX22" fmla="*/ 808381 w 883408"/>
                <a:gd name="connsiteY22" fmla="*/ 110176 h 272101"/>
                <a:gd name="connsiteX23" fmla="*/ 836956 w 883408"/>
                <a:gd name="connsiteY23" fmla="*/ 100651 h 272101"/>
                <a:gd name="connsiteX24" fmla="*/ 844100 w 883408"/>
                <a:gd name="connsiteY24" fmla="*/ 33976 h 272101"/>
                <a:gd name="connsiteX25" fmla="*/ 863150 w 883408"/>
                <a:gd name="connsiteY25" fmla="*/ 33976 h 272101"/>
                <a:gd name="connsiteX26" fmla="*/ 882200 w 883408"/>
                <a:gd name="connsiteY26" fmla="*/ 98270 h 272101"/>
                <a:gd name="connsiteX27" fmla="*/ 865531 w 883408"/>
                <a:gd name="connsiteY27" fmla="*/ 169707 h 272101"/>
                <a:gd name="connsiteX28" fmla="*/ 763138 w 883408"/>
                <a:gd name="connsiteY28" fmla="*/ 193521 h 272101"/>
                <a:gd name="connsiteX29" fmla="*/ 651219 w 883408"/>
                <a:gd name="connsiteY29" fmla="*/ 181614 h 272101"/>
                <a:gd name="connsiteX30" fmla="*/ 615500 w 883408"/>
                <a:gd name="connsiteY30" fmla="*/ 164945 h 272101"/>
                <a:gd name="connsiteX31" fmla="*/ 572637 w 883408"/>
                <a:gd name="connsiteY31" fmla="*/ 133990 h 272101"/>
                <a:gd name="connsiteX32" fmla="*/ 551205 w 883408"/>
                <a:gd name="connsiteY32" fmla="*/ 167325 h 272101"/>
                <a:gd name="connsiteX33" fmla="*/ 501200 w 883408"/>
                <a:gd name="connsiteY33" fmla="*/ 212570 h 272101"/>
                <a:gd name="connsiteX34" fmla="*/ 467862 w 883408"/>
                <a:gd name="connsiteY34" fmla="*/ 238763 h 272101"/>
                <a:gd name="connsiteX35" fmla="*/ 398806 w 883408"/>
                <a:gd name="connsiteY35" fmla="*/ 272101 h 272101"/>
                <a:gd name="connsiteX36" fmla="*/ 336894 w 883408"/>
                <a:gd name="connsiteY36" fmla="*/ 272101 h 272101"/>
                <a:gd name="connsiteX37" fmla="*/ 279744 w 883408"/>
                <a:gd name="connsiteY37" fmla="*/ 238764 h 272101"/>
                <a:gd name="connsiteX38" fmla="*/ 234500 w 883408"/>
                <a:gd name="connsiteY38" fmla="*/ 200664 h 272101"/>
                <a:gd name="connsiteX39" fmla="*/ 184494 w 883408"/>
                <a:gd name="connsiteY39" fmla="*/ 133989 h 272101"/>
                <a:gd name="connsiteX40" fmla="*/ 132106 w 883408"/>
                <a:gd name="connsiteY40" fmla="*/ 98270 h 272101"/>
                <a:gd name="connsiteX41" fmla="*/ 110674 w 883408"/>
                <a:gd name="connsiteY41" fmla="*/ 74457 h 272101"/>
                <a:gd name="connsiteX42" fmla="*/ 63050 w 883408"/>
                <a:gd name="connsiteY42" fmla="*/ 93507 h 272101"/>
                <a:gd name="connsiteX43" fmla="*/ 34474 w 883408"/>
                <a:gd name="connsiteY43" fmla="*/ 95889 h 272101"/>
                <a:gd name="connsiteX0" fmla="*/ 29714 w 878648"/>
                <a:gd name="connsiteY0" fmla="*/ 97035 h 273247"/>
                <a:gd name="connsiteX1" fmla="*/ 6 w 878648"/>
                <a:gd name="connsiteY1" fmla="*/ 0 h 273247"/>
                <a:gd name="connsiteX2" fmla="*/ 22571 w 878648"/>
                <a:gd name="connsiteY2" fmla="*/ 23216 h 273247"/>
                <a:gd name="connsiteX3" fmla="*/ 83263 w 878648"/>
                <a:gd name="connsiteY3" fmla="*/ 2136 h 273247"/>
                <a:gd name="connsiteX4" fmla="*/ 122376 w 878648"/>
                <a:gd name="connsiteY4" fmla="*/ 32746 h 273247"/>
                <a:gd name="connsiteX5" fmla="*/ 122581 w 878648"/>
                <a:gd name="connsiteY5" fmla="*/ 32741 h 273247"/>
                <a:gd name="connsiteX6" fmla="*/ 122874 w 878648"/>
                <a:gd name="connsiteY6" fmla="*/ 33034 h 273247"/>
                <a:gd name="connsiteX7" fmla="*/ 151160 w 878648"/>
                <a:gd name="connsiteY7" fmla="*/ 49410 h 273247"/>
                <a:gd name="connsiteX8" fmla="*/ 203546 w 878648"/>
                <a:gd name="connsiteY8" fmla="*/ 70842 h 273247"/>
                <a:gd name="connsiteX9" fmla="*/ 232121 w 878648"/>
                <a:gd name="connsiteY9" fmla="*/ 120847 h 273247"/>
                <a:gd name="connsiteX10" fmla="*/ 274984 w 878648"/>
                <a:gd name="connsiteY10" fmla="*/ 163710 h 273247"/>
                <a:gd name="connsiteX11" fmla="*/ 320228 w 878648"/>
                <a:gd name="connsiteY11" fmla="*/ 206572 h 273247"/>
                <a:gd name="connsiteX12" fmla="*/ 372615 w 878648"/>
                <a:gd name="connsiteY12" fmla="*/ 218479 h 273247"/>
                <a:gd name="connsiteX13" fmla="*/ 432146 w 878648"/>
                <a:gd name="connsiteY13" fmla="*/ 213716 h 273247"/>
                <a:gd name="connsiteX14" fmla="*/ 484534 w 878648"/>
                <a:gd name="connsiteY14" fmla="*/ 170854 h 273247"/>
                <a:gd name="connsiteX15" fmla="*/ 510728 w 878648"/>
                <a:gd name="connsiteY15" fmla="*/ 123228 h 273247"/>
                <a:gd name="connsiteX16" fmla="*/ 529778 w 878648"/>
                <a:gd name="connsiteY16" fmla="*/ 80366 h 273247"/>
                <a:gd name="connsiteX17" fmla="*/ 560734 w 878648"/>
                <a:gd name="connsiteY17" fmla="*/ 63698 h 273247"/>
                <a:gd name="connsiteX18" fmla="*/ 584546 w 878648"/>
                <a:gd name="connsiteY18" fmla="*/ 108942 h 273247"/>
                <a:gd name="connsiteX19" fmla="*/ 620265 w 878648"/>
                <a:gd name="connsiteY19" fmla="*/ 120847 h 273247"/>
                <a:gd name="connsiteX20" fmla="*/ 701228 w 878648"/>
                <a:gd name="connsiteY20" fmla="*/ 127992 h 273247"/>
                <a:gd name="connsiteX21" fmla="*/ 744090 w 878648"/>
                <a:gd name="connsiteY21" fmla="*/ 123229 h 273247"/>
                <a:gd name="connsiteX22" fmla="*/ 803621 w 878648"/>
                <a:gd name="connsiteY22" fmla="*/ 111322 h 273247"/>
                <a:gd name="connsiteX23" fmla="*/ 832196 w 878648"/>
                <a:gd name="connsiteY23" fmla="*/ 101797 h 273247"/>
                <a:gd name="connsiteX24" fmla="*/ 839340 w 878648"/>
                <a:gd name="connsiteY24" fmla="*/ 35122 h 273247"/>
                <a:gd name="connsiteX25" fmla="*/ 858390 w 878648"/>
                <a:gd name="connsiteY25" fmla="*/ 35122 h 273247"/>
                <a:gd name="connsiteX26" fmla="*/ 877440 w 878648"/>
                <a:gd name="connsiteY26" fmla="*/ 99416 h 273247"/>
                <a:gd name="connsiteX27" fmla="*/ 860771 w 878648"/>
                <a:gd name="connsiteY27" fmla="*/ 170853 h 273247"/>
                <a:gd name="connsiteX28" fmla="*/ 758378 w 878648"/>
                <a:gd name="connsiteY28" fmla="*/ 194667 h 273247"/>
                <a:gd name="connsiteX29" fmla="*/ 646459 w 878648"/>
                <a:gd name="connsiteY29" fmla="*/ 182760 h 273247"/>
                <a:gd name="connsiteX30" fmla="*/ 610740 w 878648"/>
                <a:gd name="connsiteY30" fmla="*/ 166091 h 273247"/>
                <a:gd name="connsiteX31" fmla="*/ 567877 w 878648"/>
                <a:gd name="connsiteY31" fmla="*/ 135136 h 273247"/>
                <a:gd name="connsiteX32" fmla="*/ 546445 w 878648"/>
                <a:gd name="connsiteY32" fmla="*/ 168471 h 273247"/>
                <a:gd name="connsiteX33" fmla="*/ 496440 w 878648"/>
                <a:gd name="connsiteY33" fmla="*/ 213716 h 273247"/>
                <a:gd name="connsiteX34" fmla="*/ 463102 w 878648"/>
                <a:gd name="connsiteY34" fmla="*/ 239909 h 273247"/>
                <a:gd name="connsiteX35" fmla="*/ 394046 w 878648"/>
                <a:gd name="connsiteY35" fmla="*/ 273247 h 273247"/>
                <a:gd name="connsiteX36" fmla="*/ 332134 w 878648"/>
                <a:gd name="connsiteY36" fmla="*/ 273247 h 273247"/>
                <a:gd name="connsiteX37" fmla="*/ 274984 w 878648"/>
                <a:gd name="connsiteY37" fmla="*/ 239910 h 273247"/>
                <a:gd name="connsiteX38" fmla="*/ 229740 w 878648"/>
                <a:gd name="connsiteY38" fmla="*/ 201810 h 273247"/>
                <a:gd name="connsiteX39" fmla="*/ 179734 w 878648"/>
                <a:gd name="connsiteY39" fmla="*/ 135135 h 273247"/>
                <a:gd name="connsiteX40" fmla="*/ 127346 w 878648"/>
                <a:gd name="connsiteY40" fmla="*/ 99416 h 273247"/>
                <a:gd name="connsiteX41" fmla="*/ 105914 w 878648"/>
                <a:gd name="connsiteY41" fmla="*/ 75603 h 273247"/>
                <a:gd name="connsiteX42" fmla="*/ 58290 w 878648"/>
                <a:gd name="connsiteY42" fmla="*/ 94653 h 273247"/>
                <a:gd name="connsiteX43" fmla="*/ 29714 w 878648"/>
                <a:gd name="connsiteY43" fmla="*/ 97035 h 273247"/>
                <a:gd name="connsiteX0" fmla="*/ 29942 w 878876"/>
                <a:gd name="connsiteY0" fmla="*/ 97035 h 273247"/>
                <a:gd name="connsiteX1" fmla="*/ 12137 w 878876"/>
                <a:gd name="connsiteY1" fmla="*/ 57152 h 273247"/>
                <a:gd name="connsiteX2" fmla="*/ 234 w 878876"/>
                <a:gd name="connsiteY2" fmla="*/ 0 h 273247"/>
                <a:gd name="connsiteX3" fmla="*/ 22799 w 878876"/>
                <a:gd name="connsiteY3" fmla="*/ 23216 h 273247"/>
                <a:gd name="connsiteX4" fmla="*/ 83491 w 878876"/>
                <a:gd name="connsiteY4" fmla="*/ 2136 h 273247"/>
                <a:gd name="connsiteX5" fmla="*/ 122604 w 878876"/>
                <a:gd name="connsiteY5" fmla="*/ 32746 h 273247"/>
                <a:gd name="connsiteX6" fmla="*/ 122809 w 878876"/>
                <a:gd name="connsiteY6" fmla="*/ 32741 h 273247"/>
                <a:gd name="connsiteX7" fmla="*/ 123102 w 878876"/>
                <a:gd name="connsiteY7" fmla="*/ 33034 h 273247"/>
                <a:gd name="connsiteX8" fmla="*/ 151388 w 878876"/>
                <a:gd name="connsiteY8" fmla="*/ 49410 h 273247"/>
                <a:gd name="connsiteX9" fmla="*/ 203774 w 878876"/>
                <a:gd name="connsiteY9" fmla="*/ 70842 h 273247"/>
                <a:gd name="connsiteX10" fmla="*/ 232349 w 878876"/>
                <a:gd name="connsiteY10" fmla="*/ 120847 h 273247"/>
                <a:gd name="connsiteX11" fmla="*/ 275212 w 878876"/>
                <a:gd name="connsiteY11" fmla="*/ 163710 h 273247"/>
                <a:gd name="connsiteX12" fmla="*/ 320456 w 878876"/>
                <a:gd name="connsiteY12" fmla="*/ 206572 h 273247"/>
                <a:gd name="connsiteX13" fmla="*/ 372843 w 878876"/>
                <a:gd name="connsiteY13" fmla="*/ 218479 h 273247"/>
                <a:gd name="connsiteX14" fmla="*/ 432374 w 878876"/>
                <a:gd name="connsiteY14" fmla="*/ 213716 h 273247"/>
                <a:gd name="connsiteX15" fmla="*/ 484762 w 878876"/>
                <a:gd name="connsiteY15" fmla="*/ 170854 h 273247"/>
                <a:gd name="connsiteX16" fmla="*/ 510956 w 878876"/>
                <a:gd name="connsiteY16" fmla="*/ 123228 h 273247"/>
                <a:gd name="connsiteX17" fmla="*/ 530006 w 878876"/>
                <a:gd name="connsiteY17" fmla="*/ 80366 h 273247"/>
                <a:gd name="connsiteX18" fmla="*/ 560962 w 878876"/>
                <a:gd name="connsiteY18" fmla="*/ 63698 h 273247"/>
                <a:gd name="connsiteX19" fmla="*/ 584774 w 878876"/>
                <a:gd name="connsiteY19" fmla="*/ 108942 h 273247"/>
                <a:gd name="connsiteX20" fmla="*/ 620493 w 878876"/>
                <a:gd name="connsiteY20" fmla="*/ 120847 h 273247"/>
                <a:gd name="connsiteX21" fmla="*/ 701456 w 878876"/>
                <a:gd name="connsiteY21" fmla="*/ 127992 h 273247"/>
                <a:gd name="connsiteX22" fmla="*/ 744318 w 878876"/>
                <a:gd name="connsiteY22" fmla="*/ 123229 h 273247"/>
                <a:gd name="connsiteX23" fmla="*/ 803849 w 878876"/>
                <a:gd name="connsiteY23" fmla="*/ 111322 h 273247"/>
                <a:gd name="connsiteX24" fmla="*/ 832424 w 878876"/>
                <a:gd name="connsiteY24" fmla="*/ 101797 h 273247"/>
                <a:gd name="connsiteX25" fmla="*/ 839568 w 878876"/>
                <a:gd name="connsiteY25" fmla="*/ 35122 h 273247"/>
                <a:gd name="connsiteX26" fmla="*/ 858618 w 878876"/>
                <a:gd name="connsiteY26" fmla="*/ 35122 h 273247"/>
                <a:gd name="connsiteX27" fmla="*/ 877668 w 878876"/>
                <a:gd name="connsiteY27" fmla="*/ 99416 h 273247"/>
                <a:gd name="connsiteX28" fmla="*/ 860999 w 878876"/>
                <a:gd name="connsiteY28" fmla="*/ 170853 h 273247"/>
                <a:gd name="connsiteX29" fmla="*/ 758606 w 878876"/>
                <a:gd name="connsiteY29" fmla="*/ 194667 h 273247"/>
                <a:gd name="connsiteX30" fmla="*/ 646687 w 878876"/>
                <a:gd name="connsiteY30" fmla="*/ 182760 h 273247"/>
                <a:gd name="connsiteX31" fmla="*/ 610968 w 878876"/>
                <a:gd name="connsiteY31" fmla="*/ 166091 h 273247"/>
                <a:gd name="connsiteX32" fmla="*/ 568105 w 878876"/>
                <a:gd name="connsiteY32" fmla="*/ 135136 h 273247"/>
                <a:gd name="connsiteX33" fmla="*/ 546673 w 878876"/>
                <a:gd name="connsiteY33" fmla="*/ 168471 h 273247"/>
                <a:gd name="connsiteX34" fmla="*/ 496668 w 878876"/>
                <a:gd name="connsiteY34" fmla="*/ 213716 h 273247"/>
                <a:gd name="connsiteX35" fmla="*/ 463330 w 878876"/>
                <a:gd name="connsiteY35" fmla="*/ 239909 h 273247"/>
                <a:gd name="connsiteX36" fmla="*/ 394274 w 878876"/>
                <a:gd name="connsiteY36" fmla="*/ 273247 h 273247"/>
                <a:gd name="connsiteX37" fmla="*/ 332362 w 878876"/>
                <a:gd name="connsiteY37" fmla="*/ 273247 h 273247"/>
                <a:gd name="connsiteX38" fmla="*/ 275212 w 878876"/>
                <a:gd name="connsiteY38" fmla="*/ 239910 h 273247"/>
                <a:gd name="connsiteX39" fmla="*/ 229968 w 878876"/>
                <a:gd name="connsiteY39" fmla="*/ 201810 h 273247"/>
                <a:gd name="connsiteX40" fmla="*/ 179962 w 878876"/>
                <a:gd name="connsiteY40" fmla="*/ 135135 h 273247"/>
                <a:gd name="connsiteX41" fmla="*/ 127574 w 878876"/>
                <a:gd name="connsiteY41" fmla="*/ 99416 h 273247"/>
                <a:gd name="connsiteX42" fmla="*/ 106142 w 878876"/>
                <a:gd name="connsiteY42" fmla="*/ 75603 h 273247"/>
                <a:gd name="connsiteX43" fmla="*/ 58518 w 878876"/>
                <a:gd name="connsiteY43" fmla="*/ 94653 h 273247"/>
                <a:gd name="connsiteX44" fmla="*/ 29942 w 878876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83031" h="273247">
                  <a:moveTo>
                    <a:pt x="34097" y="97035"/>
                  </a:moveTo>
                  <a:cubicBezTo>
                    <a:pt x="23986" y="91182"/>
                    <a:pt x="6955" y="75706"/>
                    <a:pt x="2004" y="59534"/>
                  </a:cubicBezTo>
                  <a:cubicBezTo>
                    <a:pt x="-2947" y="43362"/>
                    <a:pt x="2612" y="5656"/>
                    <a:pt x="4389" y="0"/>
                  </a:cubicBezTo>
                  <a:cubicBezTo>
                    <a:pt x="13120" y="12303"/>
                    <a:pt x="13078" y="22860"/>
                    <a:pt x="26954" y="23216"/>
                  </a:cubicBezTo>
                  <a:cubicBezTo>
                    <a:pt x="40830" y="23572"/>
                    <a:pt x="67415" y="9163"/>
                    <a:pt x="87646" y="2136"/>
                  </a:cubicBezTo>
                  <a:cubicBezTo>
                    <a:pt x="107877" y="-4891"/>
                    <a:pt x="120206" y="27645"/>
                    <a:pt x="126759" y="32746"/>
                  </a:cubicBezTo>
                  <a:lnTo>
                    <a:pt x="126964" y="32741"/>
                  </a:lnTo>
                  <a:cubicBezTo>
                    <a:pt x="127047" y="32789"/>
                    <a:pt x="122494" y="30256"/>
                    <a:pt x="127257" y="33034"/>
                  </a:cubicBezTo>
                  <a:cubicBezTo>
                    <a:pt x="132020" y="35812"/>
                    <a:pt x="142098" y="43109"/>
                    <a:pt x="155543" y="49410"/>
                  </a:cubicBezTo>
                  <a:lnTo>
                    <a:pt x="207929" y="70842"/>
                  </a:lnTo>
                  <a:lnTo>
                    <a:pt x="236504" y="120847"/>
                  </a:lnTo>
                  <a:lnTo>
                    <a:pt x="279367" y="163710"/>
                  </a:lnTo>
                  <a:lnTo>
                    <a:pt x="324611" y="206572"/>
                  </a:lnTo>
                  <a:cubicBezTo>
                    <a:pt x="340883" y="215700"/>
                    <a:pt x="358345" y="217288"/>
                    <a:pt x="376998" y="218479"/>
                  </a:cubicBezTo>
                  <a:cubicBezTo>
                    <a:pt x="395651" y="219670"/>
                    <a:pt x="417876" y="221654"/>
                    <a:pt x="436529" y="213716"/>
                  </a:cubicBezTo>
                  <a:lnTo>
                    <a:pt x="488917" y="170854"/>
                  </a:lnTo>
                  <a:lnTo>
                    <a:pt x="515111" y="123228"/>
                  </a:lnTo>
                  <a:lnTo>
                    <a:pt x="534161" y="80366"/>
                  </a:lnTo>
                  <a:lnTo>
                    <a:pt x="565117" y="63698"/>
                  </a:lnTo>
                  <a:cubicBezTo>
                    <a:pt x="572657" y="69254"/>
                    <a:pt x="579007" y="99417"/>
                    <a:pt x="588929" y="108942"/>
                  </a:cubicBezTo>
                  <a:cubicBezTo>
                    <a:pt x="598851" y="118467"/>
                    <a:pt x="605201" y="117672"/>
                    <a:pt x="624648" y="120847"/>
                  </a:cubicBezTo>
                  <a:cubicBezTo>
                    <a:pt x="644095" y="124022"/>
                    <a:pt x="689736" y="126405"/>
                    <a:pt x="705611" y="127992"/>
                  </a:cubicBezTo>
                  <a:cubicBezTo>
                    <a:pt x="721486" y="129579"/>
                    <a:pt x="731408" y="126007"/>
                    <a:pt x="748473" y="123229"/>
                  </a:cubicBezTo>
                  <a:cubicBezTo>
                    <a:pt x="765538" y="120451"/>
                    <a:pt x="798479" y="114497"/>
                    <a:pt x="808004" y="111322"/>
                  </a:cubicBezTo>
                  <a:cubicBezTo>
                    <a:pt x="817529" y="108147"/>
                    <a:pt x="830626" y="114497"/>
                    <a:pt x="836579" y="101797"/>
                  </a:cubicBezTo>
                  <a:cubicBezTo>
                    <a:pt x="842532" y="89097"/>
                    <a:pt x="837770" y="35519"/>
                    <a:pt x="843723" y="35122"/>
                  </a:cubicBezTo>
                  <a:lnTo>
                    <a:pt x="862773" y="35122"/>
                  </a:lnTo>
                  <a:lnTo>
                    <a:pt x="881823" y="99416"/>
                  </a:lnTo>
                  <a:cubicBezTo>
                    <a:pt x="884204" y="118863"/>
                    <a:pt x="884998" y="154978"/>
                    <a:pt x="865154" y="170853"/>
                  </a:cubicBezTo>
                  <a:cubicBezTo>
                    <a:pt x="845310" y="186728"/>
                    <a:pt x="798480" y="192683"/>
                    <a:pt x="762761" y="194667"/>
                  </a:cubicBezTo>
                  <a:cubicBezTo>
                    <a:pt x="727042" y="196652"/>
                    <a:pt x="675448" y="187523"/>
                    <a:pt x="650842" y="182760"/>
                  </a:cubicBezTo>
                  <a:cubicBezTo>
                    <a:pt x="626236" y="177997"/>
                    <a:pt x="628220" y="174028"/>
                    <a:pt x="615123" y="166091"/>
                  </a:cubicBezTo>
                  <a:cubicBezTo>
                    <a:pt x="602026" y="158154"/>
                    <a:pt x="582976" y="134739"/>
                    <a:pt x="572260" y="135136"/>
                  </a:cubicBezTo>
                  <a:cubicBezTo>
                    <a:pt x="561544" y="135533"/>
                    <a:pt x="561147" y="155374"/>
                    <a:pt x="550828" y="168471"/>
                  </a:cubicBezTo>
                  <a:cubicBezTo>
                    <a:pt x="540509" y="181568"/>
                    <a:pt x="514713" y="201810"/>
                    <a:pt x="500823" y="213716"/>
                  </a:cubicBezTo>
                  <a:cubicBezTo>
                    <a:pt x="486933" y="225622"/>
                    <a:pt x="482169" y="231575"/>
                    <a:pt x="467485" y="239909"/>
                  </a:cubicBezTo>
                  <a:cubicBezTo>
                    <a:pt x="452801" y="248243"/>
                    <a:pt x="420257" y="267691"/>
                    <a:pt x="398429" y="273247"/>
                  </a:cubicBezTo>
                  <a:cubicBezTo>
                    <a:pt x="376601" y="278803"/>
                    <a:pt x="356361" y="278803"/>
                    <a:pt x="336517" y="273247"/>
                  </a:cubicBezTo>
                  <a:cubicBezTo>
                    <a:pt x="316673" y="267691"/>
                    <a:pt x="296433" y="251816"/>
                    <a:pt x="279367" y="239910"/>
                  </a:cubicBezTo>
                  <a:cubicBezTo>
                    <a:pt x="262301" y="228004"/>
                    <a:pt x="249998" y="219272"/>
                    <a:pt x="234123" y="201810"/>
                  </a:cubicBezTo>
                  <a:cubicBezTo>
                    <a:pt x="218248" y="184348"/>
                    <a:pt x="201183" y="152201"/>
                    <a:pt x="184117" y="135135"/>
                  </a:cubicBezTo>
                  <a:cubicBezTo>
                    <a:pt x="167051" y="118069"/>
                    <a:pt x="144032" y="109338"/>
                    <a:pt x="131729" y="99416"/>
                  </a:cubicBezTo>
                  <a:cubicBezTo>
                    <a:pt x="119426" y="89494"/>
                    <a:pt x="121806" y="76397"/>
                    <a:pt x="110297" y="75603"/>
                  </a:cubicBezTo>
                  <a:cubicBezTo>
                    <a:pt x="98788" y="74809"/>
                    <a:pt x="75373" y="91081"/>
                    <a:pt x="62673" y="94653"/>
                  </a:cubicBezTo>
                  <a:cubicBezTo>
                    <a:pt x="49973" y="98225"/>
                    <a:pt x="44209" y="102888"/>
                    <a:pt x="34097" y="97035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35" name="Freeform 334"/>
            <p:cNvSpPr/>
            <p:nvPr/>
          </p:nvSpPr>
          <p:spPr>
            <a:xfrm>
              <a:off x="5238146" y="4419605"/>
              <a:ext cx="1816233" cy="487368"/>
            </a:xfrm>
            <a:custGeom>
              <a:avLst/>
              <a:gdLst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54793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188119 w 1845995"/>
                <a:gd name="connsiteY82" fmla="*/ 369093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202406 w 1845995"/>
                <a:gd name="connsiteY82" fmla="*/ 347662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88156 w 1845995"/>
                <a:gd name="connsiteY14" fmla="*/ 330993 h 513723"/>
                <a:gd name="connsiteX15" fmla="*/ 535781 w 1845995"/>
                <a:gd name="connsiteY15" fmla="*/ 373856 h 513723"/>
                <a:gd name="connsiteX16" fmla="*/ 581025 w 1845995"/>
                <a:gd name="connsiteY16" fmla="*/ 407194 h 513723"/>
                <a:gd name="connsiteX17" fmla="*/ 626269 w 1845995"/>
                <a:gd name="connsiteY17" fmla="*/ 438150 h 513723"/>
                <a:gd name="connsiteX18" fmla="*/ 688181 w 1845995"/>
                <a:gd name="connsiteY18" fmla="*/ 423862 h 513723"/>
                <a:gd name="connsiteX19" fmla="*/ 738188 w 1845995"/>
                <a:gd name="connsiteY19" fmla="*/ 404812 h 513723"/>
                <a:gd name="connsiteX20" fmla="*/ 790575 w 1845995"/>
                <a:gd name="connsiteY20" fmla="*/ 354806 h 513723"/>
                <a:gd name="connsiteX21" fmla="*/ 826294 w 1845995"/>
                <a:gd name="connsiteY21" fmla="*/ 314325 h 513723"/>
                <a:gd name="connsiteX22" fmla="*/ 842963 w 1845995"/>
                <a:gd name="connsiteY22" fmla="*/ 300037 h 513723"/>
                <a:gd name="connsiteX23" fmla="*/ 869156 w 1845995"/>
                <a:gd name="connsiteY23" fmla="*/ 307181 h 513723"/>
                <a:gd name="connsiteX24" fmla="*/ 950119 w 1845995"/>
                <a:gd name="connsiteY24" fmla="*/ 345281 h 513723"/>
                <a:gd name="connsiteX25" fmla="*/ 1002506 w 1845995"/>
                <a:gd name="connsiteY25" fmla="*/ 350043 h 513723"/>
                <a:gd name="connsiteX26" fmla="*/ 1071563 w 1845995"/>
                <a:gd name="connsiteY26" fmla="*/ 342900 h 513723"/>
                <a:gd name="connsiteX27" fmla="*/ 1128713 w 1845995"/>
                <a:gd name="connsiteY27" fmla="*/ 333375 h 513723"/>
                <a:gd name="connsiteX28" fmla="*/ 1140619 w 1845995"/>
                <a:gd name="connsiteY28" fmla="*/ 309562 h 513723"/>
                <a:gd name="connsiteX29" fmla="*/ 1135856 w 1845995"/>
                <a:gd name="connsiteY29" fmla="*/ 257175 h 513723"/>
                <a:gd name="connsiteX30" fmla="*/ 1135857 w 1845995"/>
                <a:gd name="connsiteY30" fmla="*/ 230980 h 513723"/>
                <a:gd name="connsiteX31" fmla="*/ 1128713 w 1845995"/>
                <a:gd name="connsiteY31" fmla="*/ 202406 h 513723"/>
                <a:gd name="connsiteX32" fmla="*/ 1159669 w 1845995"/>
                <a:gd name="connsiteY32" fmla="*/ 159543 h 513723"/>
                <a:gd name="connsiteX33" fmla="*/ 1178719 w 1845995"/>
                <a:gd name="connsiteY33" fmla="*/ 111918 h 513723"/>
                <a:gd name="connsiteX34" fmla="*/ 1190625 w 1845995"/>
                <a:gd name="connsiteY34" fmla="*/ 61912 h 513723"/>
                <a:gd name="connsiteX35" fmla="*/ 1221581 w 1845995"/>
                <a:gd name="connsiteY35" fmla="*/ 107155 h 513723"/>
                <a:gd name="connsiteX36" fmla="*/ 1250157 w 1845995"/>
                <a:gd name="connsiteY36" fmla="*/ 159543 h 513723"/>
                <a:gd name="connsiteX37" fmla="*/ 1259681 w 1845995"/>
                <a:gd name="connsiteY37" fmla="*/ 228600 h 513723"/>
                <a:gd name="connsiteX38" fmla="*/ 1278731 w 1845995"/>
                <a:gd name="connsiteY38" fmla="*/ 271462 h 513723"/>
                <a:gd name="connsiteX39" fmla="*/ 1316831 w 1845995"/>
                <a:gd name="connsiteY39" fmla="*/ 328612 h 513723"/>
                <a:gd name="connsiteX40" fmla="*/ 1378744 w 1845995"/>
                <a:gd name="connsiteY40" fmla="*/ 352425 h 513723"/>
                <a:gd name="connsiteX41" fmla="*/ 1454944 w 1845995"/>
                <a:gd name="connsiteY41" fmla="*/ 352424 h 513723"/>
                <a:gd name="connsiteX42" fmla="*/ 1504950 w 1845995"/>
                <a:gd name="connsiteY42" fmla="*/ 364331 h 513723"/>
                <a:gd name="connsiteX43" fmla="*/ 1562100 w 1845995"/>
                <a:gd name="connsiteY43" fmla="*/ 364331 h 513723"/>
                <a:gd name="connsiteX44" fmla="*/ 1609725 w 1845995"/>
                <a:gd name="connsiteY44" fmla="*/ 352425 h 513723"/>
                <a:gd name="connsiteX45" fmla="*/ 1666875 w 1845995"/>
                <a:gd name="connsiteY45" fmla="*/ 359568 h 513723"/>
                <a:gd name="connsiteX46" fmla="*/ 1693069 w 1845995"/>
                <a:gd name="connsiteY46" fmla="*/ 347662 h 513723"/>
                <a:gd name="connsiteX47" fmla="*/ 1695449 w 1845995"/>
                <a:gd name="connsiteY47" fmla="*/ 307181 h 513723"/>
                <a:gd name="connsiteX48" fmla="*/ 1685925 w 1845995"/>
                <a:gd name="connsiteY48" fmla="*/ 273843 h 513723"/>
                <a:gd name="connsiteX49" fmla="*/ 1674019 w 1845995"/>
                <a:gd name="connsiteY49" fmla="*/ 223837 h 513723"/>
                <a:gd name="connsiteX50" fmla="*/ 1654969 w 1845995"/>
                <a:gd name="connsiteY50" fmla="*/ 195262 h 513723"/>
                <a:gd name="connsiteX51" fmla="*/ 1697831 w 1845995"/>
                <a:gd name="connsiteY51" fmla="*/ 121444 h 513723"/>
                <a:gd name="connsiteX52" fmla="*/ 1707356 w 1845995"/>
                <a:gd name="connsiteY52" fmla="*/ 73818 h 513723"/>
                <a:gd name="connsiteX53" fmla="*/ 1724025 w 1845995"/>
                <a:gd name="connsiteY53" fmla="*/ 35718 h 513723"/>
                <a:gd name="connsiteX54" fmla="*/ 1747838 w 1845995"/>
                <a:gd name="connsiteY54" fmla="*/ 109537 h 513723"/>
                <a:gd name="connsiteX55" fmla="*/ 1785938 w 1845995"/>
                <a:gd name="connsiteY55" fmla="*/ 178593 h 513723"/>
                <a:gd name="connsiteX56" fmla="*/ 1809750 w 1845995"/>
                <a:gd name="connsiteY56" fmla="*/ 242887 h 513723"/>
                <a:gd name="connsiteX57" fmla="*/ 1845469 w 1845995"/>
                <a:gd name="connsiteY57" fmla="*/ 359569 h 513723"/>
                <a:gd name="connsiteX58" fmla="*/ 1828800 w 1845995"/>
                <a:gd name="connsiteY58" fmla="*/ 426244 h 513723"/>
                <a:gd name="connsiteX59" fmla="*/ 1797844 w 1845995"/>
                <a:gd name="connsiteY59" fmla="*/ 461963 h 513723"/>
                <a:gd name="connsiteX60" fmla="*/ 1714500 w 1845995"/>
                <a:gd name="connsiteY60" fmla="*/ 466725 h 513723"/>
                <a:gd name="connsiteX61" fmla="*/ 1619249 w 1845995"/>
                <a:gd name="connsiteY61" fmla="*/ 473868 h 513723"/>
                <a:gd name="connsiteX62" fmla="*/ 1523999 w 1845995"/>
                <a:gd name="connsiteY62" fmla="*/ 481012 h 513723"/>
                <a:gd name="connsiteX63" fmla="*/ 1450181 w 1845995"/>
                <a:gd name="connsiteY63" fmla="*/ 481012 h 513723"/>
                <a:gd name="connsiteX64" fmla="*/ 1340644 w 1845995"/>
                <a:gd name="connsiteY64" fmla="*/ 447675 h 513723"/>
                <a:gd name="connsiteX65" fmla="*/ 1273969 w 1845995"/>
                <a:gd name="connsiteY65" fmla="*/ 378618 h 513723"/>
                <a:gd name="connsiteX66" fmla="*/ 1223962 w 1845995"/>
                <a:gd name="connsiteY66" fmla="*/ 295274 h 513723"/>
                <a:gd name="connsiteX67" fmla="*/ 1200151 w 1845995"/>
                <a:gd name="connsiteY67" fmla="*/ 366713 h 513723"/>
                <a:gd name="connsiteX68" fmla="*/ 1135856 w 1845995"/>
                <a:gd name="connsiteY68" fmla="*/ 423862 h 513723"/>
                <a:gd name="connsiteX69" fmla="*/ 1047750 w 1845995"/>
                <a:gd name="connsiteY69" fmla="*/ 433387 h 513723"/>
                <a:gd name="connsiteX70" fmla="*/ 928688 w 1845995"/>
                <a:gd name="connsiteY70" fmla="*/ 423862 h 513723"/>
                <a:gd name="connsiteX71" fmla="*/ 871538 w 1845995"/>
                <a:gd name="connsiteY71" fmla="*/ 407193 h 513723"/>
                <a:gd name="connsiteX72" fmla="*/ 804863 w 1845995"/>
                <a:gd name="connsiteY72" fmla="*/ 464343 h 513723"/>
                <a:gd name="connsiteX73" fmla="*/ 683419 w 1845995"/>
                <a:gd name="connsiteY73" fmla="*/ 509587 h 513723"/>
                <a:gd name="connsiteX74" fmla="*/ 573881 w 1845995"/>
                <a:gd name="connsiteY74" fmla="*/ 511968 h 513723"/>
                <a:gd name="connsiteX75" fmla="*/ 504825 w 1845995"/>
                <a:gd name="connsiteY75" fmla="*/ 481012 h 513723"/>
                <a:gd name="connsiteX76" fmla="*/ 435769 w 1845995"/>
                <a:gd name="connsiteY76" fmla="*/ 388143 h 513723"/>
                <a:gd name="connsiteX77" fmla="*/ 402062 w 1845995"/>
                <a:gd name="connsiteY77" fmla="*/ 341189 h 513723"/>
                <a:gd name="connsiteX78" fmla="*/ 378619 w 1845995"/>
                <a:gd name="connsiteY78" fmla="*/ 333375 h 513723"/>
                <a:gd name="connsiteX79" fmla="*/ 340519 w 1845995"/>
                <a:gd name="connsiteY79" fmla="*/ 345281 h 513723"/>
                <a:gd name="connsiteX80" fmla="*/ 280988 w 1845995"/>
                <a:gd name="connsiteY80" fmla="*/ 359568 h 513723"/>
                <a:gd name="connsiteX81" fmla="*/ 202406 w 1845995"/>
                <a:gd name="connsiteY81" fmla="*/ 347662 h 513723"/>
                <a:gd name="connsiteX82" fmla="*/ 116681 w 1845995"/>
                <a:gd name="connsiteY82" fmla="*/ 340518 h 513723"/>
                <a:gd name="connsiteX83" fmla="*/ 54769 w 1845995"/>
                <a:gd name="connsiteY83" fmla="*/ 278606 h 513723"/>
                <a:gd name="connsiteX84" fmla="*/ 19050 w 1845995"/>
                <a:gd name="connsiteY84" fmla="*/ 200025 h 513723"/>
                <a:gd name="connsiteX85" fmla="*/ 0 w 1845995"/>
                <a:gd name="connsiteY85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6055"/>
                <a:gd name="connsiteY0" fmla="*/ 0 h 513723"/>
                <a:gd name="connsiteX1" fmla="*/ 14288 w 1846055"/>
                <a:gd name="connsiteY1" fmla="*/ 57150 h 513723"/>
                <a:gd name="connsiteX2" fmla="*/ 26194 w 1846055"/>
                <a:gd name="connsiteY2" fmla="*/ 59531 h 513723"/>
                <a:gd name="connsiteX3" fmla="*/ 42863 w 1846055"/>
                <a:gd name="connsiteY3" fmla="*/ 114300 h 513723"/>
                <a:gd name="connsiteX4" fmla="*/ 54769 w 1846055"/>
                <a:gd name="connsiteY4" fmla="*/ 140493 h 513723"/>
                <a:gd name="connsiteX5" fmla="*/ 104775 w 1846055"/>
                <a:gd name="connsiteY5" fmla="*/ 183356 h 513723"/>
                <a:gd name="connsiteX6" fmla="*/ 159544 w 1846055"/>
                <a:gd name="connsiteY6" fmla="*/ 259556 h 513723"/>
                <a:gd name="connsiteX7" fmla="*/ 223838 w 1846055"/>
                <a:gd name="connsiteY7" fmla="*/ 254793 h 513723"/>
                <a:gd name="connsiteX8" fmla="*/ 257175 w 1846055"/>
                <a:gd name="connsiteY8" fmla="*/ 280987 h 513723"/>
                <a:gd name="connsiteX9" fmla="*/ 307181 w 1846055"/>
                <a:gd name="connsiteY9" fmla="*/ 264319 h 513723"/>
                <a:gd name="connsiteX10" fmla="*/ 345281 w 1846055"/>
                <a:gd name="connsiteY10" fmla="*/ 240506 h 513723"/>
                <a:gd name="connsiteX11" fmla="*/ 381000 w 1846055"/>
                <a:gd name="connsiteY11" fmla="*/ 254793 h 513723"/>
                <a:gd name="connsiteX12" fmla="*/ 426244 w 1846055"/>
                <a:gd name="connsiteY12" fmla="*/ 271462 h 513723"/>
                <a:gd name="connsiteX13" fmla="*/ 488156 w 1846055"/>
                <a:gd name="connsiteY13" fmla="*/ 330993 h 513723"/>
                <a:gd name="connsiteX14" fmla="*/ 535781 w 1846055"/>
                <a:gd name="connsiteY14" fmla="*/ 373856 h 513723"/>
                <a:gd name="connsiteX15" fmla="*/ 581025 w 1846055"/>
                <a:gd name="connsiteY15" fmla="*/ 407194 h 513723"/>
                <a:gd name="connsiteX16" fmla="*/ 626269 w 1846055"/>
                <a:gd name="connsiteY16" fmla="*/ 438150 h 513723"/>
                <a:gd name="connsiteX17" fmla="*/ 688181 w 1846055"/>
                <a:gd name="connsiteY17" fmla="*/ 423862 h 513723"/>
                <a:gd name="connsiteX18" fmla="*/ 738188 w 1846055"/>
                <a:gd name="connsiteY18" fmla="*/ 404812 h 513723"/>
                <a:gd name="connsiteX19" fmla="*/ 790575 w 1846055"/>
                <a:gd name="connsiteY19" fmla="*/ 354806 h 513723"/>
                <a:gd name="connsiteX20" fmla="*/ 826294 w 1846055"/>
                <a:gd name="connsiteY20" fmla="*/ 314325 h 513723"/>
                <a:gd name="connsiteX21" fmla="*/ 842963 w 1846055"/>
                <a:gd name="connsiteY21" fmla="*/ 300037 h 513723"/>
                <a:gd name="connsiteX22" fmla="*/ 869156 w 1846055"/>
                <a:gd name="connsiteY22" fmla="*/ 307181 h 513723"/>
                <a:gd name="connsiteX23" fmla="*/ 950119 w 1846055"/>
                <a:gd name="connsiteY23" fmla="*/ 345281 h 513723"/>
                <a:gd name="connsiteX24" fmla="*/ 1002506 w 1846055"/>
                <a:gd name="connsiteY24" fmla="*/ 350043 h 513723"/>
                <a:gd name="connsiteX25" fmla="*/ 1071563 w 1846055"/>
                <a:gd name="connsiteY25" fmla="*/ 342900 h 513723"/>
                <a:gd name="connsiteX26" fmla="*/ 1128713 w 1846055"/>
                <a:gd name="connsiteY26" fmla="*/ 333375 h 513723"/>
                <a:gd name="connsiteX27" fmla="*/ 1140619 w 1846055"/>
                <a:gd name="connsiteY27" fmla="*/ 309562 h 513723"/>
                <a:gd name="connsiteX28" fmla="*/ 1135856 w 1846055"/>
                <a:gd name="connsiteY28" fmla="*/ 257175 h 513723"/>
                <a:gd name="connsiteX29" fmla="*/ 1135857 w 1846055"/>
                <a:gd name="connsiteY29" fmla="*/ 230980 h 513723"/>
                <a:gd name="connsiteX30" fmla="*/ 1128713 w 1846055"/>
                <a:gd name="connsiteY30" fmla="*/ 202406 h 513723"/>
                <a:gd name="connsiteX31" fmla="*/ 1159669 w 1846055"/>
                <a:gd name="connsiteY31" fmla="*/ 159543 h 513723"/>
                <a:gd name="connsiteX32" fmla="*/ 1178719 w 1846055"/>
                <a:gd name="connsiteY32" fmla="*/ 111918 h 513723"/>
                <a:gd name="connsiteX33" fmla="*/ 1190625 w 1846055"/>
                <a:gd name="connsiteY33" fmla="*/ 61912 h 513723"/>
                <a:gd name="connsiteX34" fmla="*/ 1221581 w 1846055"/>
                <a:gd name="connsiteY34" fmla="*/ 107155 h 513723"/>
                <a:gd name="connsiteX35" fmla="*/ 1250157 w 1846055"/>
                <a:gd name="connsiteY35" fmla="*/ 159543 h 513723"/>
                <a:gd name="connsiteX36" fmla="*/ 1259681 w 1846055"/>
                <a:gd name="connsiteY36" fmla="*/ 228600 h 513723"/>
                <a:gd name="connsiteX37" fmla="*/ 1278731 w 1846055"/>
                <a:gd name="connsiteY37" fmla="*/ 271462 h 513723"/>
                <a:gd name="connsiteX38" fmla="*/ 1316831 w 1846055"/>
                <a:gd name="connsiteY38" fmla="*/ 328612 h 513723"/>
                <a:gd name="connsiteX39" fmla="*/ 1378744 w 1846055"/>
                <a:gd name="connsiteY39" fmla="*/ 352425 h 513723"/>
                <a:gd name="connsiteX40" fmla="*/ 1454944 w 1846055"/>
                <a:gd name="connsiteY40" fmla="*/ 352424 h 513723"/>
                <a:gd name="connsiteX41" fmla="*/ 1504950 w 1846055"/>
                <a:gd name="connsiteY41" fmla="*/ 364331 h 513723"/>
                <a:gd name="connsiteX42" fmla="*/ 1562100 w 1846055"/>
                <a:gd name="connsiteY42" fmla="*/ 364331 h 513723"/>
                <a:gd name="connsiteX43" fmla="*/ 1609725 w 1846055"/>
                <a:gd name="connsiteY43" fmla="*/ 352425 h 513723"/>
                <a:gd name="connsiteX44" fmla="*/ 1666875 w 1846055"/>
                <a:gd name="connsiteY44" fmla="*/ 359568 h 513723"/>
                <a:gd name="connsiteX45" fmla="*/ 1693069 w 1846055"/>
                <a:gd name="connsiteY45" fmla="*/ 347662 h 513723"/>
                <a:gd name="connsiteX46" fmla="*/ 1695449 w 1846055"/>
                <a:gd name="connsiteY46" fmla="*/ 307181 h 513723"/>
                <a:gd name="connsiteX47" fmla="*/ 1685925 w 1846055"/>
                <a:gd name="connsiteY47" fmla="*/ 273843 h 513723"/>
                <a:gd name="connsiteX48" fmla="*/ 1674019 w 1846055"/>
                <a:gd name="connsiteY48" fmla="*/ 223837 h 513723"/>
                <a:gd name="connsiteX49" fmla="*/ 1654969 w 1846055"/>
                <a:gd name="connsiteY49" fmla="*/ 195262 h 513723"/>
                <a:gd name="connsiteX50" fmla="*/ 1697831 w 1846055"/>
                <a:gd name="connsiteY50" fmla="*/ 121444 h 513723"/>
                <a:gd name="connsiteX51" fmla="*/ 1707356 w 1846055"/>
                <a:gd name="connsiteY51" fmla="*/ 73818 h 513723"/>
                <a:gd name="connsiteX52" fmla="*/ 1724025 w 1846055"/>
                <a:gd name="connsiteY52" fmla="*/ 35718 h 513723"/>
                <a:gd name="connsiteX53" fmla="*/ 1747838 w 1846055"/>
                <a:gd name="connsiteY53" fmla="*/ 109537 h 513723"/>
                <a:gd name="connsiteX54" fmla="*/ 1785938 w 1846055"/>
                <a:gd name="connsiteY54" fmla="*/ 178593 h 513723"/>
                <a:gd name="connsiteX55" fmla="*/ 1809750 w 1846055"/>
                <a:gd name="connsiteY55" fmla="*/ 242887 h 513723"/>
                <a:gd name="connsiteX56" fmla="*/ 1845469 w 1846055"/>
                <a:gd name="connsiteY56" fmla="*/ 359569 h 513723"/>
                <a:gd name="connsiteX57" fmla="*/ 1828800 w 1846055"/>
                <a:gd name="connsiteY57" fmla="*/ 426244 h 513723"/>
                <a:gd name="connsiteX58" fmla="*/ 1788319 w 1846055"/>
                <a:gd name="connsiteY58" fmla="*/ 442913 h 513723"/>
                <a:gd name="connsiteX59" fmla="*/ 1714500 w 1846055"/>
                <a:gd name="connsiteY59" fmla="*/ 466725 h 513723"/>
                <a:gd name="connsiteX60" fmla="*/ 1619249 w 1846055"/>
                <a:gd name="connsiteY60" fmla="*/ 473868 h 513723"/>
                <a:gd name="connsiteX61" fmla="*/ 1523999 w 1846055"/>
                <a:gd name="connsiteY61" fmla="*/ 481012 h 513723"/>
                <a:gd name="connsiteX62" fmla="*/ 1450181 w 1846055"/>
                <a:gd name="connsiteY62" fmla="*/ 481012 h 513723"/>
                <a:gd name="connsiteX63" fmla="*/ 1340644 w 1846055"/>
                <a:gd name="connsiteY63" fmla="*/ 447675 h 513723"/>
                <a:gd name="connsiteX64" fmla="*/ 1273969 w 1846055"/>
                <a:gd name="connsiteY64" fmla="*/ 378618 h 513723"/>
                <a:gd name="connsiteX65" fmla="*/ 1223962 w 1846055"/>
                <a:gd name="connsiteY65" fmla="*/ 295274 h 513723"/>
                <a:gd name="connsiteX66" fmla="*/ 1200151 w 1846055"/>
                <a:gd name="connsiteY66" fmla="*/ 366713 h 513723"/>
                <a:gd name="connsiteX67" fmla="*/ 1135856 w 1846055"/>
                <a:gd name="connsiteY67" fmla="*/ 423862 h 513723"/>
                <a:gd name="connsiteX68" fmla="*/ 1047750 w 1846055"/>
                <a:gd name="connsiteY68" fmla="*/ 433387 h 513723"/>
                <a:gd name="connsiteX69" fmla="*/ 928688 w 1846055"/>
                <a:gd name="connsiteY69" fmla="*/ 423862 h 513723"/>
                <a:gd name="connsiteX70" fmla="*/ 871538 w 1846055"/>
                <a:gd name="connsiteY70" fmla="*/ 407193 h 513723"/>
                <a:gd name="connsiteX71" fmla="*/ 804863 w 1846055"/>
                <a:gd name="connsiteY71" fmla="*/ 464343 h 513723"/>
                <a:gd name="connsiteX72" fmla="*/ 683419 w 1846055"/>
                <a:gd name="connsiteY72" fmla="*/ 509587 h 513723"/>
                <a:gd name="connsiteX73" fmla="*/ 573881 w 1846055"/>
                <a:gd name="connsiteY73" fmla="*/ 511968 h 513723"/>
                <a:gd name="connsiteX74" fmla="*/ 504825 w 1846055"/>
                <a:gd name="connsiteY74" fmla="*/ 481012 h 513723"/>
                <a:gd name="connsiteX75" fmla="*/ 435769 w 1846055"/>
                <a:gd name="connsiteY75" fmla="*/ 388143 h 513723"/>
                <a:gd name="connsiteX76" fmla="*/ 402062 w 1846055"/>
                <a:gd name="connsiteY76" fmla="*/ 341189 h 513723"/>
                <a:gd name="connsiteX77" fmla="*/ 378619 w 1846055"/>
                <a:gd name="connsiteY77" fmla="*/ 333375 h 513723"/>
                <a:gd name="connsiteX78" fmla="*/ 340519 w 1846055"/>
                <a:gd name="connsiteY78" fmla="*/ 345281 h 513723"/>
                <a:gd name="connsiteX79" fmla="*/ 280988 w 1846055"/>
                <a:gd name="connsiteY79" fmla="*/ 359568 h 513723"/>
                <a:gd name="connsiteX80" fmla="*/ 202406 w 1846055"/>
                <a:gd name="connsiteY80" fmla="*/ 347662 h 513723"/>
                <a:gd name="connsiteX81" fmla="*/ 116681 w 1846055"/>
                <a:gd name="connsiteY81" fmla="*/ 340518 h 513723"/>
                <a:gd name="connsiteX82" fmla="*/ 54769 w 1846055"/>
                <a:gd name="connsiteY82" fmla="*/ 278606 h 513723"/>
                <a:gd name="connsiteX83" fmla="*/ 19050 w 1846055"/>
                <a:gd name="connsiteY83" fmla="*/ 200025 h 513723"/>
                <a:gd name="connsiteX84" fmla="*/ 0 w 1846055"/>
                <a:gd name="connsiteY84" fmla="*/ 0 h 513723"/>
                <a:gd name="connsiteX0" fmla="*/ 0 w 1845489"/>
                <a:gd name="connsiteY0" fmla="*/ 0 h 513723"/>
                <a:gd name="connsiteX1" fmla="*/ 14288 w 1845489"/>
                <a:gd name="connsiteY1" fmla="*/ 57150 h 513723"/>
                <a:gd name="connsiteX2" fmla="*/ 26194 w 1845489"/>
                <a:gd name="connsiteY2" fmla="*/ 59531 h 513723"/>
                <a:gd name="connsiteX3" fmla="*/ 42863 w 1845489"/>
                <a:gd name="connsiteY3" fmla="*/ 114300 h 513723"/>
                <a:gd name="connsiteX4" fmla="*/ 54769 w 1845489"/>
                <a:gd name="connsiteY4" fmla="*/ 140493 h 513723"/>
                <a:gd name="connsiteX5" fmla="*/ 104775 w 1845489"/>
                <a:gd name="connsiteY5" fmla="*/ 183356 h 513723"/>
                <a:gd name="connsiteX6" fmla="*/ 159544 w 1845489"/>
                <a:gd name="connsiteY6" fmla="*/ 259556 h 513723"/>
                <a:gd name="connsiteX7" fmla="*/ 223838 w 1845489"/>
                <a:gd name="connsiteY7" fmla="*/ 254793 h 513723"/>
                <a:gd name="connsiteX8" fmla="*/ 257175 w 1845489"/>
                <a:gd name="connsiteY8" fmla="*/ 280987 h 513723"/>
                <a:gd name="connsiteX9" fmla="*/ 307181 w 1845489"/>
                <a:gd name="connsiteY9" fmla="*/ 264319 h 513723"/>
                <a:gd name="connsiteX10" fmla="*/ 345281 w 1845489"/>
                <a:gd name="connsiteY10" fmla="*/ 240506 h 513723"/>
                <a:gd name="connsiteX11" fmla="*/ 381000 w 1845489"/>
                <a:gd name="connsiteY11" fmla="*/ 254793 h 513723"/>
                <a:gd name="connsiteX12" fmla="*/ 426244 w 1845489"/>
                <a:gd name="connsiteY12" fmla="*/ 271462 h 513723"/>
                <a:gd name="connsiteX13" fmla="*/ 488156 w 1845489"/>
                <a:gd name="connsiteY13" fmla="*/ 330993 h 513723"/>
                <a:gd name="connsiteX14" fmla="*/ 535781 w 1845489"/>
                <a:gd name="connsiteY14" fmla="*/ 373856 h 513723"/>
                <a:gd name="connsiteX15" fmla="*/ 581025 w 1845489"/>
                <a:gd name="connsiteY15" fmla="*/ 407194 h 513723"/>
                <a:gd name="connsiteX16" fmla="*/ 626269 w 1845489"/>
                <a:gd name="connsiteY16" fmla="*/ 438150 h 513723"/>
                <a:gd name="connsiteX17" fmla="*/ 688181 w 1845489"/>
                <a:gd name="connsiteY17" fmla="*/ 423862 h 513723"/>
                <a:gd name="connsiteX18" fmla="*/ 738188 w 1845489"/>
                <a:gd name="connsiteY18" fmla="*/ 404812 h 513723"/>
                <a:gd name="connsiteX19" fmla="*/ 790575 w 1845489"/>
                <a:gd name="connsiteY19" fmla="*/ 354806 h 513723"/>
                <a:gd name="connsiteX20" fmla="*/ 826294 w 1845489"/>
                <a:gd name="connsiteY20" fmla="*/ 314325 h 513723"/>
                <a:gd name="connsiteX21" fmla="*/ 842963 w 1845489"/>
                <a:gd name="connsiteY21" fmla="*/ 300037 h 513723"/>
                <a:gd name="connsiteX22" fmla="*/ 869156 w 1845489"/>
                <a:gd name="connsiteY22" fmla="*/ 307181 h 513723"/>
                <a:gd name="connsiteX23" fmla="*/ 950119 w 1845489"/>
                <a:gd name="connsiteY23" fmla="*/ 345281 h 513723"/>
                <a:gd name="connsiteX24" fmla="*/ 1002506 w 1845489"/>
                <a:gd name="connsiteY24" fmla="*/ 350043 h 513723"/>
                <a:gd name="connsiteX25" fmla="*/ 1071563 w 1845489"/>
                <a:gd name="connsiteY25" fmla="*/ 342900 h 513723"/>
                <a:gd name="connsiteX26" fmla="*/ 1128713 w 1845489"/>
                <a:gd name="connsiteY26" fmla="*/ 333375 h 513723"/>
                <a:gd name="connsiteX27" fmla="*/ 1140619 w 1845489"/>
                <a:gd name="connsiteY27" fmla="*/ 309562 h 513723"/>
                <a:gd name="connsiteX28" fmla="*/ 1135856 w 1845489"/>
                <a:gd name="connsiteY28" fmla="*/ 257175 h 513723"/>
                <a:gd name="connsiteX29" fmla="*/ 1135857 w 1845489"/>
                <a:gd name="connsiteY29" fmla="*/ 230980 h 513723"/>
                <a:gd name="connsiteX30" fmla="*/ 1128713 w 1845489"/>
                <a:gd name="connsiteY30" fmla="*/ 202406 h 513723"/>
                <a:gd name="connsiteX31" fmla="*/ 1159669 w 1845489"/>
                <a:gd name="connsiteY31" fmla="*/ 159543 h 513723"/>
                <a:gd name="connsiteX32" fmla="*/ 1178719 w 1845489"/>
                <a:gd name="connsiteY32" fmla="*/ 111918 h 513723"/>
                <a:gd name="connsiteX33" fmla="*/ 1190625 w 1845489"/>
                <a:gd name="connsiteY33" fmla="*/ 61912 h 513723"/>
                <a:gd name="connsiteX34" fmla="*/ 1221581 w 1845489"/>
                <a:gd name="connsiteY34" fmla="*/ 107155 h 513723"/>
                <a:gd name="connsiteX35" fmla="*/ 1250157 w 1845489"/>
                <a:gd name="connsiteY35" fmla="*/ 159543 h 513723"/>
                <a:gd name="connsiteX36" fmla="*/ 1259681 w 1845489"/>
                <a:gd name="connsiteY36" fmla="*/ 228600 h 513723"/>
                <a:gd name="connsiteX37" fmla="*/ 1278731 w 1845489"/>
                <a:gd name="connsiteY37" fmla="*/ 271462 h 513723"/>
                <a:gd name="connsiteX38" fmla="*/ 1316831 w 1845489"/>
                <a:gd name="connsiteY38" fmla="*/ 328612 h 513723"/>
                <a:gd name="connsiteX39" fmla="*/ 1378744 w 1845489"/>
                <a:gd name="connsiteY39" fmla="*/ 352425 h 513723"/>
                <a:gd name="connsiteX40" fmla="*/ 1454944 w 1845489"/>
                <a:gd name="connsiteY40" fmla="*/ 352424 h 513723"/>
                <a:gd name="connsiteX41" fmla="*/ 1504950 w 1845489"/>
                <a:gd name="connsiteY41" fmla="*/ 364331 h 513723"/>
                <a:gd name="connsiteX42" fmla="*/ 1562100 w 1845489"/>
                <a:gd name="connsiteY42" fmla="*/ 364331 h 513723"/>
                <a:gd name="connsiteX43" fmla="*/ 1609725 w 1845489"/>
                <a:gd name="connsiteY43" fmla="*/ 352425 h 513723"/>
                <a:gd name="connsiteX44" fmla="*/ 1666875 w 1845489"/>
                <a:gd name="connsiteY44" fmla="*/ 359568 h 513723"/>
                <a:gd name="connsiteX45" fmla="*/ 1693069 w 1845489"/>
                <a:gd name="connsiteY45" fmla="*/ 347662 h 513723"/>
                <a:gd name="connsiteX46" fmla="*/ 1695449 w 1845489"/>
                <a:gd name="connsiteY46" fmla="*/ 307181 h 513723"/>
                <a:gd name="connsiteX47" fmla="*/ 1685925 w 1845489"/>
                <a:gd name="connsiteY47" fmla="*/ 273843 h 513723"/>
                <a:gd name="connsiteX48" fmla="*/ 1674019 w 1845489"/>
                <a:gd name="connsiteY48" fmla="*/ 223837 h 513723"/>
                <a:gd name="connsiteX49" fmla="*/ 1654969 w 1845489"/>
                <a:gd name="connsiteY49" fmla="*/ 195262 h 513723"/>
                <a:gd name="connsiteX50" fmla="*/ 1697831 w 1845489"/>
                <a:gd name="connsiteY50" fmla="*/ 121444 h 513723"/>
                <a:gd name="connsiteX51" fmla="*/ 1707356 w 1845489"/>
                <a:gd name="connsiteY51" fmla="*/ 73818 h 513723"/>
                <a:gd name="connsiteX52" fmla="*/ 1724025 w 1845489"/>
                <a:gd name="connsiteY52" fmla="*/ 35718 h 513723"/>
                <a:gd name="connsiteX53" fmla="*/ 1747838 w 1845489"/>
                <a:gd name="connsiteY53" fmla="*/ 109537 h 513723"/>
                <a:gd name="connsiteX54" fmla="*/ 1785938 w 1845489"/>
                <a:gd name="connsiteY54" fmla="*/ 178593 h 513723"/>
                <a:gd name="connsiteX55" fmla="*/ 1809750 w 1845489"/>
                <a:gd name="connsiteY55" fmla="*/ 242887 h 513723"/>
                <a:gd name="connsiteX56" fmla="*/ 1845469 w 1845489"/>
                <a:gd name="connsiteY56" fmla="*/ 359569 h 513723"/>
                <a:gd name="connsiteX57" fmla="*/ 1814512 w 1845489"/>
                <a:gd name="connsiteY57" fmla="*/ 402431 h 513723"/>
                <a:gd name="connsiteX58" fmla="*/ 1788319 w 1845489"/>
                <a:gd name="connsiteY58" fmla="*/ 442913 h 513723"/>
                <a:gd name="connsiteX59" fmla="*/ 1714500 w 1845489"/>
                <a:gd name="connsiteY59" fmla="*/ 466725 h 513723"/>
                <a:gd name="connsiteX60" fmla="*/ 1619249 w 1845489"/>
                <a:gd name="connsiteY60" fmla="*/ 473868 h 513723"/>
                <a:gd name="connsiteX61" fmla="*/ 1523999 w 1845489"/>
                <a:gd name="connsiteY61" fmla="*/ 481012 h 513723"/>
                <a:gd name="connsiteX62" fmla="*/ 1450181 w 1845489"/>
                <a:gd name="connsiteY62" fmla="*/ 481012 h 513723"/>
                <a:gd name="connsiteX63" fmla="*/ 1340644 w 1845489"/>
                <a:gd name="connsiteY63" fmla="*/ 447675 h 513723"/>
                <a:gd name="connsiteX64" fmla="*/ 1273969 w 1845489"/>
                <a:gd name="connsiteY64" fmla="*/ 378618 h 513723"/>
                <a:gd name="connsiteX65" fmla="*/ 1223962 w 1845489"/>
                <a:gd name="connsiteY65" fmla="*/ 295274 h 513723"/>
                <a:gd name="connsiteX66" fmla="*/ 1200151 w 1845489"/>
                <a:gd name="connsiteY66" fmla="*/ 366713 h 513723"/>
                <a:gd name="connsiteX67" fmla="*/ 1135856 w 1845489"/>
                <a:gd name="connsiteY67" fmla="*/ 423862 h 513723"/>
                <a:gd name="connsiteX68" fmla="*/ 1047750 w 1845489"/>
                <a:gd name="connsiteY68" fmla="*/ 433387 h 513723"/>
                <a:gd name="connsiteX69" fmla="*/ 928688 w 1845489"/>
                <a:gd name="connsiteY69" fmla="*/ 423862 h 513723"/>
                <a:gd name="connsiteX70" fmla="*/ 871538 w 1845489"/>
                <a:gd name="connsiteY70" fmla="*/ 407193 h 513723"/>
                <a:gd name="connsiteX71" fmla="*/ 804863 w 1845489"/>
                <a:gd name="connsiteY71" fmla="*/ 464343 h 513723"/>
                <a:gd name="connsiteX72" fmla="*/ 683419 w 1845489"/>
                <a:gd name="connsiteY72" fmla="*/ 509587 h 513723"/>
                <a:gd name="connsiteX73" fmla="*/ 573881 w 1845489"/>
                <a:gd name="connsiteY73" fmla="*/ 511968 h 513723"/>
                <a:gd name="connsiteX74" fmla="*/ 504825 w 1845489"/>
                <a:gd name="connsiteY74" fmla="*/ 481012 h 513723"/>
                <a:gd name="connsiteX75" fmla="*/ 435769 w 1845489"/>
                <a:gd name="connsiteY75" fmla="*/ 388143 h 513723"/>
                <a:gd name="connsiteX76" fmla="*/ 402062 w 1845489"/>
                <a:gd name="connsiteY76" fmla="*/ 341189 h 513723"/>
                <a:gd name="connsiteX77" fmla="*/ 378619 w 1845489"/>
                <a:gd name="connsiteY77" fmla="*/ 333375 h 513723"/>
                <a:gd name="connsiteX78" fmla="*/ 340519 w 1845489"/>
                <a:gd name="connsiteY78" fmla="*/ 345281 h 513723"/>
                <a:gd name="connsiteX79" fmla="*/ 280988 w 1845489"/>
                <a:gd name="connsiteY79" fmla="*/ 359568 h 513723"/>
                <a:gd name="connsiteX80" fmla="*/ 202406 w 1845489"/>
                <a:gd name="connsiteY80" fmla="*/ 347662 h 513723"/>
                <a:gd name="connsiteX81" fmla="*/ 116681 w 1845489"/>
                <a:gd name="connsiteY81" fmla="*/ 340518 h 513723"/>
                <a:gd name="connsiteX82" fmla="*/ 54769 w 1845489"/>
                <a:gd name="connsiteY82" fmla="*/ 278606 h 513723"/>
                <a:gd name="connsiteX83" fmla="*/ 19050 w 1845489"/>
                <a:gd name="connsiteY83" fmla="*/ 200025 h 513723"/>
                <a:gd name="connsiteX84" fmla="*/ 0 w 1845489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04950 w 1831225"/>
                <a:gd name="connsiteY41" fmla="*/ 364331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435894 w 1831225"/>
                <a:gd name="connsiteY63" fmla="*/ 452437 h 513723"/>
                <a:gd name="connsiteX64" fmla="*/ 1340644 w 1831225"/>
                <a:gd name="connsiteY64" fmla="*/ 447675 h 513723"/>
                <a:gd name="connsiteX65" fmla="*/ 1273969 w 1831225"/>
                <a:gd name="connsiteY65" fmla="*/ 378618 h 513723"/>
                <a:gd name="connsiteX66" fmla="*/ 1223962 w 1831225"/>
                <a:gd name="connsiteY66" fmla="*/ 295274 h 513723"/>
                <a:gd name="connsiteX67" fmla="*/ 1200151 w 1831225"/>
                <a:gd name="connsiteY67" fmla="*/ 366713 h 513723"/>
                <a:gd name="connsiteX68" fmla="*/ 1135856 w 1831225"/>
                <a:gd name="connsiteY68" fmla="*/ 423862 h 513723"/>
                <a:gd name="connsiteX69" fmla="*/ 1047750 w 1831225"/>
                <a:gd name="connsiteY69" fmla="*/ 433387 h 513723"/>
                <a:gd name="connsiteX70" fmla="*/ 928688 w 1831225"/>
                <a:gd name="connsiteY70" fmla="*/ 423862 h 513723"/>
                <a:gd name="connsiteX71" fmla="*/ 871538 w 1831225"/>
                <a:gd name="connsiteY71" fmla="*/ 407193 h 513723"/>
                <a:gd name="connsiteX72" fmla="*/ 804863 w 1831225"/>
                <a:gd name="connsiteY72" fmla="*/ 464343 h 513723"/>
                <a:gd name="connsiteX73" fmla="*/ 683419 w 1831225"/>
                <a:gd name="connsiteY73" fmla="*/ 509587 h 513723"/>
                <a:gd name="connsiteX74" fmla="*/ 573881 w 1831225"/>
                <a:gd name="connsiteY74" fmla="*/ 511968 h 513723"/>
                <a:gd name="connsiteX75" fmla="*/ 504825 w 1831225"/>
                <a:gd name="connsiteY75" fmla="*/ 481012 h 513723"/>
                <a:gd name="connsiteX76" fmla="*/ 435769 w 1831225"/>
                <a:gd name="connsiteY76" fmla="*/ 388143 h 513723"/>
                <a:gd name="connsiteX77" fmla="*/ 402062 w 1831225"/>
                <a:gd name="connsiteY77" fmla="*/ 341189 h 513723"/>
                <a:gd name="connsiteX78" fmla="*/ 378619 w 1831225"/>
                <a:gd name="connsiteY78" fmla="*/ 333375 h 513723"/>
                <a:gd name="connsiteX79" fmla="*/ 340519 w 1831225"/>
                <a:gd name="connsiteY79" fmla="*/ 345281 h 513723"/>
                <a:gd name="connsiteX80" fmla="*/ 280988 w 1831225"/>
                <a:gd name="connsiteY80" fmla="*/ 359568 h 513723"/>
                <a:gd name="connsiteX81" fmla="*/ 202406 w 1831225"/>
                <a:gd name="connsiteY81" fmla="*/ 347662 h 513723"/>
                <a:gd name="connsiteX82" fmla="*/ 116681 w 1831225"/>
                <a:gd name="connsiteY82" fmla="*/ 340518 h 513723"/>
                <a:gd name="connsiteX83" fmla="*/ 54769 w 1831225"/>
                <a:gd name="connsiteY83" fmla="*/ 278606 h 513723"/>
                <a:gd name="connsiteX84" fmla="*/ 19050 w 1831225"/>
                <a:gd name="connsiteY84" fmla="*/ 200025 h 513723"/>
                <a:gd name="connsiteX85" fmla="*/ 0 w 1831225"/>
                <a:gd name="connsiteY85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0 w 1831225"/>
                <a:gd name="connsiteY1" fmla="*/ 59532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0 w 1843132"/>
                <a:gd name="connsiteY84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5975 w 1832437"/>
                <a:gd name="connsiteY0" fmla="*/ 86520 h 478800"/>
                <a:gd name="connsiteX1" fmla="*/ 1212 w 1832437"/>
                <a:gd name="connsiteY1" fmla="*/ 24609 h 478800"/>
                <a:gd name="connsiteX2" fmla="*/ 27406 w 1832437"/>
                <a:gd name="connsiteY2" fmla="*/ 24608 h 478800"/>
                <a:gd name="connsiteX3" fmla="*/ 44075 w 1832437"/>
                <a:gd name="connsiteY3" fmla="*/ 79377 h 478800"/>
                <a:gd name="connsiteX4" fmla="*/ 55981 w 1832437"/>
                <a:gd name="connsiteY4" fmla="*/ 105570 h 478800"/>
                <a:gd name="connsiteX5" fmla="*/ 105987 w 1832437"/>
                <a:gd name="connsiteY5" fmla="*/ 148433 h 478800"/>
                <a:gd name="connsiteX6" fmla="*/ 160756 w 1832437"/>
                <a:gd name="connsiteY6" fmla="*/ 224633 h 478800"/>
                <a:gd name="connsiteX7" fmla="*/ 225050 w 1832437"/>
                <a:gd name="connsiteY7" fmla="*/ 219870 h 478800"/>
                <a:gd name="connsiteX8" fmla="*/ 258387 w 1832437"/>
                <a:gd name="connsiteY8" fmla="*/ 246064 h 478800"/>
                <a:gd name="connsiteX9" fmla="*/ 308393 w 1832437"/>
                <a:gd name="connsiteY9" fmla="*/ 229396 h 478800"/>
                <a:gd name="connsiteX10" fmla="*/ 346493 w 1832437"/>
                <a:gd name="connsiteY10" fmla="*/ 205583 h 478800"/>
                <a:gd name="connsiteX11" fmla="*/ 394119 w 1832437"/>
                <a:gd name="connsiteY11" fmla="*/ 203201 h 478800"/>
                <a:gd name="connsiteX12" fmla="*/ 427456 w 1832437"/>
                <a:gd name="connsiteY12" fmla="*/ 236539 h 478800"/>
                <a:gd name="connsiteX13" fmla="*/ 489368 w 1832437"/>
                <a:gd name="connsiteY13" fmla="*/ 296070 h 478800"/>
                <a:gd name="connsiteX14" fmla="*/ 536993 w 1832437"/>
                <a:gd name="connsiteY14" fmla="*/ 338933 h 478800"/>
                <a:gd name="connsiteX15" fmla="*/ 582237 w 1832437"/>
                <a:gd name="connsiteY15" fmla="*/ 372271 h 478800"/>
                <a:gd name="connsiteX16" fmla="*/ 634624 w 1832437"/>
                <a:gd name="connsiteY16" fmla="*/ 398465 h 478800"/>
                <a:gd name="connsiteX17" fmla="*/ 689393 w 1832437"/>
                <a:gd name="connsiteY17" fmla="*/ 388939 h 478800"/>
                <a:gd name="connsiteX18" fmla="*/ 739400 w 1832437"/>
                <a:gd name="connsiteY18" fmla="*/ 369889 h 478800"/>
                <a:gd name="connsiteX19" fmla="*/ 791787 w 1832437"/>
                <a:gd name="connsiteY19" fmla="*/ 319883 h 478800"/>
                <a:gd name="connsiteX20" fmla="*/ 827506 w 1832437"/>
                <a:gd name="connsiteY20" fmla="*/ 279402 h 478800"/>
                <a:gd name="connsiteX21" fmla="*/ 844175 w 1832437"/>
                <a:gd name="connsiteY21" fmla="*/ 265114 h 478800"/>
                <a:gd name="connsiteX22" fmla="*/ 870368 w 1832437"/>
                <a:gd name="connsiteY22" fmla="*/ 272258 h 478800"/>
                <a:gd name="connsiteX23" fmla="*/ 951331 w 1832437"/>
                <a:gd name="connsiteY23" fmla="*/ 310358 h 478800"/>
                <a:gd name="connsiteX24" fmla="*/ 1003718 w 1832437"/>
                <a:gd name="connsiteY24" fmla="*/ 315120 h 478800"/>
                <a:gd name="connsiteX25" fmla="*/ 1072775 w 1832437"/>
                <a:gd name="connsiteY25" fmla="*/ 307977 h 478800"/>
                <a:gd name="connsiteX26" fmla="*/ 1129925 w 1832437"/>
                <a:gd name="connsiteY26" fmla="*/ 298452 h 478800"/>
                <a:gd name="connsiteX27" fmla="*/ 1141831 w 1832437"/>
                <a:gd name="connsiteY27" fmla="*/ 274639 h 478800"/>
                <a:gd name="connsiteX28" fmla="*/ 1137068 w 1832437"/>
                <a:gd name="connsiteY28" fmla="*/ 222252 h 478800"/>
                <a:gd name="connsiteX29" fmla="*/ 1137069 w 1832437"/>
                <a:gd name="connsiteY29" fmla="*/ 196057 h 478800"/>
                <a:gd name="connsiteX30" fmla="*/ 1129925 w 1832437"/>
                <a:gd name="connsiteY30" fmla="*/ 167483 h 478800"/>
                <a:gd name="connsiteX31" fmla="*/ 1160881 w 1832437"/>
                <a:gd name="connsiteY31" fmla="*/ 124620 h 478800"/>
                <a:gd name="connsiteX32" fmla="*/ 1172787 w 1832437"/>
                <a:gd name="connsiteY32" fmla="*/ 74614 h 478800"/>
                <a:gd name="connsiteX33" fmla="*/ 1191837 w 1832437"/>
                <a:gd name="connsiteY33" fmla="*/ 26989 h 478800"/>
                <a:gd name="connsiteX34" fmla="*/ 1222793 w 1832437"/>
                <a:gd name="connsiteY34" fmla="*/ 72232 h 478800"/>
                <a:gd name="connsiteX35" fmla="*/ 1251369 w 1832437"/>
                <a:gd name="connsiteY35" fmla="*/ 124620 h 478800"/>
                <a:gd name="connsiteX36" fmla="*/ 1260893 w 1832437"/>
                <a:gd name="connsiteY36" fmla="*/ 193677 h 478800"/>
                <a:gd name="connsiteX37" fmla="*/ 1279943 w 1832437"/>
                <a:gd name="connsiteY37" fmla="*/ 236539 h 478800"/>
                <a:gd name="connsiteX38" fmla="*/ 1318043 w 1832437"/>
                <a:gd name="connsiteY38" fmla="*/ 293689 h 478800"/>
                <a:gd name="connsiteX39" fmla="*/ 1375194 w 1832437"/>
                <a:gd name="connsiteY39" fmla="*/ 300833 h 478800"/>
                <a:gd name="connsiteX40" fmla="*/ 1456156 w 1832437"/>
                <a:gd name="connsiteY40" fmla="*/ 317501 h 478800"/>
                <a:gd name="connsiteX41" fmla="*/ 1527593 w 1832437"/>
                <a:gd name="connsiteY41" fmla="*/ 322264 h 478800"/>
                <a:gd name="connsiteX42" fmla="*/ 1563312 w 1832437"/>
                <a:gd name="connsiteY42" fmla="*/ 329408 h 478800"/>
                <a:gd name="connsiteX43" fmla="*/ 1610937 w 1832437"/>
                <a:gd name="connsiteY43" fmla="*/ 317502 h 478800"/>
                <a:gd name="connsiteX44" fmla="*/ 1668087 w 1832437"/>
                <a:gd name="connsiteY44" fmla="*/ 324645 h 478800"/>
                <a:gd name="connsiteX45" fmla="*/ 1694281 w 1832437"/>
                <a:gd name="connsiteY45" fmla="*/ 312739 h 478800"/>
                <a:gd name="connsiteX46" fmla="*/ 1696661 w 1832437"/>
                <a:gd name="connsiteY46" fmla="*/ 272258 h 478800"/>
                <a:gd name="connsiteX47" fmla="*/ 1687137 w 1832437"/>
                <a:gd name="connsiteY47" fmla="*/ 238920 h 478800"/>
                <a:gd name="connsiteX48" fmla="*/ 1675231 w 1832437"/>
                <a:gd name="connsiteY48" fmla="*/ 188914 h 478800"/>
                <a:gd name="connsiteX49" fmla="*/ 1656181 w 1832437"/>
                <a:gd name="connsiteY49" fmla="*/ 160339 h 478800"/>
                <a:gd name="connsiteX50" fmla="*/ 1699043 w 1832437"/>
                <a:gd name="connsiteY50" fmla="*/ 86521 h 478800"/>
                <a:gd name="connsiteX51" fmla="*/ 1708568 w 1832437"/>
                <a:gd name="connsiteY51" fmla="*/ 38895 h 478800"/>
                <a:gd name="connsiteX52" fmla="*/ 1725237 w 1832437"/>
                <a:gd name="connsiteY52" fmla="*/ 795 h 478800"/>
                <a:gd name="connsiteX53" fmla="*/ 1749050 w 1832437"/>
                <a:gd name="connsiteY53" fmla="*/ 74614 h 478800"/>
                <a:gd name="connsiteX54" fmla="*/ 1787150 w 1832437"/>
                <a:gd name="connsiteY54" fmla="*/ 143670 h 478800"/>
                <a:gd name="connsiteX55" fmla="*/ 1810962 w 1832437"/>
                <a:gd name="connsiteY55" fmla="*/ 207964 h 478800"/>
                <a:gd name="connsiteX56" fmla="*/ 1832394 w 1832437"/>
                <a:gd name="connsiteY56" fmla="*/ 317502 h 478800"/>
                <a:gd name="connsiteX57" fmla="*/ 1815724 w 1832437"/>
                <a:gd name="connsiteY57" fmla="*/ 367508 h 478800"/>
                <a:gd name="connsiteX58" fmla="*/ 1789531 w 1832437"/>
                <a:gd name="connsiteY58" fmla="*/ 407990 h 478800"/>
                <a:gd name="connsiteX59" fmla="*/ 1715712 w 1832437"/>
                <a:gd name="connsiteY59" fmla="*/ 431802 h 478800"/>
                <a:gd name="connsiteX60" fmla="*/ 1639511 w 1832437"/>
                <a:gd name="connsiteY60" fmla="*/ 422277 h 478800"/>
                <a:gd name="connsiteX61" fmla="*/ 1532355 w 1832437"/>
                <a:gd name="connsiteY61" fmla="*/ 419896 h 478800"/>
                <a:gd name="connsiteX62" fmla="*/ 1437106 w 1832437"/>
                <a:gd name="connsiteY62" fmla="*/ 417514 h 478800"/>
                <a:gd name="connsiteX63" fmla="*/ 1341856 w 1832437"/>
                <a:gd name="connsiteY63" fmla="*/ 412752 h 478800"/>
                <a:gd name="connsiteX64" fmla="*/ 1275181 w 1832437"/>
                <a:gd name="connsiteY64" fmla="*/ 343695 h 478800"/>
                <a:gd name="connsiteX65" fmla="*/ 1225174 w 1832437"/>
                <a:gd name="connsiteY65" fmla="*/ 260351 h 478800"/>
                <a:gd name="connsiteX66" fmla="*/ 1201363 w 1832437"/>
                <a:gd name="connsiteY66" fmla="*/ 331790 h 478800"/>
                <a:gd name="connsiteX67" fmla="*/ 1137068 w 1832437"/>
                <a:gd name="connsiteY67" fmla="*/ 388939 h 478800"/>
                <a:gd name="connsiteX68" fmla="*/ 1048962 w 1832437"/>
                <a:gd name="connsiteY68" fmla="*/ 398464 h 478800"/>
                <a:gd name="connsiteX69" fmla="*/ 929900 w 1832437"/>
                <a:gd name="connsiteY69" fmla="*/ 388939 h 478800"/>
                <a:gd name="connsiteX70" fmla="*/ 872750 w 1832437"/>
                <a:gd name="connsiteY70" fmla="*/ 372270 h 478800"/>
                <a:gd name="connsiteX71" fmla="*/ 806075 w 1832437"/>
                <a:gd name="connsiteY71" fmla="*/ 429420 h 478800"/>
                <a:gd name="connsiteX72" fmla="*/ 684631 w 1832437"/>
                <a:gd name="connsiteY72" fmla="*/ 474664 h 478800"/>
                <a:gd name="connsiteX73" fmla="*/ 575093 w 1832437"/>
                <a:gd name="connsiteY73" fmla="*/ 477045 h 478800"/>
                <a:gd name="connsiteX74" fmla="*/ 506037 w 1832437"/>
                <a:gd name="connsiteY74" fmla="*/ 446089 h 478800"/>
                <a:gd name="connsiteX75" fmla="*/ 436981 w 1832437"/>
                <a:gd name="connsiteY75" fmla="*/ 353220 h 478800"/>
                <a:gd name="connsiteX76" fmla="*/ 403274 w 1832437"/>
                <a:gd name="connsiteY76" fmla="*/ 306266 h 478800"/>
                <a:gd name="connsiteX77" fmla="*/ 379831 w 1832437"/>
                <a:gd name="connsiteY77" fmla="*/ 298452 h 478800"/>
                <a:gd name="connsiteX78" fmla="*/ 341731 w 1832437"/>
                <a:gd name="connsiteY78" fmla="*/ 310358 h 478800"/>
                <a:gd name="connsiteX79" fmla="*/ 282200 w 1832437"/>
                <a:gd name="connsiteY79" fmla="*/ 324645 h 478800"/>
                <a:gd name="connsiteX80" fmla="*/ 203618 w 1832437"/>
                <a:gd name="connsiteY80" fmla="*/ 312739 h 478800"/>
                <a:gd name="connsiteX81" fmla="*/ 117893 w 1832437"/>
                <a:gd name="connsiteY81" fmla="*/ 305595 h 478800"/>
                <a:gd name="connsiteX82" fmla="*/ 55981 w 1832437"/>
                <a:gd name="connsiteY82" fmla="*/ 243683 h 478800"/>
                <a:gd name="connsiteX83" fmla="*/ 20262 w 1832437"/>
                <a:gd name="connsiteY83" fmla="*/ 165102 h 478800"/>
                <a:gd name="connsiteX84" fmla="*/ 5975 w 1832437"/>
                <a:gd name="connsiteY84" fmla="*/ 86520 h 478800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405416 w 1834579"/>
                <a:gd name="connsiteY76" fmla="*/ 319757 h 492291"/>
                <a:gd name="connsiteX77" fmla="*/ 381973 w 1834579"/>
                <a:gd name="connsiteY77" fmla="*/ 311943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1973 w 1834579"/>
                <a:gd name="connsiteY76" fmla="*/ 311943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07180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2448 w 1834579"/>
                <a:gd name="connsiteY10" fmla="*/ 230980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1499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7650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17679 w 1834579"/>
                <a:gd name="connsiteY9" fmla="*/ 235744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74817 w 1834579"/>
                <a:gd name="connsiteY8" fmla="*/ 147636 h 492291"/>
                <a:gd name="connsiteX9" fmla="*/ 293867 w 1834579"/>
                <a:gd name="connsiteY9" fmla="*/ 214312 h 492291"/>
                <a:gd name="connsiteX10" fmla="*/ 317679 w 1834579"/>
                <a:gd name="connsiteY10" fmla="*/ 235744 h 492291"/>
                <a:gd name="connsiteX11" fmla="*/ 386736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33204 w 1834579"/>
                <a:gd name="connsiteY8" fmla="*/ 179189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23679 w 1834579"/>
                <a:gd name="connsiteY7" fmla="*/ 13632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9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91472 w 1834579"/>
                <a:gd name="connsiteY6" fmla="*/ 150018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37954 w 1834579"/>
                <a:gd name="connsiteY84" fmla="*/ 279201 h 492291"/>
                <a:gd name="connsiteX85" fmla="*/ 120035 w 1834579"/>
                <a:gd name="connsiteY85" fmla="*/ 319086 h 492291"/>
                <a:gd name="connsiteX86" fmla="*/ 58123 w 1834579"/>
                <a:gd name="connsiteY86" fmla="*/ 257174 h 492291"/>
                <a:gd name="connsiteX87" fmla="*/ 22404 w 1834579"/>
                <a:gd name="connsiteY87" fmla="*/ 178593 h 492291"/>
                <a:gd name="connsiteX88" fmla="*/ 8117 w 1834579"/>
                <a:gd name="connsiteY88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4155 w 1834579"/>
                <a:gd name="connsiteY8" fmla="*/ 74414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834579" h="492291">
                  <a:moveTo>
                    <a:pt x="8117" y="100011"/>
                  </a:moveTo>
                  <a:cubicBezTo>
                    <a:pt x="4545" y="70246"/>
                    <a:pt x="-2599" y="10319"/>
                    <a:pt x="973" y="0"/>
                  </a:cubicBezTo>
                  <a:lnTo>
                    <a:pt x="29548" y="38099"/>
                  </a:lnTo>
                  <a:lnTo>
                    <a:pt x="46217" y="92868"/>
                  </a:lnTo>
                  <a:cubicBezTo>
                    <a:pt x="52567" y="107949"/>
                    <a:pt x="57329" y="117077"/>
                    <a:pt x="67648" y="128586"/>
                  </a:cubicBezTo>
                  <a:cubicBezTo>
                    <a:pt x="77967" y="140095"/>
                    <a:pt x="88682" y="159543"/>
                    <a:pt x="108129" y="161924"/>
                  </a:cubicBezTo>
                  <a:cubicBezTo>
                    <a:pt x="127576" y="164305"/>
                    <a:pt x="169832" y="152696"/>
                    <a:pt x="184328" y="142874"/>
                  </a:cubicBezTo>
                  <a:cubicBezTo>
                    <a:pt x="198824" y="133052"/>
                    <a:pt x="190133" y="114399"/>
                    <a:pt x="195104" y="102989"/>
                  </a:cubicBezTo>
                  <a:cubicBezTo>
                    <a:pt x="200075" y="91579"/>
                    <a:pt x="203439" y="72430"/>
                    <a:pt x="214155" y="74414"/>
                  </a:cubicBezTo>
                  <a:cubicBezTo>
                    <a:pt x="224871" y="76398"/>
                    <a:pt x="253445" y="117673"/>
                    <a:pt x="259398" y="114895"/>
                  </a:cubicBezTo>
                  <a:lnTo>
                    <a:pt x="254635" y="110133"/>
                  </a:lnTo>
                  <a:cubicBezTo>
                    <a:pt x="261570" y="104874"/>
                    <a:pt x="268278" y="130273"/>
                    <a:pt x="274817" y="147636"/>
                  </a:cubicBezTo>
                  <a:cubicBezTo>
                    <a:pt x="281356" y="164999"/>
                    <a:pt x="286723" y="199627"/>
                    <a:pt x="293867" y="214312"/>
                  </a:cubicBezTo>
                  <a:cubicBezTo>
                    <a:pt x="301011" y="228997"/>
                    <a:pt x="302201" y="235347"/>
                    <a:pt x="317679" y="235744"/>
                  </a:cubicBezTo>
                  <a:cubicBezTo>
                    <a:pt x="333157" y="236141"/>
                    <a:pt x="368083" y="214311"/>
                    <a:pt x="386736" y="216692"/>
                  </a:cubicBezTo>
                  <a:cubicBezTo>
                    <a:pt x="405389" y="219073"/>
                    <a:pt x="412136" y="234552"/>
                    <a:pt x="429598" y="250030"/>
                  </a:cubicBezTo>
                  <a:cubicBezTo>
                    <a:pt x="447060" y="265508"/>
                    <a:pt x="473254" y="292495"/>
                    <a:pt x="491510" y="309561"/>
                  </a:cubicBezTo>
                  <a:cubicBezTo>
                    <a:pt x="507385" y="323849"/>
                    <a:pt x="523657" y="339724"/>
                    <a:pt x="539135" y="352424"/>
                  </a:cubicBezTo>
                  <a:cubicBezTo>
                    <a:pt x="554613" y="365124"/>
                    <a:pt x="566123" y="380206"/>
                    <a:pt x="584379" y="385762"/>
                  </a:cubicBezTo>
                  <a:cubicBezTo>
                    <a:pt x="599460" y="396081"/>
                    <a:pt x="618907" y="409178"/>
                    <a:pt x="636766" y="411956"/>
                  </a:cubicBezTo>
                  <a:cubicBezTo>
                    <a:pt x="654625" y="414734"/>
                    <a:pt x="672882" y="407986"/>
                    <a:pt x="691535" y="402430"/>
                  </a:cubicBezTo>
                  <a:lnTo>
                    <a:pt x="741542" y="383380"/>
                  </a:lnTo>
                  <a:cubicBezTo>
                    <a:pt x="759005" y="373458"/>
                    <a:pt x="779245" y="348455"/>
                    <a:pt x="793929" y="333374"/>
                  </a:cubicBezTo>
                  <a:cubicBezTo>
                    <a:pt x="808613" y="318293"/>
                    <a:pt x="820917" y="302021"/>
                    <a:pt x="829648" y="292893"/>
                  </a:cubicBezTo>
                  <a:cubicBezTo>
                    <a:pt x="838379" y="283765"/>
                    <a:pt x="839173" y="279796"/>
                    <a:pt x="846317" y="278605"/>
                  </a:cubicBezTo>
                  <a:cubicBezTo>
                    <a:pt x="853461" y="277414"/>
                    <a:pt x="854651" y="278208"/>
                    <a:pt x="872510" y="285749"/>
                  </a:cubicBezTo>
                  <a:cubicBezTo>
                    <a:pt x="890369" y="293290"/>
                    <a:pt x="931248" y="316705"/>
                    <a:pt x="953473" y="323849"/>
                  </a:cubicBezTo>
                  <a:cubicBezTo>
                    <a:pt x="975698" y="330993"/>
                    <a:pt x="982841" y="330992"/>
                    <a:pt x="1005860" y="328611"/>
                  </a:cubicBezTo>
                  <a:lnTo>
                    <a:pt x="1074917" y="321468"/>
                  </a:lnTo>
                  <a:cubicBezTo>
                    <a:pt x="1095951" y="318690"/>
                    <a:pt x="1120558" y="317499"/>
                    <a:pt x="1132067" y="311943"/>
                  </a:cubicBezTo>
                  <a:cubicBezTo>
                    <a:pt x="1143576" y="306387"/>
                    <a:pt x="1142783" y="300830"/>
                    <a:pt x="1143973" y="288130"/>
                  </a:cubicBezTo>
                  <a:cubicBezTo>
                    <a:pt x="1145163" y="275430"/>
                    <a:pt x="1140401" y="249634"/>
                    <a:pt x="1139210" y="235743"/>
                  </a:cubicBezTo>
                  <a:cubicBezTo>
                    <a:pt x="1139210" y="227011"/>
                    <a:pt x="1140402" y="218676"/>
                    <a:pt x="1139211" y="209548"/>
                  </a:cubicBezTo>
                  <a:cubicBezTo>
                    <a:pt x="1138020" y="200420"/>
                    <a:pt x="1128098" y="192880"/>
                    <a:pt x="1132067" y="180974"/>
                  </a:cubicBezTo>
                  <a:lnTo>
                    <a:pt x="1163023" y="138111"/>
                  </a:lnTo>
                  <a:cubicBezTo>
                    <a:pt x="1171357" y="123030"/>
                    <a:pt x="1169770" y="104377"/>
                    <a:pt x="1174929" y="88105"/>
                  </a:cubicBezTo>
                  <a:cubicBezTo>
                    <a:pt x="1180088" y="71833"/>
                    <a:pt x="1186835" y="41274"/>
                    <a:pt x="1193979" y="40480"/>
                  </a:cubicBezTo>
                  <a:lnTo>
                    <a:pt x="1224935" y="85723"/>
                  </a:lnTo>
                  <a:lnTo>
                    <a:pt x="1253511" y="138111"/>
                  </a:lnTo>
                  <a:lnTo>
                    <a:pt x="1263035" y="207168"/>
                  </a:lnTo>
                  <a:lnTo>
                    <a:pt x="1282085" y="250030"/>
                  </a:lnTo>
                  <a:cubicBezTo>
                    <a:pt x="1291610" y="266699"/>
                    <a:pt x="1304310" y="296464"/>
                    <a:pt x="1320185" y="307180"/>
                  </a:cubicBezTo>
                  <a:cubicBezTo>
                    <a:pt x="1336060" y="317896"/>
                    <a:pt x="1354317" y="310355"/>
                    <a:pt x="1377336" y="314324"/>
                  </a:cubicBezTo>
                  <a:cubicBezTo>
                    <a:pt x="1400355" y="318293"/>
                    <a:pt x="1432898" y="327420"/>
                    <a:pt x="1458298" y="330992"/>
                  </a:cubicBezTo>
                  <a:cubicBezTo>
                    <a:pt x="1483698" y="334564"/>
                    <a:pt x="1509891" y="334961"/>
                    <a:pt x="1529735" y="335755"/>
                  </a:cubicBezTo>
                  <a:cubicBezTo>
                    <a:pt x="1549579" y="336549"/>
                    <a:pt x="1551563" y="343693"/>
                    <a:pt x="1565454" y="342899"/>
                  </a:cubicBezTo>
                  <a:cubicBezTo>
                    <a:pt x="1579345" y="342105"/>
                    <a:pt x="1595617" y="331787"/>
                    <a:pt x="1613079" y="330993"/>
                  </a:cubicBezTo>
                  <a:cubicBezTo>
                    <a:pt x="1632129" y="333374"/>
                    <a:pt x="1656338" y="338930"/>
                    <a:pt x="1670229" y="338136"/>
                  </a:cubicBezTo>
                  <a:cubicBezTo>
                    <a:pt x="1684120" y="337342"/>
                    <a:pt x="1691661" y="334961"/>
                    <a:pt x="1696423" y="326230"/>
                  </a:cubicBezTo>
                  <a:cubicBezTo>
                    <a:pt x="1701185" y="317499"/>
                    <a:pt x="1698010" y="299243"/>
                    <a:pt x="1698803" y="285749"/>
                  </a:cubicBezTo>
                  <a:cubicBezTo>
                    <a:pt x="1703565" y="277018"/>
                    <a:pt x="1694835" y="268683"/>
                    <a:pt x="1689279" y="252411"/>
                  </a:cubicBezTo>
                  <a:lnTo>
                    <a:pt x="1677373" y="202405"/>
                  </a:lnTo>
                  <a:lnTo>
                    <a:pt x="1658323" y="173830"/>
                  </a:lnTo>
                  <a:lnTo>
                    <a:pt x="1701185" y="100012"/>
                  </a:lnTo>
                  <a:lnTo>
                    <a:pt x="1710710" y="52386"/>
                  </a:lnTo>
                  <a:cubicBezTo>
                    <a:pt x="1714282" y="37305"/>
                    <a:pt x="1720632" y="8333"/>
                    <a:pt x="1727379" y="14286"/>
                  </a:cubicBezTo>
                  <a:cubicBezTo>
                    <a:pt x="1734126" y="20239"/>
                    <a:pt x="1740873" y="64293"/>
                    <a:pt x="1751192" y="88105"/>
                  </a:cubicBezTo>
                  <a:cubicBezTo>
                    <a:pt x="1761511" y="111917"/>
                    <a:pt x="1778973" y="134936"/>
                    <a:pt x="1789292" y="157161"/>
                  </a:cubicBezTo>
                  <a:cubicBezTo>
                    <a:pt x="1799611" y="179386"/>
                    <a:pt x="1805563" y="192483"/>
                    <a:pt x="1813104" y="221455"/>
                  </a:cubicBezTo>
                  <a:cubicBezTo>
                    <a:pt x="1820645" y="250427"/>
                    <a:pt x="1833742" y="304402"/>
                    <a:pt x="1834536" y="330993"/>
                  </a:cubicBezTo>
                  <a:cubicBezTo>
                    <a:pt x="1835330" y="357584"/>
                    <a:pt x="1825010" y="365918"/>
                    <a:pt x="1817866" y="380999"/>
                  </a:cubicBezTo>
                  <a:cubicBezTo>
                    <a:pt x="1810722" y="396080"/>
                    <a:pt x="1808342" y="410765"/>
                    <a:pt x="1791673" y="421481"/>
                  </a:cubicBezTo>
                  <a:cubicBezTo>
                    <a:pt x="1775004" y="432197"/>
                    <a:pt x="1747620" y="443309"/>
                    <a:pt x="1717854" y="445293"/>
                  </a:cubicBezTo>
                  <a:lnTo>
                    <a:pt x="1641653" y="435768"/>
                  </a:lnTo>
                  <a:cubicBezTo>
                    <a:pt x="1609903" y="438149"/>
                    <a:pt x="1568231" y="434181"/>
                    <a:pt x="1534497" y="433387"/>
                  </a:cubicBezTo>
                  <a:cubicBezTo>
                    <a:pt x="1500763" y="432593"/>
                    <a:pt x="1469807" y="436561"/>
                    <a:pt x="1439248" y="431005"/>
                  </a:cubicBezTo>
                  <a:cubicBezTo>
                    <a:pt x="1408689" y="425449"/>
                    <a:pt x="1370986" y="438546"/>
                    <a:pt x="1343998" y="426243"/>
                  </a:cubicBezTo>
                  <a:cubicBezTo>
                    <a:pt x="1317011" y="413940"/>
                    <a:pt x="1292801" y="375045"/>
                    <a:pt x="1277323" y="357186"/>
                  </a:cubicBezTo>
                  <a:cubicBezTo>
                    <a:pt x="1261845" y="339327"/>
                    <a:pt x="1259465" y="332978"/>
                    <a:pt x="1251130" y="319087"/>
                  </a:cubicBezTo>
                  <a:cubicBezTo>
                    <a:pt x="1242795" y="305196"/>
                    <a:pt x="1235650" y="267889"/>
                    <a:pt x="1227316" y="273842"/>
                  </a:cubicBezTo>
                  <a:cubicBezTo>
                    <a:pt x="1218982" y="279795"/>
                    <a:pt x="1215808" y="333375"/>
                    <a:pt x="1201124" y="354806"/>
                  </a:cubicBezTo>
                  <a:cubicBezTo>
                    <a:pt x="1186440" y="376237"/>
                    <a:pt x="1160642" y="383380"/>
                    <a:pt x="1139210" y="402430"/>
                  </a:cubicBezTo>
                  <a:cubicBezTo>
                    <a:pt x="1113810" y="413542"/>
                    <a:pt x="1090791" y="415130"/>
                    <a:pt x="1051104" y="411955"/>
                  </a:cubicBezTo>
                  <a:lnTo>
                    <a:pt x="932042" y="402430"/>
                  </a:lnTo>
                  <a:cubicBezTo>
                    <a:pt x="902673" y="398064"/>
                    <a:pt x="897117" y="366711"/>
                    <a:pt x="874892" y="385761"/>
                  </a:cubicBezTo>
                  <a:lnTo>
                    <a:pt x="808217" y="442911"/>
                  </a:lnTo>
                  <a:cubicBezTo>
                    <a:pt x="776864" y="459977"/>
                    <a:pt x="723286" y="487361"/>
                    <a:pt x="686773" y="488155"/>
                  </a:cubicBezTo>
                  <a:cubicBezTo>
                    <a:pt x="650260" y="488949"/>
                    <a:pt x="607001" y="495298"/>
                    <a:pt x="577235" y="490536"/>
                  </a:cubicBezTo>
                  <a:cubicBezTo>
                    <a:pt x="547469" y="485774"/>
                    <a:pt x="525641" y="490536"/>
                    <a:pt x="508179" y="459580"/>
                  </a:cubicBezTo>
                  <a:cubicBezTo>
                    <a:pt x="485160" y="428624"/>
                    <a:pt x="460157" y="395683"/>
                    <a:pt x="439123" y="366711"/>
                  </a:cubicBezTo>
                  <a:lnTo>
                    <a:pt x="389117" y="321468"/>
                  </a:lnTo>
                  <a:cubicBezTo>
                    <a:pt x="378860" y="322150"/>
                    <a:pt x="360145" y="319484"/>
                    <a:pt x="343873" y="323849"/>
                  </a:cubicBezTo>
                  <a:lnTo>
                    <a:pt x="284342" y="316704"/>
                  </a:lnTo>
                  <a:cubicBezTo>
                    <a:pt x="258942" y="320673"/>
                    <a:pt x="258149" y="238124"/>
                    <a:pt x="231955" y="233362"/>
                  </a:cubicBezTo>
                  <a:cubicBezTo>
                    <a:pt x="205761" y="228600"/>
                    <a:pt x="156151" y="284161"/>
                    <a:pt x="127179" y="288130"/>
                  </a:cubicBezTo>
                  <a:cubicBezTo>
                    <a:pt x="98207" y="292099"/>
                    <a:pt x="74395" y="280589"/>
                    <a:pt x="58123" y="257174"/>
                  </a:cubicBezTo>
                  <a:cubicBezTo>
                    <a:pt x="41851" y="233759"/>
                    <a:pt x="30738" y="204787"/>
                    <a:pt x="22404" y="178593"/>
                  </a:cubicBezTo>
                  <a:cubicBezTo>
                    <a:pt x="17642" y="152399"/>
                    <a:pt x="11689" y="129776"/>
                    <a:pt x="8117" y="100011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4059359" y="5397547"/>
              <a:ext cx="570303" cy="213864"/>
            </a:xfrm>
            <a:prstGeom prst="rect">
              <a:avLst/>
            </a:prstGeom>
            <a:solidFill>
              <a:srgbClr val="FBCC57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37" name="Freeform 336"/>
            <p:cNvSpPr/>
            <p:nvPr/>
          </p:nvSpPr>
          <p:spPr>
            <a:xfrm>
              <a:off x="5109450" y="4495043"/>
              <a:ext cx="1956173" cy="517636"/>
            </a:xfrm>
            <a:custGeom>
              <a:avLst/>
              <a:gdLst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269207 w 1943100"/>
                <a:gd name="connsiteY26" fmla="*/ 400050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21482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51826"/>
                <a:gd name="connsiteY0" fmla="*/ 0 h 522865"/>
                <a:gd name="connsiteX1" fmla="*/ 78581 w 1951826"/>
                <a:gd name="connsiteY1" fmla="*/ 140494 h 522865"/>
                <a:gd name="connsiteX2" fmla="*/ 147638 w 1951826"/>
                <a:gd name="connsiteY2" fmla="*/ 252413 h 522865"/>
                <a:gd name="connsiteX3" fmla="*/ 240506 w 1951826"/>
                <a:gd name="connsiteY3" fmla="*/ 314325 h 522865"/>
                <a:gd name="connsiteX4" fmla="*/ 338138 w 1951826"/>
                <a:gd name="connsiteY4" fmla="*/ 350044 h 522865"/>
                <a:gd name="connsiteX5" fmla="*/ 476250 w 1951826"/>
                <a:gd name="connsiteY5" fmla="*/ 326232 h 522865"/>
                <a:gd name="connsiteX6" fmla="*/ 607219 w 1951826"/>
                <a:gd name="connsiteY6" fmla="*/ 461963 h 522865"/>
                <a:gd name="connsiteX7" fmla="*/ 757238 w 1951826"/>
                <a:gd name="connsiteY7" fmla="*/ 481013 h 522865"/>
                <a:gd name="connsiteX8" fmla="*/ 883444 w 1951826"/>
                <a:gd name="connsiteY8" fmla="*/ 445294 h 522865"/>
                <a:gd name="connsiteX9" fmla="*/ 997744 w 1951826"/>
                <a:gd name="connsiteY9" fmla="*/ 385763 h 522865"/>
                <a:gd name="connsiteX10" fmla="*/ 1038225 w 1951826"/>
                <a:gd name="connsiteY10" fmla="*/ 342900 h 522865"/>
                <a:gd name="connsiteX11" fmla="*/ 1178719 w 1951826"/>
                <a:gd name="connsiteY11" fmla="*/ 361950 h 522865"/>
                <a:gd name="connsiteX12" fmla="*/ 1233488 w 1951826"/>
                <a:gd name="connsiteY12" fmla="*/ 378619 h 522865"/>
                <a:gd name="connsiteX13" fmla="*/ 1366838 w 1951826"/>
                <a:gd name="connsiteY13" fmla="*/ 288132 h 522865"/>
                <a:gd name="connsiteX14" fmla="*/ 1431131 w 1951826"/>
                <a:gd name="connsiteY14" fmla="*/ 354807 h 522865"/>
                <a:gd name="connsiteX15" fmla="*/ 1514475 w 1951826"/>
                <a:gd name="connsiteY15" fmla="*/ 373857 h 522865"/>
                <a:gd name="connsiteX16" fmla="*/ 1595438 w 1951826"/>
                <a:gd name="connsiteY16" fmla="*/ 390525 h 522865"/>
                <a:gd name="connsiteX17" fmla="*/ 1733550 w 1951826"/>
                <a:gd name="connsiteY17" fmla="*/ 411957 h 522865"/>
                <a:gd name="connsiteX18" fmla="*/ 1943100 w 1951826"/>
                <a:gd name="connsiteY18" fmla="*/ 407194 h 522865"/>
                <a:gd name="connsiteX19" fmla="*/ 1902619 w 1951826"/>
                <a:gd name="connsiteY19" fmla="*/ 431007 h 522865"/>
                <a:gd name="connsiteX20" fmla="*/ 1814513 w 1951826"/>
                <a:gd name="connsiteY20" fmla="*/ 438150 h 522865"/>
                <a:gd name="connsiteX21" fmla="*/ 1693069 w 1951826"/>
                <a:gd name="connsiteY21" fmla="*/ 435769 h 522865"/>
                <a:gd name="connsiteX22" fmla="*/ 1616869 w 1951826"/>
                <a:gd name="connsiteY22" fmla="*/ 423863 h 522865"/>
                <a:gd name="connsiteX23" fmla="*/ 1457325 w 1951826"/>
                <a:gd name="connsiteY23" fmla="*/ 411957 h 522865"/>
                <a:gd name="connsiteX24" fmla="*/ 1385888 w 1951826"/>
                <a:gd name="connsiteY24" fmla="*/ 395288 h 522865"/>
                <a:gd name="connsiteX25" fmla="*/ 1369219 w 1951826"/>
                <a:gd name="connsiteY25" fmla="*/ 366713 h 522865"/>
                <a:gd name="connsiteX26" fmla="*/ 1307307 w 1951826"/>
                <a:gd name="connsiteY26" fmla="*/ 395288 h 522865"/>
                <a:gd name="connsiteX27" fmla="*/ 1231107 w 1951826"/>
                <a:gd name="connsiteY27" fmla="*/ 414338 h 522865"/>
                <a:gd name="connsiteX28" fmla="*/ 1169194 w 1951826"/>
                <a:gd name="connsiteY28" fmla="*/ 411957 h 522865"/>
                <a:gd name="connsiteX29" fmla="*/ 1112044 w 1951826"/>
                <a:gd name="connsiteY29" fmla="*/ 395288 h 522865"/>
                <a:gd name="connsiteX30" fmla="*/ 1054893 w 1951826"/>
                <a:gd name="connsiteY30" fmla="*/ 390525 h 522865"/>
                <a:gd name="connsiteX31" fmla="*/ 997744 w 1951826"/>
                <a:gd name="connsiteY31" fmla="*/ 440532 h 522865"/>
                <a:gd name="connsiteX32" fmla="*/ 909638 w 1951826"/>
                <a:gd name="connsiteY32" fmla="*/ 488157 h 522865"/>
                <a:gd name="connsiteX33" fmla="*/ 785813 w 1951826"/>
                <a:gd name="connsiteY33" fmla="*/ 511969 h 522865"/>
                <a:gd name="connsiteX34" fmla="*/ 645319 w 1951826"/>
                <a:gd name="connsiteY34" fmla="*/ 521494 h 522865"/>
                <a:gd name="connsiteX35" fmla="*/ 559594 w 1951826"/>
                <a:gd name="connsiteY35" fmla="*/ 483394 h 522865"/>
                <a:gd name="connsiteX36" fmla="*/ 507206 w 1951826"/>
                <a:gd name="connsiteY36" fmla="*/ 440532 h 522865"/>
                <a:gd name="connsiteX37" fmla="*/ 483394 w 1951826"/>
                <a:gd name="connsiteY37" fmla="*/ 390525 h 522865"/>
                <a:gd name="connsiteX38" fmla="*/ 459581 w 1951826"/>
                <a:gd name="connsiteY38" fmla="*/ 376238 h 522865"/>
                <a:gd name="connsiteX39" fmla="*/ 323850 w 1951826"/>
                <a:gd name="connsiteY39" fmla="*/ 390525 h 522865"/>
                <a:gd name="connsiteX40" fmla="*/ 152400 w 1951826"/>
                <a:gd name="connsiteY40" fmla="*/ 307182 h 522865"/>
                <a:gd name="connsiteX41" fmla="*/ 85725 w 1951826"/>
                <a:gd name="connsiteY41" fmla="*/ 261938 h 522865"/>
                <a:gd name="connsiteX42" fmla="*/ 47625 w 1951826"/>
                <a:gd name="connsiteY42" fmla="*/ 171450 h 522865"/>
                <a:gd name="connsiteX43" fmla="*/ 4763 w 1951826"/>
                <a:gd name="connsiteY43" fmla="*/ 78582 h 522865"/>
                <a:gd name="connsiteX44" fmla="*/ 0 w 1951826"/>
                <a:gd name="connsiteY44" fmla="*/ 0 h 522865"/>
                <a:gd name="connsiteX0" fmla="*/ 0 w 1962644"/>
                <a:gd name="connsiteY0" fmla="*/ 0 h 522865"/>
                <a:gd name="connsiteX1" fmla="*/ 78581 w 1962644"/>
                <a:gd name="connsiteY1" fmla="*/ 140494 h 522865"/>
                <a:gd name="connsiteX2" fmla="*/ 147638 w 1962644"/>
                <a:gd name="connsiteY2" fmla="*/ 252413 h 522865"/>
                <a:gd name="connsiteX3" fmla="*/ 240506 w 1962644"/>
                <a:gd name="connsiteY3" fmla="*/ 314325 h 522865"/>
                <a:gd name="connsiteX4" fmla="*/ 338138 w 1962644"/>
                <a:gd name="connsiteY4" fmla="*/ 350044 h 522865"/>
                <a:gd name="connsiteX5" fmla="*/ 476250 w 1962644"/>
                <a:gd name="connsiteY5" fmla="*/ 326232 h 522865"/>
                <a:gd name="connsiteX6" fmla="*/ 607219 w 1962644"/>
                <a:gd name="connsiteY6" fmla="*/ 461963 h 522865"/>
                <a:gd name="connsiteX7" fmla="*/ 757238 w 1962644"/>
                <a:gd name="connsiteY7" fmla="*/ 481013 h 522865"/>
                <a:gd name="connsiteX8" fmla="*/ 883444 w 1962644"/>
                <a:gd name="connsiteY8" fmla="*/ 445294 h 522865"/>
                <a:gd name="connsiteX9" fmla="*/ 997744 w 1962644"/>
                <a:gd name="connsiteY9" fmla="*/ 385763 h 522865"/>
                <a:gd name="connsiteX10" fmla="*/ 1038225 w 1962644"/>
                <a:gd name="connsiteY10" fmla="*/ 342900 h 522865"/>
                <a:gd name="connsiteX11" fmla="*/ 1178719 w 1962644"/>
                <a:gd name="connsiteY11" fmla="*/ 361950 h 522865"/>
                <a:gd name="connsiteX12" fmla="*/ 1233488 w 1962644"/>
                <a:gd name="connsiteY12" fmla="*/ 378619 h 522865"/>
                <a:gd name="connsiteX13" fmla="*/ 1366838 w 1962644"/>
                <a:gd name="connsiteY13" fmla="*/ 288132 h 522865"/>
                <a:gd name="connsiteX14" fmla="*/ 1431131 w 1962644"/>
                <a:gd name="connsiteY14" fmla="*/ 354807 h 522865"/>
                <a:gd name="connsiteX15" fmla="*/ 1514475 w 1962644"/>
                <a:gd name="connsiteY15" fmla="*/ 373857 h 522865"/>
                <a:gd name="connsiteX16" fmla="*/ 1595438 w 1962644"/>
                <a:gd name="connsiteY16" fmla="*/ 390525 h 522865"/>
                <a:gd name="connsiteX17" fmla="*/ 1733550 w 1962644"/>
                <a:gd name="connsiteY17" fmla="*/ 411957 h 522865"/>
                <a:gd name="connsiteX18" fmla="*/ 1955007 w 1962644"/>
                <a:gd name="connsiteY18" fmla="*/ 395288 h 522865"/>
                <a:gd name="connsiteX19" fmla="*/ 1902619 w 1962644"/>
                <a:gd name="connsiteY19" fmla="*/ 431007 h 522865"/>
                <a:gd name="connsiteX20" fmla="*/ 1814513 w 1962644"/>
                <a:gd name="connsiteY20" fmla="*/ 438150 h 522865"/>
                <a:gd name="connsiteX21" fmla="*/ 1693069 w 1962644"/>
                <a:gd name="connsiteY21" fmla="*/ 435769 h 522865"/>
                <a:gd name="connsiteX22" fmla="*/ 1616869 w 1962644"/>
                <a:gd name="connsiteY22" fmla="*/ 423863 h 522865"/>
                <a:gd name="connsiteX23" fmla="*/ 1457325 w 1962644"/>
                <a:gd name="connsiteY23" fmla="*/ 411957 h 522865"/>
                <a:gd name="connsiteX24" fmla="*/ 1385888 w 1962644"/>
                <a:gd name="connsiteY24" fmla="*/ 395288 h 522865"/>
                <a:gd name="connsiteX25" fmla="*/ 1369219 w 1962644"/>
                <a:gd name="connsiteY25" fmla="*/ 366713 h 522865"/>
                <a:gd name="connsiteX26" fmla="*/ 1307307 w 1962644"/>
                <a:gd name="connsiteY26" fmla="*/ 395288 h 522865"/>
                <a:gd name="connsiteX27" fmla="*/ 1231107 w 1962644"/>
                <a:gd name="connsiteY27" fmla="*/ 414338 h 522865"/>
                <a:gd name="connsiteX28" fmla="*/ 1169194 w 1962644"/>
                <a:gd name="connsiteY28" fmla="*/ 411957 h 522865"/>
                <a:gd name="connsiteX29" fmla="*/ 1112044 w 1962644"/>
                <a:gd name="connsiteY29" fmla="*/ 395288 h 522865"/>
                <a:gd name="connsiteX30" fmla="*/ 1054893 w 1962644"/>
                <a:gd name="connsiteY30" fmla="*/ 390525 h 522865"/>
                <a:gd name="connsiteX31" fmla="*/ 997744 w 1962644"/>
                <a:gd name="connsiteY31" fmla="*/ 440532 h 522865"/>
                <a:gd name="connsiteX32" fmla="*/ 909638 w 1962644"/>
                <a:gd name="connsiteY32" fmla="*/ 488157 h 522865"/>
                <a:gd name="connsiteX33" fmla="*/ 785813 w 1962644"/>
                <a:gd name="connsiteY33" fmla="*/ 511969 h 522865"/>
                <a:gd name="connsiteX34" fmla="*/ 645319 w 1962644"/>
                <a:gd name="connsiteY34" fmla="*/ 521494 h 522865"/>
                <a:gd name="connsiteX35" fmla="*/ 559594 w 1962644"/>
                <a:gd name="connsiteY35" fmla="*/ 483394 h 522865"/>
                <a:gd name="connsiteX36" fmla="*/ 507206 w 1962644"/>
                <a:gd name="connsiteY36" fmla="*/ 440532 h 522865"/>
                <a:gd name="connsiteX37" fmla="*/ 483394 w 1962644"/>
                <a:gd name="connsiteY37" fmla="*/ 390525 h 522865"/>
                <a:gd name="connsiteX38" fmla="*/ 459581 w 1962644"/>
                <a:gd name="connsiteY38" fmla="*/ 376238 h 522865"/>
                <a:gd name="connsiteX39" fmla="*/ 323850 w 1962644"/>
                <a:gd name="connsiteY39" fmla="*/ 390525 h 522865"/>
                <a:gd name="connsiteX40" fmla="*/ 152400 w 1962644"/>
                <a:gd name="connsiteY40" fmla="*/ 307182 h 522865"/>
                <a:gd name="connsiteX41" fmla="*/ 85725 w 1962644"/>
                <a:gd name="connsiteY41" fmla="*/ 261938 h 522865"/>
                <a:gd name="connsiteX42" fmla="*/ 47625 w 1962644"/>
                <a:gd name="connsiteY42" fmla="*/ 171450 h 522865"/>
                <a:gd name="connsiteX43" fmla="*/ 4763 w 1962644"/>
                <a:gd name="connsiteY43" fmla="*/ 78582 h 522865"/>
                <a:gd name="connsiteX44" fmla="*/ 0 w 1962644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85725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95250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8588 w 1975932"/>
                <a:gd name="connsiteY41" fmla="*/ 280988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14325 w 1975932"/>
                <a:gd name="connsiteY40" fmla="*/ 328613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6231 w 1975932"/>
                <a:gd name="connsiteY40" fmla="*/ 319088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975932" h="522865">
                  <a:moveTo>
                    <a:pt x="0" y="0"/>
                  </a:moveTo>
                  <a:lnTo>
                    <a:pt x="78581" y="140494"/>
                  </a:lnTo>
                  <a:lnTo>
                    <a:pt x="147638" y="252413"/>
                  </a:lnTo>
                  <a:lnTo>
                    <a:pt x="240506" y="314325"/>
                  </a:lnTo>
                  <a:lnTo>
                    <a:pt x="321469" y="261938"/>
                  </a:lnTo>
                  <a:lnTo>
                    <a:pt x="476250" y="326232"/>
                  </a:lnTo>
                  <a:lnTo>
                    <a:pt x="607219" y="461963"/>
                  </a:lnTo>
                  <a:lnTo>
                    <a:pt x="757238" y="481013"/>
                  </a:lnTo>
                  <a:lnTo>
                    <a:pt x="883444" y="445294"/>
                  </a:lnTo>
                  <a:lnTo>
                    <a:pt x="997744" y="385763"/>
                  </a:lnTo>
                  <a:lnTo>
                    <a:pt x="1038225" y="342900"/>
                  </a:lnTo>
                  <a:lnTo>
                    <a:pt x="1178719" y="361950"/>
                  </a:lnTo>
                  <a:lnTo>
                    <a:pt x="1233488" y="378619"/>
                  </a:lnTo>
                  <a:lnTo>
                    <a:pt x="1366838" y="288132"/>
                  </a:lnTo>
                  <a:lnTo>
                    <a:pt x="1431131" y="354807"/>
                  </a:lnTo>
                  <a:lnTo>
                    <a:pt x="1514475" y="373857"/>
                  </a:lnTo>
                  <a:lnTo>
                    <a:pt x="1595438" y="390525"/>
                  </a:lnTo>
                  <a:lnTo>
                    <a:pt x="1733550" y="411957"/>
                  </a:lnTo>
                  <a:lnTo>
                    <a:pt x="1969295" y="359569"/>
                  </a:lnTo>
                  <a:cubicBezTo>
                    <a:pt x="1997473" y="362744"/>
                    <a:pt x="1928416" y="417910"/>
                    <a:pt x="1902619" y="431007"/>
                  </a:cubicBezTo>
                  <a:cubicBezTo>
                    <a:pt x="1876822" y="444104"/>
                    <a:pt x="1849438" y="437356"/>
                    <a:pt x="1814513" y="438150"/>
                  </a:cubicBezTo>
                  <a:cubicBezTo>
                    <a:pt x="1779588" y="438944"/>
                    <a:pt x="1726010" y="438150"/>
                    <a:pt x="1693069" y="435769"/>
                  </a:cubicBezTo>
                  <a:cubicBezTo>
                    <a:pt x="1660128" y="433388"/>
                    <a:pt x="1656160" y="426244"/>
                    <a:pt x="1616869" y="423863"/>
                  </a:cubicBezTo>
                  <a:cubicBezTo>
                    <a:pt x="1577578" y="421482"/>
                    <a:pt x="1495822" y="426244"/>
                    <a:pt x="1457325" y="421482"/>
                  </a:cubicBezTo>
                  <a:cubicBezTo>
                    <a:pt x="1418828" y="416720"/>
                    <a:pt x="1400572" y="404416"/>
                    <a:pt x="1385888" y="395288"/>
                  </a:cubicBezTo>
                  <a:cubicBezTo>
                    <a:pt x="1371204" y="386160"/>
                    <a:pt x="1382316" y="366713"/>
                    <a:pt x="1369219" y="366713"/>
                  </a:cubicBezTo>
                  <a:cubicBezTo>
                    <a:pt x="1356122" y="366713"/>
                    <a:pt x="1330326" y="387351"/>
                    <a:pt x="1307307" y="395288"/>
                  </a:cubicBezTo>
                  <a:cubicBezTo>
                    <a:pt x="1284288" y="403225"/>
                    <a:pt x="1254126" y="411560"/>
                    <a:pt x="1231107" y="414338"/>
                  </a:cubicBezTo>
                  <a:cubicBezTo>
                    <a:pt x="1208088" y="417116"/>
                    <a:pt x="1189038" y="413148"/>
                    <a:pt x="1169194" y="411957"/>
                  </a:cubicBezTo>
                  <a:cubicBezTo>
                    <a:pt x="1149350" y="410766"/>
                    <a:pt x="1131094" y="410766"/>
                    <a:pt x="1112044" y="407194"/>
                  </a:cubicBezTo>
                  <a:cubicBezTo>
                    <a:pt x="1092994" y="403622"/>
                    <a:pt x="1072752" y="383381"/>
                    <a:pt x="1054893" y="390525"/>
                  </a:cubicBezTo>
                  <a:cubicBezTo>
                    <a:pt x="1037034" y="397669"/>
                    <a:pt x="1029097" y="433785"/>
                    <a:pt x="1004888" y="450057"/>
                  </a:cubicBezTo>
                  <a:cubicBezTo>
                    <a:pt x="980679" y="466329"/>
                    <a:pt x="946150" y="477838"/>
                    <a:pt x="909638" y="488157"/>
                  </a:cubicBezTo>
                  <a:cubicBezTo>
                    <a:pt x="873126" y="498476"/>
                    <a:pt x="829866" y="506413"/>
                    <a:pt x="785813" y="511969"/>
                  </a:cubicBezTo>
                  <a:cubicBezTo>
                    <a:pt x="741760" y="517525"/>
                    <a:pt x="683022" y="526256"/>
                    <a:pt x="645319" y="521494"/>
                  </a:cubicBezTo>
                  <a:cubicBezTo>
                    <a:pt x="607616" y="516732"/>
                    <a:pt x="582613" y="496888"/>
                    <a:pt x="559594" y="483394"/>
                  </a:cubicBezTo>
                  <a:cubicBezTo>
                    <a:pt x="536575" y="469900"/>
                    <a:pt x="519906" y="456010"/>
                    <a:pt x="507206" y="440532"/>
                  </a:cubicBezTo>
                  <a:cubicBezTo>
                    <a:pt x="494506" y="425054"/>
                    <a:pt x="491331" y="401241"/>
                    <a:pt x="483394" y="390525"/>
                  </a:cubicBezTo>
                  <a:cubicBezTo>
                    <a:pt x="475457" y="379809"/>
                    <a:pt x="478819" y="383679"/>
                    <a:pt x="459581" y="376238"/>
                  </a:cubicBezTo>
                  <a:cubicBezTo>
                    <a:pt x="440343" y="368797"/>
                    <a:pt x="390586" y="343495"/>
                    <a:pt x="367964" y="345876"/>
                  </a:cubicBezTo>
                  <a:cubicBezTo>
                    <a:pt x="345342" y="348257"/>
                    <a:pt x="349250" y="320279"/>
                    <a:pt x="326231" y="319088"/>
                  </a:cubicBezTo>
                  <a:cubicBezTo>
                    <a:pt x="303212" y="317898"/>
                    <a:pt x="258822" y="340717"/>
                    <a:pt x="229850" y="338733"/>
                  </a:cubicBezTo>
                  <a:cubicBezTo>
                    <a:pt x="200878" y="336749"/>
                    <a:pt x="174040" y="321966"/>
                    <a:pt x="152400" y="307182"/>
                  </a:cubicBezTo>
                  <a:cubicBezTo>
                    <a:pt x="130760" y="292399"/>
                    <a:pt x="117474" y="272654"/>
                    <a:pt x="100012" y="250032"/>
                  </a:cubicBezTo>
                  <a:cubicBezTo>
                    <a:pt x="86518" y="231776"/>
                    <a:pt x="61119" y="202009"/>
                    <a:pt x="47625" y="171450"/>
                  </a:cubicBezTo>
                  <a:lnTo>
                    <a:pt x="4763" y="78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40" name="TextBox 139"/>
            <p:cNvSpPr txBox="1">
              <a:spLocks noChangeArrowheads="1"/>
            </p:cNvSpPr>
            <p:nvPr/>
          </p:nvSpPr>
          <p:spPr bwMode="auto">
            <a:xfrm rot="21540000">
              <a:off x="4775357" y="3622602"/>
              <a:ext cx="641275" cy="2513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341" name="TextBox 139"/>
            <p:cNvSpPr txBox="1">
              <a:spLocks noChangeArrowheads="1"/>
            </p:cNvSpPr>
            <p:nvPr/>
          </p:nvSpPr>
          <p:spPr bwMode="auto">
            <a:xfrm rot="21540000">
              <a:off x="3918693" y="3639102"/>
              <a:ext cx="641275" cy="2513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343" name="TextBox 139"/>
            <p:cNvSpPr txBox="1">
              <a:spLocks noChangeArrowheads="1"/>
            </p:cNvSpPr>
            <p:nvPr/>
          </p:nvSpPr>
          <p:spPr bwMode="auto">
            <a:xfrm rot="21540000">
              <a:off x="2393738" y="3624095"/>
              <a:ext cx="271964" cy="2513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344" name="Freeform 343"/>
            <p:cNvSpPr/>
            <p:nvPr/>
          </p:nvSpPr>
          <p:spPr>
            <a:xfrm>
              <a:off x="3278882" y="3601575"/>
              <a:ext cx="545763" cy="947689"/>
            </a:xfrm>
            <a:custGeom>
              <a:avLst/>
              <a:gdLst>
                <a:gd name="connsiteX0" fmla="*/ 83344 w 571500"/>
                <a:gd name="connsiteY0" fmla="*/ 919163 h 919163"/>
                <a:gd name="connsiteX1" fmla="*/ 19050 w 571500"/>
                <a:gd name="connsiteY1" fmla="*/ 719138 h 919163"/>
                <a:gd name="connsiteX2" fmla="*/ 0 w 571500"/>
                <a:gd name="connsiteY2" fmla="*/ 554831 h 919163"/>
                <a:gd name="connsiteX3" fmla="*/ 47625 w 571500"/>
                <a:gd name="connsiteY3" fmla="*/ 409575 h 919163"/>
                <a:gd name="connsiteX4" fmla="*/ 176213 w 571500"/>
                <a:gd name="connsiteY4" fmla="*/ 269081 h 919163"/>
                <a:gd name="connsiteX5" fmla="*/ 330994 w 571500"/>
                <a:gd name="connsiteY5" fmla="*/ 123825 h 919163"/>
                <a:gd name="connsiteX6" fmla="*/ 459581 w 571500"/>
                <a:gd name="connsiteY6" fmla="*/ 42863 h 919163"/>
                <a:gd name="connsiteX7" fmla="*/ 571500 w 571500"/>
                <a:gd name="connsiteY7" fmla="*/ 4763 h 919163"/>
                <a:gd name="connsiteX8" fmla="*/ 571500 w 571500"/>
                <a:gd name="connsiteY8" fmla="*/ 0 h 919163"/>
                <a:gd name="connsiteX0" fmla="*/ 83344 w 571500"/>
                <a:gd name="connsiteY0" fmla="*/ 945357 h 945357"/>
                <a:gd name="connsiteX1" fmla="*/ 19050 w 571500"/>
                <a:gd name="connsiteY1" fmla="*/ 745332 h 945357"/>
                <a:gd name="connsiteX2" fmla="*/ 0 w 571500"/>
                <a:gd name="connsiteY2" fmla="*/ 581025 h 945357"/>
                <a:gd name="connsiteX3" fmla="*/ 47625 w 571500"/>
                <a:gd name="connsiteY3" fmla="*/ 435769 h 945357"/>
                <a:gd name="connsiteX4" fmla="*/ 176213 w 571500"/>
                <a:gd name="connsiteY4" fmla="*/ 295275 h 945357"/>
                <a:gd name="connsiteX5" fmla="*/ 330994 w 571500"/>
                <a:gd name="connsiteY5" fmla="*/ 150019 h 945357"/>
                <a:gd name="connsiteX6" fmla="*/ 459581 w 571500"/>
                <a:gd name="connsiteY6" fmla="*/ 69057 h 945357"/>
                <a:gd name="connsiteX7" fmla="*/ 571500 w 571500"/>
                <a:gd name="connsiteY7" fmla="*/ 30957 h 945357"/>
                <a:gd name="connsiteX8" fmla="*/ 557212 w 571500"/>
                <a:gd name="connsiteY8" fmla="*/ 0 h 945357"/>
                <a:gd name="connsiteX0" fmla="*/ 83344 w 571500"/>
                <a:gd name="connsiteY0" fmla="*/ 914400 h 914400"/>
                <a:gd name="connsiteX1" fmla="*/ 19050 w 571500"/>
                <a:gd name="connsiteY1" fmla="*/ 714375 h 914400"/>
                <a:gd name="connsiteX2" fmla="*/ 0 w 571500"/>
                <a:gd name="connsiteY2" fmla="*/ 550068 h 914400"/>
                <a:gd name="connsiteX3" fmla="*/ 47625 w 571500"/>
                <a:gd name="connsiteY3" fmla="*/ 404812 h 914400"/>
                <a:gd name="connsiteX4" fmla="*/ 176213 w 571500"/>
                <a:gd name="connsiteY4" fmla="*/ 264318 h 914400"/>
                <a:gd name="connsiteX5" fmla="*/ 330994 w 571500"/>
                <a:gd name="connsiteY5" fmla="*/ 119062 h 914400"/>
                <a:gd name="connsiteX6" fmla="*/ 459581 w 571500"/>
                <a:gd name="connsiteY6" fmla="*/ 38100 h 914400"/>
                <a:gd name="connsiteX7" fmla="*/ 571500 w 571500"/>
                <a:gd name="connsiteY7" fmla="*/ 0 h 914400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4552 w 575089"/>
                <a:gd name="connsiteY0" fmla="*/ 935831 h 935831"/>
                <a:gd name="connsiteX1" fmla="*/ 20258 w 575089"/>
                <a:gd name="connsiteY1" fmla="*/ 735806 h 935831"/>
                <a:gd name="connsiteX2" fmla="*/ 1208 w 575089"/>
                <a:gd name="connsiteY2" fmla="*/ 571499 h 935831"/>
                <a:gd name="connsiteX3" fmla="*/ 48833 w 575089"/>
                <a:gd name="connsiteY3" fmla="*/ 426243 h 935831"/>
                <a:gd name="connsiteX4" fmla="*/ 170278 w 575089"/>
                <a:gd name="connsiteY4" fmla="*/ 280987 h 935831"/>
                <a:gd name="connsiteX5" fmla="*/ 332202 w 575089"/>
                <a:gd name="connsiteY5" fmla="*/ 140493 h 935831"/>
                <a:gd name="connsiteX6" fmla="*/ 460789 w 575089"/>
                <a:gd name="connsiteY6" fmla="*/ 59531 h 935831"/>
                <a:gd name="connsiteX7" fmla="*/ 575089 w 575089"/>
                <a:gd name="connsiteY7" fmla="*/ 0 h 935831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76200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40493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51276"/>
                <a:gd name="connsiteY0" fmla="*/ 957262 h 957262"/>
                <a:gd name="connsiteX1" fmla="*/ 20258 w 551276"/>
                <a:gd name="connsiteY1" fmla="*/ 757237 h 957262"/>
                <a:gd name="connsiteX2" fmla="*/ 1208 w 551276"/>
                <a:gd name="connsiteY2" fmla="*/ 592930 h 957262"/>
                <a:gd name="connsiteX3" fmla="*/ 48833 w 551276"/>
                <a:gd name="connsiteY3" fmla="*/ 447674 h 957262"/>
                <a:gd name="connsiteX4" fmla="*/ 153610 w 551276"/>
                <a:gd name="connsiteY4" fmla="*/ 297655 h 957262"/>
                <a:gd name="connsiteX5" fmla="*/ 325058 w 551276"/>
                <a:gd name="connsiteY5" fmla="*/ 145255 h 957262"/>
                <a:gd name="connsiteX6" fmla="*/ 451264 w 551276"/>
                <a:gd name="connsiteY6" fmla="*/ 54767 h 957262"/>
                <a:gd name="connsiteX7" fmla="*/ 551276 w 551276"/>
                <a:gd name="connsiteY7" fmla="*/ 0 h 9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1276" h="957262">
                  <a:moveTo>
                    <a:pt x="84552" y="957262"/>
                  </a:moveTo>
                  <a:lnTo>
                    <a:pt x="20258" y="757237"/>
                  </a:lnTo>
                  <a:cubicBezTo>
                    <a:pt x="6367" y="696515"/>
                    <a:pt x="-3554" y="644524"/>
                    <a:pt x="1208" y="592930"/>
                  </a:cubicBezTo>
                  <a:cubicBezTo>
                    <a:pt x="5970" y="541336"/>
                    <a:pt x="23433" y="496886"/>
                    <a:pt x="48833" y="447674"/>
                  </a:cubicBezTo>
                  <a:cubicBezTo>
                    <a:pt x="74233" y="398462"/>
                    <a:pt x="107573" y="348058"/>
                    <a:pt x="153610" y="297655"/>
                  </a:cubicBezTo>
                  <a:cubicBezTo>
                    <a:pt x="199647" y="247252"/>
                    <a:pt x="275449" y="185736"/>
                    <a:pt x="325058" y="145255"/>
                  </a:cubicBezTo>
                  <a:cubicBezTo>
                    <a:pt x="374667" y="104774"/>
                    <a:pt x="413561" y="78976"/>
                    <a:pt x="451264" y="54767"/>
                  </a:cubicBezTo>
                  <a:cubicBezTo>
                    <a:pt x="488967" y="30558"/>
                    <a:pt x="516351" y="25400"/>
                    <a:pt x="551276" y="0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45" name="Freeform 344"/>
            <p:cNvSpPr/>
            <p:nvPr/>
          </p:nvSpPr>
          <p:spPr bwMode="auto">
            <a:xfrm>
              <a:off x="4303018" y="5105095"/>
              <a:ext cx="637938" cy="502134"/>
            </a:xfrm>
            <a:custGeom>
              <a:avLst/>
              <a:gdLst>
                <a:gd name="connsiteX0" fmla="*/ 783432 w 783432"/>
                <a:gd name="connsiteY0" fmla="*/ 552450 h 557212"/>
                <a:gd name="connsiteX1" fmla="*/ 288132 w 783432"/>
                <a:gd name="connsiteY1" fmla="*/ 557212 h 557212"/>
                <a:gd name="connsiteX2" fmla="*/ 173832 w 783432"/>
                <a:gd name="connsiteY2" fmla="*/ 459581 h 557212"/>
                <a:gd name="connsiteX3" fmla="*/ 76200 w 783432"/>
                <a:gd name="connsiteY3" fmla="*/ 376237 h 557212"/>
                <a:gd name="connsiteX4" fmla="*/ 0 w 783432"/>
                <a:gd name="connsiteY4" fmla="*/ 285750 h 557212"/>
                <a:gd name="connsiteX5" fmla="*/ 266700 w 783432"/>
                <a:gd name="connsiteY5" fmla="*/ 0 h 557212"/>
                <a:gd name="connsiteX6" fmla="*/ 397669 w 783432"/>
                <a:gd name="connsiteY6" fmla="*/ 188119 h 557212"/>
                <a:gd name="connsiteX7" fmla="*/ 481013 w 783432"/>
                <a:gd name="connsiteY7" fmla="*/ 278606 h 557212"/>
                <a:gd name="connsiteX8" fmla="*/ 581025 w 783432"/>
                <a:gd name="connsiteY8" fmla="*/ 388144 h 557212"/>
                <a:gd name="connsiteX9" fmla="*/ 671513 w 783432"/>
                <a:gd name="connsiteY9" fmla="*/ 469106 h 557212"/>
                <a:gd name="connsiteX10" fmla="*/ 783432 w 783432"/>
                <a:gd name="connsiteY10" fmla="*/ 552450 h 557212"/>
                <a:gd name="connsiteX0" fmla="*/ 783432 w 783432"/>
                <a:gd name="connsiteY0" fmla="*/ 631031 h 635793"/>
                <a:gd name="connsiteX1" fmla="*/ 288132 w 783432"/>
                <a:gd name="connsiteY1" fmla="*/ 635793 h 635793"/>
                <a:gd name="connsiteX2" fmla="*/ 173832 w 783432"/>
                <a:gd name="connsiteY2" fmla="*/ 538162 h 635793"/>
                <a:gd name="connsiteX3" fmla="*/ 76200 w 783432"/>
                <a:gd name="connsiteY3" fmla="*/ 454818 h 635793"/>
                <a:gd name="connsiteX4" fmla="*/ 0 w 783432"/>
                <a:gd name="connsiteY4" fmla="*/ 364331 h 635793"/>
                <a:gd name="connsiteX5" fmla="*/ 207169 w 783432"/>
                <a:gd name="connsiteY5" fmla="*/ 0 h 635793"/>
                <a:gd name="connsiteX6" fmla="*/ 397669 w 783432"/>
                <a:gd name="connsiteY6" fmla="*/ 266700 h 635793"/>
                <a:gd name="connsiteX7" fmla="*/ 481013 w 783432"/>
                <a:gd name="connsiteY7" fmla="*/ 357187 h 635793"/>
                <a:gd name="connsiteX8" fmla="*/ 581025 w 783432"/>
                <a:gd name="connsiteY8" fmla="*/ 466725 h 635793"/>
                <a:gd name="connsiteX9" fmla="*/ 671513 w 783432"/>
                <a:gd name="connsiteY9" fmla="*/ 547687 h 635793"/>
                <a:gd name="connsiteX10" fmla="*/ 783432 w 783432"/>
                <a:gd name="connsiteY10" fmla="*/ 631031 h 635793"/>
                <a:gd name="connsiteX0" fmla="*/ 871538 w 871538"/>
                <a:gd name="connsiteY0" fmla="*/ 631031 h 635793"/>
                <a:gd name="connsiteX1" fmla="*/ 376238 w 871538"/>
                <a:gd name="connsiteY1" fmla="*/ 635793 h 635793"/>
                <a:gd name="connsiteX2" fmla="*/ 261938 w 871538"/>
                <a:gd name="connsiteY2" fmla="*/ 538162 h 635793"/>
                <a:gd name="connsiteX3" fmla="*/ 164306 w 871538"/>
                <a:gd name="connsiteY3" fmla="*/ 454818 h 635793"/>
                <a:gd name="connsiteX4" fmla="*/ 0 w 871538"/>
                <a:gd name="connsiteY4" fmla="*/ 254794 h 635793"/>
                <a:gd name="connsiteX5" fmla="*/ 295275 w 871538"/>
                <a:gd name="connsiteY5" fmla="*/ 0 h 635793"/>
                <a:gd name="connsiteX6" fmla="*/ 485775 w 871538"/>
                <a:gd name="connsiteY6" fmla="*/ 266700 h 635793"/>
                <a:gd name="connsiteX7" fmla="*/ 569119 w 871538"/>
                <a:gd name="connsiteY7" fmla="*/ 357187 h 635793"/>
                <a:gd name="connsiteX8" fmla="*/ 669131 w 871538"/>
                <a:gd name="connsiteY8" fmla="*/ 466725 h 635793"/>
                <a:gd name="connsiteX9" fmla="*/ 759619 w 871538"/>
                <a:gd name="connsiteY9" fmla="*/ 547687 h 635793"/>
                <a:gd name="connsiteX10" fmla="*/ 871538 w 871538"/>
                <a:gd name="connsiteY10" fmla="*/ 631031 h 635793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9556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35793 h 640555"/>
                <a:gd name="connsiteX1" fmla="*/ 376238 w 871538"/>
                <a:gd name="connsiteY1" fmla="*/ 640555 h 640555"/>
                <a:gd name="connsiteX2" fmla="*/ 261938 w 871538"/>
                <a:gd name="connsiteY2" fmla="*/ 542924 h 640555"/>
                <a:gd name="connsiteX3" fmla="*/ 164306 w 871538"/>
                <a:gd name="connsiteY3" fmla="*/ 459580 h 640555"/>
                <a:gd name="connsiteX4" fmla="*/ 0 w 871538"/>
                <a:gd name="connsiteY4" fmla="*/ 257175 h 640555"/>
                <a:gd name="connsiteX5" fmla="*/ 295275 w 871538"/>
                <a:gd name="connsiteY5" fmla="*/ 0 h 640555"/>
                <a:gd name="connsiteX6" fmla="*/ 485775 w 871538"/>
                <a:gd name="connsiteY6" fmla="*/ 271462 h 640555"/>
                <a:gd name="connsiteX7" fmla="*/ 569119 w 871538"/>
                <a:gd name="connsiteY7" fmla="*/ 361949 h 640555"/>
                <a:gd name="connsiteX8" fmla="*/ 669131 w 871538"/>
                <a:gd name="connsiteY8" fmla="*/ 471487 h 640555"/>
                <a:gd name="connsiteX9" fmla="*/ 759619 w 871538"/>
                <a:gd name="connsiteY9" fmla="*/ 552449 h 640555"/>
                <a:gd name="connsiteX10" fmla="*/ 871538 w 871538"/>
                <a:gd name="connsiteY10" fmla="*/ 635793 h 640555"/>
                <a:gd name="connsiteX0" fmla="*/ 871538 w 871538"/>
                <a:gd name="connsiteY0" fmla="*/ 656458 h 661220"/>
                <a:gd name="connsiteX1" fmla="*/ 376238 w 871538"/>
                <a:gd name="connsiteY1" fmla="*/ 661220 h 661220"/>
                <a:gd name="connsiteX2" fmla="*/ 261938 w 871538"/>
                <a:gd name="connsiteY2" fmla="*/ 563589 h 661220"/>
                <a:gd name="connsiteX3" fmla="*/ 164306 w 871538"/>
                <a:gd name="connsiteY3" fmla="*/ 480245 h 661220"/>
                <a:gd name="connsiteX4" fmla="*/ 0 w 871538"/>
                <a:gd name="connsiteY4" fmla="*/ 277840 h 661220"/>
                <a:gd name="connsiteX5" fmla="*/ 295275 w 871538"/>
                <a:gd name="connsiteY5" fmla="*/ 20665 h 661220"/>
                <a:gd name="connsiteX6" fmla="*/ 273373 w 871538"/>
                <a:gd name="connsiteY6" fmla="*/ 268 h 661220"/>
                <a:gd name="connsiteX7" fmla="*/ 485775 w 871538"/>
                <a:gd name="connsiteY7" fmla="*/ 292127 h 661220"/>
                <a:gd name="connsiteX8" fmla="*/ 569119 w 871538"/>
                <a:gd name="connsiteY8" fmla="*/ 382614 h 661220"/>
                <a:gd name="connsiteX9" fmla="*/ 669131 w 871538"/>
                <a:gd name="connsiteY9" fmla="*/ 492152 h 661220"/>
                <a:gd name="connsiteX10" fmla="*/ 759619 w 871538"/>
                <a:gd name="connsiteY10" fmla="*/ 573114 h 661220"/>
                <a:gd name="connsiteX11" fmla="*/ 871538 w 871538"/>
                <a:gd name="connsiteY11" fmla="*/ 656458 h 661220"/>
                <a:gd name="connsiteX0" fmla="*/ 871538 w 871538"/>
                <a:gd name="connsiteY0" fmla="*/ 663347 h 668109"/>
                <a:gd name="connsiteX1" fmla="*/ 376238 w 871538"/>
                <a:gd name="connsiteY1" fmla="*/ 668109 h 668109"/>
                <a:gd name="connsiteX2" fmla="*/ 261938 w 871538"/>
                <a:gd name="connsiteY2" fmla="*/ 570478 h 668109"/>
                <a:gd name="connsiteX3" fmla="*/ 164306 w 871538"/>
                <a:gd name="connsiteY3" fmla="*/ 487134 h 668109"/>
                <a:gd name="connsiteX4" fmla="*/ 0 w 871538"/>
                <a:gd name="connsiteY4" fmla="*/ 284729 h 668109"/>
                <a:gd name="connsiteX5" fmla="*/ 275235 w 871538"/>
                <a:gd name="connsiteY5" fmla="*/ 0 h 668109"/>
                <a:gd name="connsiteX6" fmla="*/ 273373 w 871538"/>
                <a:gd name="connsiteY6" fmla="*/ 7157 h 668109"/>
                <a:gd name="connsiteX7" fmla="*/ 485775 w 871538"/>
                <a:gd name="connsiteY7" fmla="*/ 299016 h 668109"/>
                <a:gd name="connsiteX8" fmla="*/ 569119 w 871538"/>
                <a:gd name="connsiteY8" fmla="*/ 389503 h 668109"/>
                <a:gd name="connsiteX9" fmla="*/ 669131 w 871538"/>
                <a:gd name="connsiteY9" fmla="*/ 499041 h 668109"/>
                <a:gd name="connsiteX10" fmla="*/ 759619 w 871538"/>
                <a:gd name="connsiteY10" fmla="*/ 580003 h 668109"/>
                <a:gd name="connsiteX11" fmla="*/ 871538 w 871538"/>
                <a:gd name="connsiteY11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05452 w 903617"/>
                <a:gd name="connsiteY7" fmla="*/ 7157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663347 h 668109"/>
                <a:gd name="connsiteX1" fmla="*/ 408317 w 903617"/>
                <a:gd name="connsiteY1" fmla="*/ 668109 h 668109"/>
                <a:gd name="connsiteX2" fmla="*/ 294017 w 903617"/>
                <a:gd name="connsiteY2" fmla="*/ 570478 h 668109"/>
                <a:gd name="connsiteX3" fmla="*/ 196385 w 903617"/>
                <a:gd name="connsiteY3" fmla="*/ 487134 h 668109"/>
                <a:gd name="connsiteX4" fmla="*/ 32079 w 903617"/>
                <a:gd name="connsiteY4" fmla="*/ 284729 h 668109"/>
                <a:gd name="connsiteX5" fmla="*/ 266 w 903617"/>
                <a:gd name="connsiteY5" fmla="*/ 241263 h 668109"/>
                <a:gd name="connsiteX6" fmla="*/ 307314 w 903617"/>
                <a:gd name="connsiteY6" fmla="*/ 0 h 668109"/>
                <a:gd name="connsiteX7" fmla="*/ 325488 w 903617"/>
                <a:gd name="connsiteY7" fmla="*/ 30542 h 668109"/>
                <a:gd name="connsiteX8" fmla="*/ 517854 w 903617"/>
                <a:gd name="connsiteY8" fmla="*/ 299016 h 668109"/>
                <a:gd name="connsiteX9" fmla="*/ 601198 w 903617"/>
                <a:gd name="connsiteY9" fmla="*/ 389503 h 668109"/>
                <a:gd name="connsiteX10" fmla="*/ 701210 w 903617"/>
                <a:gd name="connsiteY10" fmla="*/ 499041 h 668109"/>
                <a:gd name="connsiteX11" fmla="*/ 791698 w 903617"/>
                <a:gd name="connsiteY11" fmla="*/ 580003 h 668109"/>
                <a:gd name="connsiteX12" fmla="*/ 903617 w 903617"/>
                <a:gd name="connsiteY12" fmla="*/ 663347 h 668109"/>
                <a:gd name="connsiteX0" fmla="*/ 903617 w 903617"/>
                <a:gd name="connsiteY0" fmla="*/ 706774 h 711536"/>
                <a:gd name="connsiteX1" fmla="*/ 408317 w 903617"/>
                <a:gd name="connsiteY1" fmla="*/ 711536 h 711536"/>
                <a:gd name="connsiteX2" fmla="*/ 294017 w 903617"/>
                <a:gd name="connsiteY2" fmla="*/ 613905 h 711536"/>
                <a:gd name="connsiteX3" fmla="*/ 196385 w 903617"/>
                <a:gd name="connsiteY3" fmla="*/ 530561 h 711536"/>
                <a:gd name="connsiteX4" fmla="*/ 32079 w 903617"/>
                <a:gd name="connsiteY4" fmla="*/ 328156 h 711536"/>
                <a:gd name="connsiteX5" fmla="*/ 266 w 903617"/>
                <a:gd name="connsiteY5" fmla="*/ 284690 h 711536"/>
                <a:gd name="connsiteX6" fmla="*/ 283941 w 903617"/>
                <a:gd name="connsiteY6" fmla="*/ 0 h 711536"/>
                <a:gd name="connsiteX7" fmla="*/ 325488 w 903617"/>
                <a:gd name="connsiteY7" fmla="*/ 73969 h 711536"/>
                <a:gd name="connsiteX8" fmla="*/ 517854 w 903617"/>
                <a:gd name="connsiteY8" fmla="*/ 342443 h 711536"/>
                <a:gd name="connsiteX9" fmla="*/ 601198 w 903617"/>
                <a:gd name="connsiteY9" fmla="*/ 432930 h 711536"/>
                <a:gd name="connsiteX10" fmla="*/ 701210 w 903617"/>
                <a:gd name="connsiteY10" fmla="*/ 542468 h 711536"/>
                <a:gd name="connsiteX11" fmla="*/ 791698 w 903617"/>
                <a:gd name="connsiteY11" fmla="*/ 623430 h 711536"/>
                <a:gd name="connsiteX12" fmla="*/ 903617 w 903617"/>
                <a:gd name="connsiteY12" fmla="*/ 706774 h 71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3617" h="711536">
                  <a:moveTo>
                    <a:pt x="903617" y="706774"/>
                  </a:moveTo>
                  <a:lnTo>
                    <a:pt x="408317" y="711536"/>
                  </a:lnTo>
                  <a:lnTo>
                    <a:pt x="294017" y="613905"/>
                  </a:lnTo>
                  <a:lnTo>
                    <a:pt x="196385" y="530561"/>
                  </a:lnTo>
                  <a:lnTo>
                    <a:pt x="32079" y="328156"/>
                  </a:lnTo>
                  <a:cubicBezTo>
                    <a:pt x="35945" y="327029"/>
                    <a:pt x="-3600" y="285817"/>
                    <a:pt x="266" y="284690"/>
                  </a:cubicBezTo>
                  <a:cubicBezTo>
                    <a:pt x="88145" y="190907"/>
                    <a:pt x="196062" y="93783"/>
                    <a:pt x="283941" y="0"/>
                  </a:cubicBezTo>
                  <a:cubicBezTo>
                    <a:pt x="284155" y="3221"/>
                    <a:pt x="325274" y="70748"/>
                    <a:pt x="325488" y="73969"/>
                  </a:cubicBezTo>
                  <a:lnTo>
                    <a:pt x="517854" y="342443"/>
                  </a:lnTo>
                  <a:lnTo>
                    <a:pt x="601198" y="432930"/>
                  </a:lnTo>
                  <a:lnTo>
                    <a:pt x="701210" y="542468"/>
                  </a:lnTo>
                  <a:lnTo>
                    <a:pt x="791698" y="623430"/>
                  </a:lnTo>
                  <a:lnTo>
                    <a:pt x="903617" y="706774"/>
                  </a:ln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46" name="TextBox 161"/>
            <p:cNvSpPr txBox="1">
              <a:spLocks noChangeArrowheads="1"/>
            </p:cNvSpPr>
            <p:nvPr/>
          </p:nvSpPr>
          <p:spPr bwMode="auto">
            <a:xfrm rot="2180924">
              <a:off x="6643442" y="4126949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Outeniqua</a:t>
              </a:r>
            </a:p>
          </p:txBody>
        </p:sp>
        <p:sp>
          <p:nvSpPr>
            <p:cNvPr id="347" name="Freeform 346"/>
            <p:cNvSpPr/>
            <p:nvPr/>
          </p:nvSpPr>
          <p:spPr>
            <a:xfrm>
              <a:off x="5128309" y="4645719"/>
              <a:ext cx="2916150" cy="947889"/>
            </a:xfrm>
            <a:custGeom>
              <a:avLst/>
              <a:gdLst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95300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7694 w 2945606"/>
                <a:gd name="connsiteY12" fmla="*/ 633412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26532 w 2945606"/>
                <a:gd name="connsiteY35" fmla="*/ 140494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90824 w 2945606"/>
                <a:gd name="connsiteY37" fmla="*/ 176213 h 957262"/>
                <a:gd name="connsiteX38" fmla="*/ 2821782 w 2945606"/>
                <a:gd name="connsiteY38" fmla="*/ 166688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95300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83394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27469 w 2945606"/>
                <a:gd name="connsiteY5" fmla="*/ 493514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989 h 957464"/>
                <a:gd name="connsiteX1" fmla="*/ 2945606 w 2945606"/>
                <a:gd name="connsiteY1" fmla="*/ 955083 h 957464"/>
                <a:gd name="connsiteX2" fmla="*/ 0 w 2945606"/>
                <a:gd name="connsiteY2" fmla="*/ 957464 h 957464"/>
                <a:gd name="connsiteX3" fmla="*/ 76200 w 2945606"/>
                <a:gd name="connsiteY3" fmla="*/ 421683 h 957464"/>
                <a:gd name="connsiteX4" fmla="*/ 133350 w 2945606"/>
                <a:gd name="connsiteY4" fmla="*/ 438352 h 957464"/>
                <a:gd name="connsiteX5" fmla="*/ 215563 w 2945606"/>
                <a:gd name="connsiteY5" fmla="*/ 484191 h 957464"/>
                <a:gd name="connsiteX6" fmla="*/ 297656 w 2945606"/>
                <a:gd name="connsiteY6" fmla="*/ 483596 h 957464"/>
                <a:gd name="connsiteX7" fmla="*/ 357188 w 2945606"/>
                <a:gd name="connsiteY7" fmla="*/ 488358 h 957464"/>
                <a:gd name="connsiteX8" fmla="*/ 409575 w 2945606"/>
                <a:gd name="connsiteY8" fmla="*/ 516933 h 957464"/>
                <a:gd name="connsiteX9" fmla="*/ 447675 w 2945606"/>
                <a:gd name="connsiteY9" fmla="*/ 540746 h 957464"/>
                <a:gd name="connsiteX10" fmla="*/ 509588 w 2945606"/>
                <a:gd name="connsiteY10" fmla="*/ 605039 h 957464"/>
                <a:gd name="connsiteX11" fmla="*/ 526256 w 2945606"/>
                <a:gd name="connsiteY11" fmla="*/ 602658 h 957464"/>
                <a:gd name="connsiteX12" fmla="*/ 595313 w 2945606"/>
                <a:gd name="connsiteY12" fmla="*/ 621708 h 957464"/>
                <a:gd name="connsiteX13" fmla="*/ 714375 w 2945606"/>
                <a:gd name="connsiteY13" fmla="*/ 605039 h 957464"/>
                <a:gd name="connsiteX14" fmla="*/ 873919 w 2945606"/>
                <a:gd name="connsiteY14" fmla="*/ 566939 h 957464"/>
                <a:gd name="connsiteX15" fmla="*/ 1007269 w 2945606"/>
                <a:gd name="connsiteY15" fmla="*/ 490739 h 957464"/>
                <a:gd name="connsiteX16" fmla="*/ 1107281 w 2945606"/>
                <a:gd name="connsiteY16" fmla="*/ 443114 h 957464"/>
                <a:gd name="connsiteX17" fmla="*/ 1262063 w 2945606"/>
                <a:gd name="connsiteY17" fmla="*/ 440733 h 957464"/>
                <a:gd name="connsiteX18" fmla="*/ 1483519 w 2945606"/>
                <a:gd name="connsiteY18" fmla="*/ 466927 h 957464"/>
                <a:gd name="connsiteX19" fmla="*/ 1626394 w 2945606"/>
                <a:gd name="connsiteY19" fmla="*/ 552652 h 957464"/>
                <a:gd name="connsiteX20" fmla="*/ 1740694 w 2945606"/>
                <a:gd name="connsiteY20" fmla="*/ 612183 h 957464"/>
                <a:gd name="connsiteX21" fmla="*/ 1835944 w 2945606"/>
                <a:gd name="connsiteY21" fmla="*/ 516933 h 957464"/>
                <a:gd name="connsiteX22" fmla="*/ 1985963 w 2945606"/>
                <a:gd name="connsiteY22" fmla="*/ 426446 h 957464"/>
                <a:gd name="connsiteX23" fmla="*/ 2155031 w 2945606"/>
                <a:gd name="connsiteY23" fmla="*/ 366914 h 957464"/>
                <a:gd name="connsiteX24" fmla="*/ 2240756 w 2945606"/>
                <a:gd name="connsiteY24" fmla="*/ 181177 h 957464"/>
                <a:gd name="connsiteX25" fmla="*/ 2357438 w 2945606"/>
                <a:gd name="connsiteY25" fmla="*/ 83546 h 957464"/>
                <a:gd name="connsiteX26" fmla="*/ 2505075 w 2945606"/>
                <a:gd name="connsiteY26" fmla="*/ 81164 h 957464"/>
                <a:gd name="connsiteX27" fmla="*/ 2595563 w 2945606"/>
                <a:gd name="connsiteY27" fmla="*/ 28777 h 957464"/>
                <a:gd name="connsiteX28" fmla="*/ 2612231 w 2945606"/>
                <a:gd name="connsiteY28" fmla="*/ 202 h 957464"/>
                <a:gd name="connsiteX29" fmla="*/ 2638425 w 2945606"/>
                <a:gd name="connsiteY29" fmla="*/ 16871 h 957464"/>
                <a:gd name="connsiteX30" fmla="*/ 2638425 w 2945606"/>
                <a:gd name="connsiteY30" fmla="*/ 33539 h 957464"/>
                <a:gd name="connsiteX31" fmla="*/ 2657475 w 2945606"/>
                <a:gd name="connsiteY31" fmla="*/ 78783 h 957464"/>
                <a:gd name="connsiteX32" fmla="*/ 2664618 w 2945606"/>
                <a:gd name="connsiteY32" fmla="*/ 100214 h 957464"/>
                <a:gd name="connsiteX33" fmla="*/ 2671763 w 2945606"/>
                <a:gd name="connsiteY33" fmla="*/ 121646 h 957464"/>
                <a:gd name="connsiteX34" fmla="*/ 2728913 w 2945606"/>
                <a:gd name="connsiteY34" fmla="*/ 143077 h 957464"/>
                <a:gd name="connsiteX35" fmla="*/ 2769393 w 2945606"/>
                <a:gd name="connsiteY35" fmla="*/ 147839 h 957464"/>
                <a:gd name="connsiteX36" fmla="*/ 2790824 w 2945606"/>
                <a:gd name="connsiteY36" fmla="*/ 176415 h 957464"/>
                <a:gd name="connsiteX37" fmla="*/ 2812257 w 2945606"/>
                <a:gd name="connsiteY37" fmla="*/ 157365 h 957464"/>
                <a:gd name="connsiteX38" fmla="*/ 2847975 w 2945606"/>
                <a:gd name="connsiteY38" fmla="*/ 190702 h 957464"/>
                <a:gd name="connsiteX39" fmla="*/ 2852738 w 2945606"/>
                <a:gd name="connsiteY39" fmla="*/ 212133 h 957464"/>
                <a:gd name="connsiteX40" fmla="*/ 2862263 w 2945606"/>
                <a:gd name="connsiteY40" fmla="*/ 214514 h 957464"/>
                <a:gd name="connsiteX41" fmla="*/ 2924175 w 2945606"/>
                <a:gd name="connsiteY41" fmla="*/ 204989 h 957464"/>
                <a:gd name="connsiteX0" fmla="*/ 2924175 w 2945606"/>
                <a:gd name="connsiteY0" fmla="*/ 204989 h 957464"/>
                <a:gd name="connsiteX1" fmla="*/ 2945606 w 2945606"/>
                <a:gd name="connsiteY1" fmla="*/ 955083 h 957464"/>
                <a:gd name="connsiteX2" fmla="*/ 0 w 2945606"/>
                <a:gd name="connsiteY2" fmla="*/ 957464 h 957464"/>
                <a:gd name="connsiteX3" fmla="*/ 76200 w 2945606"/>
                <a:gd name="connsiteY3" fmla="*/ 421683 h 957464"/>
                <a:gd name="connsiteX4" fmla="*/ 133350 w 2945606"/>
                <a:gd name="connsiteY4" fmla="*/ 438352 h 957464"/>
                <a:gd name="connsiteX5" fmla="*/ 215563 w 2945606"/>
                <a:gd name="connsiteY5" fmla="*/ 484191 h 957464"/>
                <a:gd name="connsiteX6" fmla="*/ 297656 w 2945606"/>
                <a:gd name="connsiteY6" fmla="*/ 483596 h 957464"/>
                <a:gd name="connsiteX7" fmla="*/ 357188 w 2945606"/>
                <a:gd name="connsiteY7" fmla="*/ 488358 h 957464"/>
                <a:gd name="connsiteX8" fmla="*/ 409575 w 2945606"/>
                <a:gd name="connsiteY8" fmla="*/ 516933 h 957464"/>
                <a:gd name="connsiteX9" fmla="*/ 447675 w 2945606"/>
                <a:gd name="connsiteY9" fmla="*/ 540746 h 957464"/>
                <a:gd name="connsiteX10" fmla="*/ 509588 w 2945606"/>
                <a:gd name="connsiteY10" fmla="*/ 605039 h 957464"/>
                <a:gd name="connsiteX11" fmla="*/ 526256 w 2945606"/>
                <a:gd name="connsiteY11" fmla="*/ 602658 h 957464"/>
                <a:gd name="connsiteX12" fmla="*/ 595313 w 2945606"/>
                <a:gd name="connsiteY12" fmla="*/ 621708 h 957464"/>
                <a:gd name="connsiteX13" fmla="*/ 714375 w 2945606"/>
                <a:gd name="connsiteY13" fmla="*/ 605039 h 957464"/>
                <a:gd name="connsiteX14" fmla="*/ 873919 w 2945606"/>
                <a:gd name="connsiteY14" fmla="*/ 566939 h 957464"/>
                <a:gd name="connsiteX15" fmla="*/ 1007269 w 2945606"/>
                <a:gd name="connsiteY15" fmla="*/ 490739 h 957464"/>
                <a:gd name="connsiteX16" fmla="*/ 1107281 w 2945606"/>
                <a:gd name="connsiteY16" fmla="*/ 443114 h 957464"/>
                <a:gd name="connsiteX17" fmla="*/ 1262063 w 2945606"/>
                <a:gd name="connsiteY17" fmla="*/ 440733 h 957464"/>
                <a:gd name="connsiteX18" fmla="*/ 1483519 w 2945606"/>
                <a:gd name="connsiteY18" fmla="*/ 466927 h 957464"/>
                <a:gd name="connsiteX19" fmla="*/ 1626394 w 2945606"/>
                <a:gd name="connsiteY19" fmla="*/ 552652 h 957464"/>
                <a:gd name="connsiteX20" fmla="*/ 1740694 w 2945606"/>
                <a:gd name="connsiteY20" fmla="*/ 612183 h 957464"/>
                <a:gd name="connsiteX21" fmla="*/ 1835944 w 2945606"/>
                <a:gd name="connsiteY21" fmla="*/ 516933 h 957464"/>
                <a:gd name="connsiteX22" fmla="*/ 1985963 w 2945606"/>
                <a:gd name="connsiteY22" fmla="*/ 426446 h 957464"/>
                <a:gd name="connsiteX23" fmla="*/ 2155031 w 2945606"/>
                <a:gd name="connsiteY23" fmla="*/ 366914 h 957464"/>
                <a:gd name="connsiteX24" fmla="*/ 2240756 w 2945606"/>
                <a:gd name="connsiteY24" fmla="*/ 181177 h 957464"/>
                <a:gd name="connsiteX25" fmla="*/ 2357438 w 2945606"/>
                <a:gd name="connsiteY25" fmla="*/ 83546 h 957464"/>
                <a:gd name="connsiteX26" fmla="*/ 2505075 w 2945606"/>
                <a:gd name="connsiteY26" fmla="*/ 81164 h 957464"/>
                <a:gd name="connsiteX27" fmla="*/ 2595563 w 2945606"/>
                <a:gd name="connsiteY27" fmla="*/ 28777 h 957464"/>
                <a:gd name="connsiteX28" fmla="*/ 2612231 w 2945606"/>
                <a:gd name="connsiteY28" fmla="*/ 202 h 957464"/>
                <a:gd name="connsiteX29" fmla="*/ 2638425 w 2945606"/>
                <a:gd name="connsiteY29" fmla="*/ 16871 h 957464"/>
                <a:gd name="connsiteX30" fmla="*/ 2638425 w 2945606"/>
                <a:gd name="connsiteY30" fmla="*/ 33539 h 957464"/>
                <a:gd name="connsiteX31" fmla="*/ 2657475 w 2945606"/>
                <a:gd name="connsiteY31" fmla="*/ 78783 h 957464"/>
                <a:gd name="connsiteX32" fmla="*/ 2664618 w 2945606"/>
                <a:gd name="connsiteY32" fmla="*/ 100214 h 957464"/>
                <a:gd name="connsiteX33" fmla="*/ 2671763 w 2945606"/>
                <a:gd name="connsiteY33" fmla="*/ 121646 h 957464"/>
                <a:gd name="connsiteX34" fmla="*/ 2728913 w 2945606"/>
                <a:gd name="connsiteY34" fmla="*/ 143077 h 957464"/>
                <a:gd name="connsiteX35" fmla="*/ 2769393 w 2945606"/>
                <a:gd name="connsiteY35" fmla="*/ 147839 h 957464"/>
                <a:gd name="connsiteX36" fmla="*/ 2790824 w 2945606"/>
                <a:gd name="connsiteY36" fmla="*/ 176415 h 957464"/>
                <a:gd name="connsiteX37" fmla="*/ 2812257 w 2945606"/>
                <a:gd name="connsiteY37" fmla="*/ 157365 h 957464"/>
                <a:gd name="connsiteX38" fmla="*/ 2847975 w 2945606"/>
                <a:gd name="connsiteY38" fmla="*/ 190702 h 957464"/>
                <a:gd name="connsiteX39" fmla="*/ 2852738 w 2945606"/>
                <a:gd name="connsiteY39" fmla="*/ 212133 h 957464"/>
                <a:gd name="connsiteX40" fmla="*/ 2862263 w 2945606"/>
                <a:gd name="connsiteY40" fmla="*/ 214514 h 957464"/>
                <a:gd name="connsiteX41" fmla="*/ 2924175 w 2945606"/>
                <a:gd name="connsiteY41" fmla="*/ 204989 h 95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945606" h="957464">
                  <a:moveTo>
                    <a:pt x="2924175" y="204989"/>
                  </a:moveTo>
                  <a:lnTo>
                    <a:pt x="2945606" y="955083"/>
                  </a:lnTo>
                  <a:lnTo>
                    <a:pt x="0" y="957464"/>
                  </a:lnTo>
                  <a:lnTo>
                    <a:pt x="76200" y="421683"/>
                  </a:lnTo>
                  <a:lnTo>
                    <a:pt x="133350" y="438352"/>
                  </a:lnTo>
                  <a:lnTo>
                    <a:pt x="215563" y="484191"/>
                  </a:lnTo>
                  <a:cubicBezTo>
                    <a:pt x="229850" y="484191"/>
                    <a:pt x="274052" y="482902"/>
                    <a:pt x="297656" y="483596"/>
                  </a:cubicBezTo>
                  <a:cubicBezTo>
                    <a:pt x="321260" y="484290"/>
                    <a:pt x="337344" y="490739"/>
                    <a:pt x="357188" y="488358"/>
                  </a:cubicBezTo>
                  <a:lnTo>
                    <a:pt x="409575" y="516933"/>
                  </a:lnTo>
                  <a:lnTo>
                    <a:pt x="447675" y="540746"/>
                  </a:lnTo>
                  <a:lnTo>
                    <a:pt x="509588" y="605039"/>
                  </a:lnTo>
                  <a:cubicBezTo>
                    <a:pt x="511969" y="605039"/>
                    <a:pt x="523875" y="602658"/>
                    <a:pt x="526256" y="602658"/>
                  </a:cubicBezTo>
                  <a:lnTo>
                    <a:pt x="595313" y="621708"/>
                  </a:lnTo>
                  <a:cubicBezTo>
                    <a:pt x="635000" y="616152"/>
                    <a:pt x="667941" y="614167"/>
                    <a:pt x="714375" y="605039"/>
                  </a:cubicBezTo>
                  <a:cubicBezTo>
                    <a:pt x="760809" y="595911"/>
                    <a:pt x="820738" y="579639"/>
                    <a:pt x="873919" y="566939"/>
                  </a:cubicBezTo>
                  <a:lnTo>
                    <a:pt x="1007269" y="490739"/>
                  </a:lnTo>
                  <a:lnTo>
                    <a:pt x="1107281" y="443114"/>
                  </a:lnTo>
                  <a:lnTo>
                    <a:pt x="1262063" y="440733"/>
                  </a:lnTo>
                  <a:lnTo>
                    <a:pt x="1483519" y="466927"/>
                  </a:lnTo>
                  <a:lnTo>
                    <a:pt x="1626394" y="552652"/>
                  </a:lnTo>
                  <a:lnTo>
                    <a:pt x="1740694" y="612183"/>
                  </a:lnTo>
                  <a:lnTo>
                    <a:pt x="1835944" y="516933"/>
                  </a:lnTo>
                  <a:lnTo>
                    <a:pt x="1985963" y="426446"/>
                  </a:lnTo>
                  <a:lnTo>
                    <a:pt x="2155031" y="366914"/>
                  </a:lnTo>
                  <a:lnTo>
                    <a:pt x="2240756" y="181177"/>
                  </a:lnTo>
                  <a:lnTo>
                    <a:pt x="2357438" y="83546"/>
                  </a:lnTo>
                  <a:lnTo>
                    <a:pt x="2505075" y="81164"/>
                  </a:lnTo>
                  <a:lnTo>
                    <a:pt x="2595563" y="28777"/>
                  </a:lnTo>
                  <a:cubicBezTo>
                    <a:pt x="2613422" y="15283"/>
                    <a:pt x="2605087" y="2186"/>
                    <a:pt x="2612231" y="202"/>
                  </a:cubicBezTo>
                  <a:cubicBezTo>
                    <a:pt x="2619375" y="-1782"/>
                    <a:pt x="2638425" y="11315"/>
                    <a:pt x="2638425" y="16871"/>
                  </a:cubicBezTo>
                  <a:lnTo>
                    <a:pt x="2638425" y="33539"/>
                  </a:lnTo>
                  <a:lnTo>
                    <a:pt x="2657475" y="78783"/>
                  </a:lnTo>
                  <a:lnTo>
                    <a:pt x="2664618" y="100214"/>
                  </a:lnTo>
                  <a:cubicBezTo>
                    <a:pt x="2666999" y="107358"/>
                    <a:pt x="2661047" y="114502"/>
                    <a:pt x="2671763" y="121646"/>
                  </a:cubicBezTo>
                  <a:cubicBezTo>
                    <a:pt x="2682479" y="128790"/>
                    <a:pt x="2712641" y="138712"/>
                    <a:pt x="2728913" y="143077"/>
                  </a:cubicBezTo>
                  <a:cubicBezTo>
                    <a:pt x="2745185" y="147442"/>
                    <a:pt x="2759075" y="142283"/>
                    <a:pt x="2769393" y="147839"/>
                  </a:cubicBezTo>
                  <a:cubicBezTo>
                    <a:pt x="2779711" y="153395"/>
                    <a:pt x="2783680" y="174827"/>
                    <a:pt x="2790824" y="176415"/>
                  </a:cubicBezTo>
                  <a:cubicBezTo>
                    <a:pt x="2797968" y="178003"/>
                    <a:pt x="2802732" y="154984"/>
                    <a:pt x="2812257" y="157365"/>
                  </a:cubicBezTo>
                  <a:cubicBezTo>
                    <a:pt x="2821782" y="159746"/>
                    <a:pt x="2846387" y="183558"/>
                    <a:pt x="2847975" y="190702"/>
                  </a:cubicBezTo>
                  <a:lnTo>
                    <a:pt x="2852738" y="212133"/>
                  </a:lnTo>
                  <a:lnTo>
                    <a:pt x="2862263" y="214514"/>
                  </a:lnTo>
                  <a:lnTo>
                    <a:pt x="2924175" y="204989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cxnSp>
          <p:nvCxnSpPr>
            <p:cNvPr id="348" name="Straight Arrow Connector 347"/>
            <p:cNvCxnSpPr>
              <a:cxnSpLocks noChangeAspect="1"/>
            </p:cNvCxnSpPr>
            <p:nvPr/>
          </p:nvCxnSpPr>
          <p:spPr bwMode="auto">
            <a:xfrm rot="9300000">
              <a:off x="7612442" y="4941927"/>
              <a:ext cx="39452" cy="119236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Arrow Connector 348"/>
            <p:cNvCxnSpPr>
              <a:cxnSpLocks noChangeAspect="1"/>
            </p:cNvCxnSpPr>
            <p:nvPr/>
          </p:nvCxnSpPr>
          <p:spPr bwMode="auto">
            <a:xfrm rot="20160000">
              <a:off x="7582261" y="5009074"/>
              <a:ext cx="39452" cy="120112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0" name="Freeform 349"/>
            <p:cNvSpPr/>
            <p:nvPr/>
          </p:nvSpPr>
          <p:spPr>
            <a:xfrm>
              <a:off x="5114781" y="4498503"/>
              <a:ext cx="2701624" cy="779467"/>
            </a:xfrm>
            <a:custGeom>
              <a:avLst/>
              <a:gdLst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9525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6762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66900 w 2724150"/>
                <a:gd name="connsiteY33" fmla="*/ 771525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09763 w 2724150"/>
                <a:gd name="connsiteY32" fmla="*/ 757237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5905"/>
                <a:gd name="connsiteX1" fmla="*/ 2671762 w 2724150"/>
                <a:gd name="connsiteY1" fmla="*/ 297657 h 785905"/>
                <a:gd name="connsiteX2" fmla="*/ 2693194 w 2724150"/>
                <a:gd name="connsiteY2" fmla="*/ 383382 h 785905"/>
                <a:gd name="connsiteX3" fmla="*/ 2714625 w 2724150"/>
                <a:gd name="connsiteY3" fmla="*/ 454819 h 785905"/>
                <a:gd name="connsiteX4" fmla="*/ 2724150 w 2724150"/>
                <a:gd name="connsiteY4" fmla="*/ 490538 h 785905"/>
                <a:gd name="connsiteX5" fmla="*/ 2659856 w 2724150"/>
                <a:gd name="connsiteY5" fmla="*/ 478632 h 785905"/>
                <a:gd name="connsiteX6" fmla="*/ 2614612 w 2724150"/>
                <a:gd name="connsiteY6" fmla="*/ 452438 h 785905"/>
                <a:gd name="connsiteX7" fmla="*/ 2533650 w 2724150"/>
                <a:gd name="connsiteY7" fmla="*/ 383382 h 785905"/>
                <a:gd name="connsiteX8" fmla="*/ 2495550 w 2724150"/>
                <a:gd name="connsiteY8" fmla="*/ 366713 h 785905"/>
                <a:gd name="connsiteX9" fmla="*/ 2433637 w 2724150"/>
                <a:gd name="connsiteY9" fmla="*/ 328613 h 785905"/>
                <a:gd name="connsiteX10" fmla="*/ 2388394 w 2724150"/>
                <a:gd name="connsiteY10" fmla="*/ 304800 h 785905"/>
                <a:gd name="connsiteX11" fmla="*/ 2357437 w 2724150"/>
                <a:gd name="connsiteY11" fmla="*/ 300038 h 785905"/>
                <a:gd name="connsiteX12" fmla="*/ 2336006 w 2724150"/>
                <a:gd name="connsiteY12" fmla="*/ 316707 h 785905"/>
                <a:gd name="connsiteX13" fmla="*/ 2328862 w 2724150"/>
                <a:gd name="connsiteY13" fmla="*/ 347663 h 785905"/>
                <a:gd name="connsiteX14" fmla="*/ 2388394 w 2724150"/>
                <a:gd name="connsiteY14" fmla="*/ 397669 h 785905"/>
                <a:gd name="connsiteX15" fmla="*/ 2378869 w 2724150"/>
                <a:gd name="connsiteY15" fmla="*/ 464344 h 785905"/>
                <a:gd name="connsiteX16" fmla="*/ 2371725 w 2724150"/>
                <a:gd name="connsiteY16" fmla="*/ 502444 h 785905"/>
                <a:gd name="connsiteX17" fmla="*/ 2347912 w 2724150"/>
                <a:gd name="connsiteY17" fmla="*/ 535782 h 785905"/>
                <a:gd name="connsiteX18" fmla="*/ 2293144 w 2724150"/>
                <a:gd name="connsiteY18" fmla="*/ 566738 h 785905"/>
                <a:gd name="connsiteX19" fmla="*/ 2233612 w 2724150"/>
                <a:gd name="connsiteY19" fmla="*/ 578644 h 785905"/>
                <a:gd name="connsiteX20" fmla="*/ 2174081 w 2724150"/>
                <a:gd name="connsiteY20" fmla="*/ 583407 h 785905"/>
                <a:gd name="connsiteX21" fmla="*/ 2147887 w 2724150"/>
                <a:gd name="connsiteY21" fmla="*/ 581025 h 785905"/>
                <a:gd name="connsiteX22" fmla="*/ 2112169 w 2724150"/>
                <a:gd name="connsiteY22" fmla="*/ 585788 h 785905"/>
                <a:gd name="connsiteX23" fmla="*/ 2107406 w 2724150"/>
                <a:gd name="connsiteY23" fmla="*/ 631032 h 785905"/>
                <a:gd name="connsiteX24" fmla="*/ 2176462 w 2724150"/>
                <a:gd name="connsiteY24" fmla="*/ 671513 h 785905"/>
                <a:gd name="connsiteX25" fmla="*/ 2155031 w 2724150"/>
                <a:gd name="connsiteY25" fmla="*/ 690563 h 785905"/>
                <a:gd name="connsiteX26" fmla="*/ 2088356 w 2724150"/>
                <a:gd name="connsiteY26" fmla="*/ 704850 h 785905"/>
                <a:gd name="connsiteX27" fmla="*/ 2026444 w 2724150"/>
                <a:gd name="connsiteY27" fmla="*/ 685800 h 785905"/>
                <a:gd name="connsiteX28" fmla="*/ 1971675 w 2724150"/>
                <a:gd name="connsiteY28" fmla="*/ 671513 h 785905"/>
                <a:gd name="connsiteX29" fmla="*/ 1883569 w 2724150"/>
                <a:gd name="connsiteY29" fmla="*/ 654844 h 785905"/>
                <a:gd name="connsiteX30" fmla="*/ 1864519 w 2724150"/>
                <a:gd name="connsiteY30" fmla="*/ 669132 h 785905"/>
                <a:gd name="connsiteX31" fmla="*/ 1852612 w 2724150"/>
                <a:gd name="connsiteY31" fmla="*/ 716757 h 785905"/>
                <a:gd name="connsiteX32" fmla="*/ 1909763 w 2724150"/>
                <a:gd name="connsiteY32" fmla="*/ 757237 h 785905"/>
                <a:gd name="connsiteX33" fmla="*/ 1881188 w 2724150"/>
                <a:gd name="connsiteY33" fmla="*/ 778669 h 785905"/>
                <a:gd name="connsiteX34" fmla="*/ 1793080 w 2724150"/>
                <a:gd name="connsiteY34" fmla="*/ 781050 h 785905"/>
                <a:gd name="connsiteX35" fmla="*/ 1654969 w 2724150"/>
                <a:gd name="connsiteY35" fmla="*/ 716757 h 785905"/>
                <a:gd name="connsiteX36" fmla="*/ 1576387 w 2724150"/>
                <a:gd name="connsiteY36" fmla="*/ 671513 h 785905"/>
                <a:gd name="connsiteX37" fmla="*/ 1466850 w 2724150"/>
                <a:gd name="connsiteY37" fmla="*/ 619125 h 785905"/>
                <a:gd name="connsiteX38" fmla="*/ 1352550 w 2724150"/>
                <a:gd name="connsiteY38" fmla="*/ 597694 h 785905"/>
                <a:gd name="connsiteX39" fmla="*/ 1250156 w 2724150"/>
                <a:gd name="connsiteY39" fmla="*/ 588169 h 785905"/>
                <a:gd name="connsiteX40" fmla="*/ 1057275 w 2724150"/>
                <a:gd name="connsiteY40" fmla="*/ 623888 h 785905"/>
                <a:gd name="connsiteX41" fmla="*/ 954881 w 2724150"/>
                <a:gd name="connsiteY41" fmla="*/ 688181 h 785905"/>
                <a:gd name="connsiteX42" fmla="*/ 816146 w 2724150"/>
                <a:gd name="connsiteY42" fmla="*/ 734388 h 785905"/>
                <a:gd name="connsiteX43" fmla="*/ 723900 w 2724150"/>
                <a:gd name="connsiteY43" fmla="*/ 757238 h 785905"/>
                <a:gd name="connsiteX44" fmla="*/ 635794 w 2724150"/>
                <a:gd name="connsiteY44" fmla="*/ 769144 h 785905"/>
                <a:gd name="connsiteX45" fmla="*/ 564356 w 2724150"/>
                <a:gd name="connsiteY45" fmla="*/ 766763 h 785905"/>
                <a:gd name="connsiteX46" fmla="*/ 478631 w 2724150"/>
                <a:gd name="connsiteY46" fmla="*/ 721519 h 785905"/>
                <a:gd name="connsiteX47" fmla="*/ 450056 w 2724150"/>
                <a:gd name="connsiteY47" fmla="*/ 681038 h 785905"/>
                <a:gd name="connsiteX48" fmla="*/ 376237 w 2724150"/>
                <a:gd name="connsiteY48" fmla="*/ 638175 h 785905"/>
                <a:gd name="connsiteX49" fmla="*/ 300037 w 2724150"/>
                <a:gd name="connsiteY49" fmla="*/ 635794 h 785905"/>
                <a:gd name="connsiteX50" fmla="*/ 221456 w 2724150"/>
                <a:gd name="connsiteY50" fmla="*/ 633413 h 785905"/>
                <a:gd name="connsiteX51" fmla="*/ 135731 w 2724150"/>
                <a:gd name="connsiteY51" fmla="*/ 581025 h 785905"/>
                <a:gd name="connsiteX52" fmla="*/ 78581 w 2724150"/>
                <a:gd name="connsiteY52" fmla="*/ 542925 h 785905"/>
                <a:gd name="connsiteX53" fmla="*/ 38100 w 2724150"/>
                <a:gd name="connsiteY53" fmla="*/ 361950 h 785905"/>
                <a:gd name="connsiteX54" fmla="*/ 23812 w 2724150"/>
                <a:gd name="connsiteY54" fmla="*/ 257175 h 785905"/>
                <a:gd name="connsiteX55" fmla="*/ 0 w 2724150"/>
                <a:gd name="connsiteY55" fmla="*/ 157163 h 785905"/>
                <a:gd name="connsiteX56" fmla="*/ 0 w 2724150"/>
                <a:gd name="connsiteY56" fmla="*/ 69057 h 785905"/>
                <a:gd name="connsiteX57" fmla="*/ 88106 w 2724150"/>
                <a:gd name="connsiteY57" fmla="*/ 238125 h 785905"/>
                <a:gd name="connsiteX58" fmla="*/ 254794 w 2724150"/>
                <a:gd name="connsiteY58" fmla="*/ 347663 h 785905"/>
                <a:gd name="connsiteX59" fmla="*/ 354806 w 2724150"/>
                <a:gd name="connsiteY59" fmla="*/ 369094 h 785905"/>
                <a:gd name="connsiteX60" fmla="*/ 516731 w 2724150"/>
                <a:gd name="connsiteY60" fmla="*/ 338138 h 785905"/>
                <a:gd name="connsiteX61" fmla="*/ 578644 w 2724150"/>
                <a:gd name="connsiteY61" fmla="*/ 438150 h 785905"/>
                <a:gd name="connsiteX62" fmla="*/ 711994 w 2724150"/>
                <a:gd name="connsiteY62" fmla="*/ 454819 h 785905"/>
                <a:gd name="connsiteX63" fmla="*/ 831056 w 2724150"/>
                <a:gd name="connsiteY63" fmla="*/ 438150 h 785905"/>
                <a:gd name="connsiteX64" fmla="*/ 907256 w 2724150"/>
                <a:gd name="connsiteY64" fmla="*/ 419100 h 785905"/>
                <a:gd name="connsiteX65" fmla="*/ 1042987 w 2724150"/>
                <a:gd name="connsiteY65" fmla="*/ 338138 h 785905"/>
                <a:gd name="connsiteX66" fmla="*/ 1143000 w 2724150"/>
                <a:gd name="connsiteY66" fmla="*/ 366713 h 785905"/>
                <a:gd name="connsiteX67" fmla="*/ 1250156 w 2724150"/>
                <a:gd name="connsiteY67" fmla="*/ 357188 h 785905"/>
                <a:gd name="connsiteX68" fmla="*/ 1381125 w 2724150"/>
                <a:gd name="connsiteY68" fmla="*/ 323850 h 785905"/>
                <a:gd name="connsiteX69" fmla="*/ 1562100 w 2724150"/>
                <a:gd name="connsiteY69" fmla="*/ 369094 h 785905"/>
                <a:gd name="connsiteX70" fmla="*/ 1774031 w 2724150"/>
                <a:gd name="connsiteY70" fmla="*/ 378619 h 785905"/>
                <a:gd name="connsiteX71" fmla="*/ 1933575 w 2724150"/>
                <a:gd name="connsiteY71" fmla="*/ 359569 h 785905"/>
                <a:gd name="connsiteX72" fmla="*/ 1974056 w 2724150"/>
                <a:gd name="connsiteY72" fmla="*/ 283369 h 785905"/>
                <a:gd name="connsiteX73" fmla="*/ 2019300 w 2724150"/>
                <a:gd name="connsiteY73" fmla="*/ 209550 h 785905"/>
                <a:gd name="connsiteX74" fmla="*/ 2062162 w 2724150"/>
                <a:gd name="connsiteY74" fmla="*/ 233363 h 785905"/>
                <a:gd name="connsiteX75" fmla="*/ 2081212 w 2724150"/>
                <a:gd name="connsiteY75" fmla="*/ 211932 h 785905"/>
                <a:gd name="connsiteX76" fmla="*/ 2097881 w 2724150"/>
                <a:gd name="connsiteY76" fmla="*/ 219075 h 785905"/>
                <a:gd name="connsiteX77" fmla="*/ 2114550 w 2724150"/>
                <a:gd name="connsiteY77" fmla="*/ 238125 h 785905"/>
                <a:gd name="connsiteX78" fmla="*/ 2147887 w 2724150"/>
                <a:gd name="connsiteY78" fmla="*/ 211932 h 785905"/>
                <a:gd name="connsiteX79" fmla="*/ 2157412 w 2724150"/>
                <a:gd name="connsiteY79" fmla="*/ 226219 h 785905"/>
                <a:gd name="connsiteX80" fmla="*/ 2176462 w 2724150"/>
                <a:gd name="connsiteY80" fmla="*/ 173832 h 785905"/>
                <a:gd name="connsiteX81" fmla="*/ 2188369 w 2724150"/>
                <a:gd name="connsiteY81" fmla="*/ 190500 h 785905"/>
                <a:gd name="connsiteX82" fmla="*/ 2202656 w 2724150"/>
                <a:gd name="connsiteY82" fmla="*/ 147638 h 785905"/>
                <a:gd name="connsiteX83" fmla="*/ 2216944 w 2724150"/>
                <a:gd name="connsiteY83" fmla="*/ 211932 h 785905"/>
                <a:gd name="connsiteX84" fmla="*/ 2233612 w 2724150"/>
                <a:gd name="connsiteY84" fmla="*/ 164307 h 785905"/>
                <a:gd name="connsiteX85" fmla="*/ 2247900 w 2724150"/>
                <a:gd name="connsiteY85" fmla="*/ 159544 h 785905"/>
                <a:gd name="connsiteX86" fmla="*/ 2274094 w 2724150"/>
                <a:gd name="connsiteY86" fmla="*/ 121444 h 785905"/>
                <a:gd name="connsiteX87" fmla="*/ 2297906 w 2724150"/>
                <a:gd name="connsiteY87" fmla="*/ 211932 h 785905"/>
                <a:gd name="connsiteX88" fmla="*/ 2316956 w 2724150"/>
                <a:gd name="connsiteY88" fmla="*/ 192882 h 785905"/>
                <a:gd name="connsiteX89" fmla="*/ 2319337 w 2724150"/>
                <a:gd name="connsiteY89" fmla="*/ 216694 h 785905"/>
                <a:gd name="connsiteX90" fmla="*/ 2369344 w 2724150"/>
                <a:gd name="connsiteY90" fmla="*/ 135732 h 785905"/>
                <a:gd name="connsiteX91" fmla="*/ 2378869 w 2724150"/>
                <a:gd name="connsiteY91" fmla="*/ 142875 h 785905"/>
                <a:gd name="connsiteX92" fmla="*/ 2378869 w 2724150"/>
                <a:gd name="connsiteY92" fmla="*/ 142875 h 785905"/>
                <a:gd name="connsiteX93" fmla="*/ 2395537 w 2724150"/>
                <a:gd name="connsiteY93" fmla="*/ 178594 h 785905"/>
                <a:gd name="connsiteX94" fmla="*/ 2428875 w 2724150"/>
                <a:gd name="connsiteY94" fmla="*/ 88107 h 785905"/>
                <a:gd name="connsiteX95" fmla="*/ 2438400 w 2724150"/>
                <a:gd name="connsiteY95" fmla="*/ 76200 h 785905"/>
                <a:gd name="connsiteX96" fmla="*/ 2455069 w 2724150"/>
                <a:gd name="connsiteY96" fmla="*/ 109538 h 785905"/>
                <a:gd name="connsiteX97" fmla="*/ 2490787 w 2724150"/>
                <a:gd name="connsiteY97" fmla="*/ 35719 h 785905"/>
                <a:gd name="connsiteX98" fmla="*/ 2495550 w 2724150"/>
                <a:gd name="connsiteY98" fmla="*/ 9525 h 785905"/>
                <a:gd name="connsiteX99" fmla="*/ 2516981 w 2724150"/>
                <a:gd name="connsiteY99" fmla="*/ 0 h 785905"/>
                <a:gd name="connsiteX100" fmla="*/ 2540794 w 2724150"/>
                <a:gd name="connsiteY100" fmla="*/ 97632 h 785905"/>
                <a:gd name="connsiteX101" fmla="*/ 2566987 w 2724150"/>
                <a:gd name="connsiteY101" fmla="*/ 159544 h 785905"/>
                <a:gd name="connsiteX102" fmla="*/ 2586037 w 2724150"/>
                <a:gd name="connsiteY102" fmla="*/ 169069 h 785905"/>
                <a:gd name="connsiteX103" fmla="*/ 2636044 w 2724150"/>
                <a:gd name="connsiteY103" fmla="*/ 173832 h 785905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12231 w 2724150"/>
                <a:gd name="connsiteY0" fmla="*/ 19288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12231 w 2724150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228600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407195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0794 w 2729295"/>
                <a:gd name="connsiteY99" fmla="*/ 97632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5557 w 2729295"/>
                <a:gd name="connsiteY99" fmla="*/ 90488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12231 w 2729295"/>
                <a:gd name="connsiteY103" fmla="*/ 228600 h 785376"/>
                <a:gd name="connsiteX0" fmla="*/ 2633662 w 2729295"/>
                <a:gd name="connsiteY0" fmla="*/ 226219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9295"/>
                <a:gd name="connsiteY0" fmla="*/ 226219 h 785376"/>
                <a:gd name="connsiteX1" fmla="*/ 2676525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197271 w 2728913"/>
                <a:gd name="connsiteY82" fmla="*/ 158124 h 785376"/>
                <a:gd name="connsiteX83" fmla="*/ 2216944 w 2728913"/>
                <a:gd name="connsiteY83" fmla="*/ 211932 h 785376"/>
                <a:gd name="connsiteX84" fmla="*/ 2233612 w 2728913"/>
                <a:gd name="connsiteY84" fmla="*/ 164307 h 785376"/>
                <a:gd name="connsiteX85" fmla="*/ 2247900 w 2728913"/>
                <a:gd name="connsiteY85" fmla="*/ 159544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47900 w 2728913"/>
                <a:gd name="connsiteY84" fmla="*/ 159544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59531 w 2728913"/>
                <a:gd name="connsiteY56" fmla="*/ 21907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73994 w 2728913"/>
                <a:gd name="connsiteY68" fmla="*/ 421481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6221 w 2728913"/>
                <a:gd name="connsiteY68" fmla="*/ 389106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466850 w 2728913"/>
                <a:gd name="connsiteY37" fmla="*/ 619125 h 785376"/>
                <a:gd name="connsiteX38" fmla="*/ 1354932 w 2728913"/>
                <a:gd name="connsiteY38" fmla="*/ 626269 h 785376"/>
                <a:gd name="connsiteX39" fmla="*/ 1245393 w 2728913"/>
                <a:gd name="connsiteY39" fmla="*/ 619126 h 785376"/>
                <a:gd name="connsiteX40" fmla="*/ 1069181 w 2728913"/>
                <a:gd name="connsiteY40" fmla="*/ 645319 h 785376"/>
                <a:gd name="connsiteX41" fmla="*/ 954881 w 2728913"/>
                <a:gd name="connsiteY41" fmla="*/ 688181 h 785376"/>
                <a:gd name="connsiteX42" fmla="*/ 816146 w 2728913"/>
                <a:gd name="connsiteY42" fmla="*/ 734388 h 785376"/>
                <a:gd name="connsiteX43" fmla="*/ 723900 w 2728913"/>
                <a:gd name="connsiteY43" fmla="*/ 757238 h 785376"/>
                <a:gd name="connsiteX44" fmla="*/ 635794 w 2728913"/>
                <a:gd name="connsiteY44" fmla="*/ 769144 h 785376"/>
                <a:gd name="connsiteX45" fmla="*/ 564356 w 2728913"/>
                <a:gd name="connsiteY45" fmla="*/ 766763 h 785376"/>
                <a:gd name="connsiteX46" fmla="*/ 478631 w 2728913"/>
                <a:gd name="connsiteY46" fmla="*/ 721519 h 785376"/>
                <a:gd name="connsiteX47" fmla="*/ 450056 w 2728913"/>
                <a:gd name="connsiteY47" fmla="*/ 681038 h 785376"/>
                <a:gd name="connsiteX48" fmla="*/ 376237 w 2728913"/>
                <a:gd name="connsiteY48" fmla="*/ 638175 h 785376"/>
                <a:gd name="connsiteX49" fmla="*/ 300037 w 2728913"/>
                <a:gd name="connsiteY49" fmla="*/ 635794 h 785376"/>
                <a:gd name="connsiteX50" fmla="*/ 221456 w 2728913"/>
                <a:gd name="connsiteY50" fmla="*/ 633413 h 785376"/>
                <a:gd name="connsiteX51" fmla="*/ 135731 w 2728913"/>
                <a:gd name="connsiteY51" fmla="*/ 581025 h 785376"/>
                <a:gd name="connsiteX52" fmla="*/ 78581 w 2728913"/>
                <a:gd name="connsiteY52" fmla="*/ 542925 h 785376"/>
                <a:gd name="connsiteX53" fmla="*/ 38100 w 2728913"/>
                <a:gd name="connsiteY53" fmla="*/ 361950 h 785376"/>
                <a:gd name="connsiteX54" fmla="*/ 23812 w 2728913"/>
                <a:gd name="connsiteY54" fmla="*/ 257175 h 785376"/>
                <a:gd name="connsiteX55" fmla="*/ 0 w 2728913"/>
                <a:gd name="connsiteY55" fmla="*/ 157163 h 785376"/>
                <a:gd name="connsiteX56" fmla="*/ 0 w 2728913"/>
                <a:gd name="connsiteY56" fmla="*/ 69057 h 785376"/>
                <a:gd name="connsiteX57" fmla="*/ 73819 w 2728913"/>
                <a:gd name="connsiteY57" fmla="*/ 221456 h 785376"/>
                <a:gd name="connsiteX58" fmla="*/ 245269 w 2728913"/>
                <a:gd name="connsiteY58" fmla="*/ 357188 h 785376"/>
                <a:gd name="connsiteX59" fmla="*/ 354806 w 2728913"/>
                <a:gd name="connsiteY59" fmla="*/ 383381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61950 w 2728913"/>
                <a:gd name="connsiteY58" fmla="*/ 373856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5409 w 2728913"/>
                <a:gd name="connsiteY57" fmla="*/ 294451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0646 w 2728913"/>
                <a:gd name="connsiteY57" fmla="*/ 303976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66937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0993 w 2728913"/>
                <a:gd name="connsiteY59" fmla="*/ 307181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95287 w 2728913"/>
                <a:gd name="connsiteY60" fmla="*/ 342900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3122 w 2728913"/>
                <a:gd name="connsiteY65" fmla="*/ 480188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2275"/>
                <a:gd name="connsiteX1" fmla="*/ 2676525 w 2728913"/>
                <a:gd name="connsiteY1" fmla="*/ 323850 h 782275"/>
                <a:gd name="connsiteX2" fmla="*/ 2702719 w 2728913"/>
                <a:gd name="connsiteY2" fmla="*/ 383382 h 782275"/>
                <a:gd name="connsiteX3" fmla="*/ 2721769 w 2728913"/>
                <a:gd name="connsiteY3" fmla="*/ 442913 h 782275"/>
                <a:gd name="connsiteX4" fmla="*/ 2724150 w 2728913"/>
                <a:gd name="connsiteY4" fmla="*/ 490538 h 782275"/>
                <a:gd name="connsiteX5" fmla="*/ 2659856 w 2728913"/>
                <a:gd name="connsiteY5" fmla="*/ 478632 h 782275"/>
                <a:gd name="connsiteX6" fmla="*/ 2614612 w 2728913"/>
                <a:gd name="connsiteY6" fmla="*/ 452438 h 782275"/>
                <a:gd name="connsiteX7" fmla="*/ 2533650 w 2728913"/>
                <a:gd name="connsiteY7" fmla="*/ 407195 h 782275"/>
                <a:gd name="connsiteX8" fmla="*/ 2490788 w 2728913"/>
                <a:gd name="connsiteY8" fmla="*/ 378619 h 782275"/>
                <a:gd name="connsiteX9" fmla="*/ 2433637 w 2728913"/>
                <a:gd name="connsiteY9" fmla="*/ 328613 h 782275"/>
                <a:gd name="connsiteX10" fmla="*/ 2388394 w 2728913"/>
                <a:gd name="connsiteY10" fmla="*/ 304800 h 782275"/>
                <a:gd name="connsiteX11" fmla="*/ 2357437 w 2728913"/>
                <a:gd name="connsiteY11" fmla="*/ 300038 h 782275"/>
                <a:gd name="connsiteX12" fmla="*/ 2336006 w 2728913"/>
                <a:gd name="connsiteY12" fmla="*/ 316707 h 782275"/>
                <a:gd name="connsiteX13" fmla="*/ 2333625 w 2728913"/>
                <a:gd name="connsiteY13" fmla="*/ 340520 h 782275"/>
                <a:gd name="connsiteX14" fmla="*/ 2388394 w 2728913"/>
                <a:gd name="connsiteY14" fmla="*/ 397669 h 782275"/>
                <a:gd name="connsiteX15" fmla="*/ 2388394 w 2728913"/>
                <a:gd name="connsiteY15" fmla="*/ 464344 h 782275"/>
                <a:gd name="connsiteX16" fmla="*/ 2371725 w 2728913"/>
                <a:gd name="connsiteY16" fmla="*/ 502444 h 782275"/>
                <a:gd name="connsiteX17" fmla="*/ 2347912 w 2728913"/>
                <a:gd name="connsiteY17" fmla="*/ 535782 h 782275"/>
                <a:gd name="connsiteX18" fmla="*/ 2293144 w 2728913"/>
                <a:gd name="connsiteY18" fmla="*/ 566738 h 782275"/>
                <a:gd name="connsiteX19" fmla="*/ 2233612 w 2728913"/>
                <a:gd name="connsiteY19" fmla="*/ 578644 h 782275"/>
                <a:gd name="connsiteX20" fmla="*/ 2174081 w 2728913"/>
                <a:gd name="connsiteY20" fmla="*/ 583407 h 782275"/>
                <a:gd name="connsiteX21" fmla="*/ 2147887 w 2728913"/>
                <a:gd name="connsiteY21" fmla="*/ 581025 h 782275"/>
                <a:gd name="connsiteX22" fmla="*/ 2112169 w 2728913"/>
                <a:gd name="connsiteY22" fmla="*/ 585788 h 782275"/>
                <a:gd name="connsiteX23" fmla="*/ 2102644 w 2728913"/>
                <a:gd name="connsiteY23" fmla="*/ 645320 h 782275"/>
                <a:gd name="connsiteX24" fmla="*/ 2176462 w 2728913"/>
                <a:gd name="connsiteY24" fmla="*/ 671513 h 782275"/>
                <a:gd name="connsiteX25" fmla="*/ 2155031 w 2728913"/>
                <a:gd name="connsiteY25" fmla="*/ 700088 h 782275"/>
                <a:gd name="connsiteX26" fmla="*/ 2088356 w 2728913"/>
                <a:gd name="connsiteY26" fmla="*/ 704850 h 782275"/>
                <a:gd name="connsiteX27" fmla="*/ 2026444 w 2728913"/>
                <a:gd name="connsiteY27" fmla="*/ 685800 h 782275"/>
                <a:gd name="connsiteX28" fmla="*/ 1971675 w 2728913"/>
                <a:gd name="connsiteY28" fmla="*/ 671513 h 782275"/>
                <a:gd name="connsiteX29" fmla="*/ 1864519 w 2728913"/>
                <a:gd name="connsiteY29" fmla="*/ 669132 h 782275"/>
                <a:gd name="connsiteX30" fmla="*/ 1852612 w 2728913"/>
                <a:gd name="connsiteY30" fmla="*/ 716757 h 782275"/>
                <a:gd name="connsiteX31" fmla="*/ 1909763 w 2728913"/>
                <a:gd name="connsiteY31" fmla="*/ 757237 h 782275"/>
                <a:gd name="connsiteX32" fmla="*/ 1881188 w 2728913"/>
                <a:gd name="connsiteY32" fmla="*/ 778669 h 782275"/>
                <a:gd name="connsiteX33" fmla="*/ 1793080 w 2728913"/>
                <a:gd name="connsiteY33" fmla="*/ 781050 h 782275"/>
                <a:gd name="connsiteX34" fmla="*/ 1734177 w 2728913"/>
                <a:gd name="connsiteY34" fmla="*/ 765938 h 782275"/>
                <a:gd name="connsiteX35" fmla="*/ 1654969 w 2728913"/>
                <a:gd name="connsiteY35" fmla="*/ 716757 h 782275"/>
                <a:gd name="connsiteX36" fmla="*/ 1576387 w 2728913"/>
                <a:gd name="connsiteY36" fmla="*/ 671513 h 782275"/>
                <a:gd name="connsiteX37" fmla="*/ 1478134 w 2728913"/>
                <a:gd name="connsiteY37" fmla="*/ 660568 h 782275"/>
                <a:gd name="connsiteX38" fmla="*/ 1354932 w 2728913"/>
                <a:gd name="connsiteY38" fmla="*/ 626269 h 782275"/>
                <a:gd name="connsiteX39" fmla="*/ 1245393 w 2728913"/>
                <a:gd name="connsiteY39" fmla="*/ 619126 h 782275"/>
                <a:gd name="connsiteX40" fmla="*/ 1069181 w 2728913"/>
                <a:gd name="connsiteY40" fmla="*/ 645319 h 782275"/>
                <a:gd name="connsiteX41" fmla="*/ 954881 w 2728913"/>
                <a:gd name="connsiteY41" fmla="*/ 688181 h 782275"/>
                <a:gd name="connsiteX42" fmla="*/ 816146 w 2728913"/>
                <a:gd name="connsiteY42" fmla="*/ 734388 h 782275"/>
                <a:gd name="connsiteX43" fmla="*/ 723900 w 2728913"/>
                <a:gd name="connsiteY43" fmla="*/ 757238 h 782275"/>
                <a:gd name="connsiteX44" fmla="*/ 635794 w 2728913"/>
                <a:gd name="connsiteY44" fmla="*/ 769144 h 782275"/>
                <a:gd name="connsiteX45" fmla="*/ 564356 w 2728913"/>
                <a:gd name="connsiteY45" fmla="*/ 766763 h 782275"/>
                <a:gd name="connsiteX46" fmla="*/ 478631 w 2728913"/>
                <a:gd name="connsiteY46" fmla="*/ 721519 h 782275"/>
                <a:gd name="connsiteX47" fmla="*/ 450056 w 2728913"/>
                <a:gd name="connsiteY47" fmla="*/ 681038 h 782275"/>
                <a:gd name="connsiteX48" fmla="*/ 376237 w 2728913"/>
                <a:gd name="connsiteY48" fmla="*/ 638175 h 782275"/>
                <a:gd name="connsiteX49" fmla="*/ 300037 w 2728913"/>
                <a:gd name="connsiteY49" fmla="*/ 635794 h 782275"/>
                <a:gd name="connsiteX50" fmla="*/ 221456 w 2728913"/>
                <a:gd name="connsiteY50" fmla="*/ 633413 h 782275"/>
                <a:gd name="connsiteX51" fmla="*/ 135731 w 2728913"/>
                <a:gd name="connsiteY51" fmla="*/ 581025 h 782275"/>
                <a:gd name="connsiteX52" fmla="*/ 78581 w 2728913"/>
                <a:gd name="connsiteY52" fmla="*/ 542925 h 782275"/>
                <a:gd name="connsiteX53" fmla="*/ 38100 w 2728913"/>
                <a:gd name="connsiteY53" fmla="*/ 361950 h 782275"/>
                <a:gd name="connsiteX54" fmla="*/ 11906 w 2728913"/>
                <a:gd name="connsiteY54" fmla="*/ 259556 h 782275"/>
                <a:gd name="connsiteX55" fmla="*/ 0 w 2728913"/>
                <a:gd name="connsiteY55" fmla="*/ 157163 h 782275"/>
                <a:gd name="connsiteX56" fmla="*/ 0 w 2728913"/>
                <a:gd name="connsiteY56" fmla="*/ 69057 h 782275"/>
                <a:gd name="connsiteX57" fmla="*/ 78581 w 2728913"/>
                <a:gd name="connsiteY57" fmla="*/ 221456 h 782275"/>
                <a:gd name="connsiteX58" fmla="*/ 160171 w 2728913"/>
                <a:gd name="connsiteY58" fmla="*/ 306358 h 782275"/>
                <a:gd name="connsiteX59" fmla="*/ 229228 w 2728913"/>
                <a:gd name="connsiteY59" fmla="*/ 318263 h 782275"/>
                <a:gd name="connsiteX60" fmla="*/ 333374 w 2728913"/>
                <a:gd name="connsiteY60" fmla="*/ 300037 h 782275"/>
                <a:gd name="connsiteX61" fmla="*/ 371474 w 2728913"/>
                <a:gd name="connsiteY61" fmla="*/ 330994 h 782275"/>
                <a:gd name="connsiteX62" fmla="*/ 471488 w 2728913"/>
                <a:gd name="connsiteY62" fmla="*/ 371475 h 782275"/>
                <a:gd name="connsiteX63" fmla="*/ 557212 w 2728913"/>
                <a:gd name="connsiteY63" fmla="*/ 469106 h 782275"/>
                <a:gd name="connsiteX64" fmla="*/ 704850 w 2728913"/>
                <a:gd name="connsiteY64" fmla="*/ 509588 h 782275"/>
                <a:gd name="connsiteX65" fmla="*/ 850106 w 2728913"/>
                <a:gd name="connsiteY65" fmla="*/ 495300 h 782275"/>
                <a:gd name="connsiteX66" fmla="*/ 903122 w 2728913"/>
                <a:gd name="connsiteY66" fmla="*/ 480188 h 782275"/>
                <a:gd name="connsiteX67" fmla="*/ 959643 w 2728913"/>
                <a:gd name="connsiteY67" fmla="*/ 461962 h 782275"/>
                <a:gd name="connsiteX68" fmla="*/ 1042987 w 2728913"/>
                <a:gd name="connsiteY68" fmla="*/ 383382 h 782275"/>
                <a:gd name="connsiteX69" fmla="*/ 1157288 w 2728913"/>
                <a:gd name="connsiteY69" fmla="*/ 404813 h 782275"/>
                <a:gd name="connsiteX70" fmla="*/ 1264443 w 2728913"/>
                <a:gd name="connsiteY70" fmla="*/ 397669 h 782275"/>
                <a:gd name="connsiteX71" fmla="*/ 1369219 w 2728913"/>
                <a:gd name="connsiteY71" fmla="*/ 357188 h 782275"/>
                <a:gd name="connsiteX72" fmla="*/ 1413840 w 2728913"/>
                <a:gd name="connsiteY72" fmla="*/ 401012 h 782275"/>
                <a:gd name="connsiteX73" fmla="*/ 1483519 w 2728913"/>
                <a:gd name="connsiteY73" fmla="*/ 409574 h 782275"/>
                <a:gd name="connsiteX74" fmla="*/ 1774031 w 2728913"/>
                <a:gd name="connsiteY74" fmla="*/ 378619 h 782275"/>
                <a:gd name="connsiteX75" fmla="*/ 1933575 w 2728913"/>
                <a:gd name="connsiteY75" fmla="*/ 359569 h 782275"/>
                <a:gd name="connsiteX76" fmla="*/ 1974056 w 2728913"/>
                <a:gd name="connsiteY76" fmla="*/ 283369 h 782275"/>
                <a:gd name="connsiteX77" fmla="*/ 2019300 w 2728913"/>
                <a:gd name="connsiteY77" fmla="*/ 209550 h 782275"/>
                <a:gd name="connsiteX78" fmla="*/ 2062162 w 2728913"/>
                <a:gd name="connsiteY78" fmla="*/ 233363 h 782275"/>
                <a:gd name="connsiteX79" fmla="*/ 2074068 w 2728913"/>
                <a:gd name="connsiteY79" fmla="*/ 211932 h 782275"/>
                <a:gd name="connsiteX80" fmla="*/ 2097881 w 2728913"/>
                <a:gd name="connsiteY80" fmla="*/ 219075 h 782275"/>
                <a:gd name="connsiteX81" fmla="*/ 2114550 w 2728913"/>
                <a:gd name="connsiteY81" fmla="*/ 238125 h 782275"/>
                <a:gd name="connsiteX82" fmla="*/ 2147887 w 2728913"/>
                <a:gd name="connsiteY82" fmla="*/ 211932 h 782275"/>
                <a:gd name="connsiteX83" fmla="*/ 2157412 w 2728913"/>
                <a:gd name="connsiteY83" fmla="*/ 226219 h 782275"/>
                <a:gd name="connsiteX84" fmla="*/ 2166937 w 2728913"/>
                <a:gd name="connsiteY84" fmla="*/ 173832 h 782275"/>
                <a:gd name="connsiteX85" fmla="*/ 2188369 w 2728913"/>
                <a:gd name="connsiteY85" fmla="*/ 190500 h 782275"/>
                <a:gd name="connsiteX86" fmla="*/ 2190750 w 2728913"/>
                <a:gd name="connsiteY86" fmla="*/ 147638 h 782275"/>
                <a:gd name="connsiteX87" fmla="*/ 2216944 w 2728913"/>
                <a:gd name="connsiteY87" fmla="*/ 211932 h 782275"/>
                <a:gd name="connsiteX88" fmla="*/ 2240756 w 2728913"/>
                <a:gd name="connsiteY88" fmla="*/ 157163 h 782275"/>
                <a:gd name="connsiteX89" fmla="*/ 2274094 w 2728913"/>
                <a:gd name="connsiteY89" fmla="*/ 121444 h 782275"/>
                <a:gd name="connsiteX90" fmla="*/ 2297906 w 2728913"/>
                <a:gd name="connsiteY90" fmla="*/ 211932 h 782275"/>
                <a:gd name="connsiteX91" fmla="*/ 2316956 w 2728913"/>
                <a:gd name="connsiteY91" fmla="*/ 192882 h 782275"/>
                <a:gd name="connsiteX92" fmla="*/ 2319337 w 2728913"/>
                <a:gd name="connsiteY92" fmla="*/ 216694 h 782275"/>
                <a:gd name="connsiteX93" fmla="*/ 2369344 w 2728913"/>
                <a:gd name="connsiteY93" fmla="*/ 135732 h 782275"/>
                <a:gd name="connsiteX94" fmla="*/ 2378869 w 2728913"/>
                <a:gd name="connsiteY94" fmla="*/ 142875 h 782275"/>
                <a:gd name="connsiteX95" fmla="*/ 2388394 w 2728913"/>
                <a:gd name="connsiteY95" fmla="*/ 142875 h 782275"/>
                <a:gd name="connsiteX96" fmla="*/ 2395537 w 2728913"/>
                <a:gd name="connsiteY96" fmla="*/ 178594 h 782275"/>
                <a:gd name="connsiteX97" fmla="*/ 2428875 w 2728913"/>
                <a:gd name="connsiteY97" fmla="*/ 88107 h 782275"/>
                <a:gd name="connsiteX98" fmla="*/ 2438400 w 2728913"/>
                <a:gd name="connsiteY98" fmla="*/ 76200 h 782275"/>
                <a:gd name="connsiteX99" fmla="*/ 2455069 w 2728913"/>
                <a:gd name="connsiteY99" fmla="*/ 109538 h 782275"/>
                <a:gd name="connsiteX100" fmla="*/ 2490787 w 2728913"/>
                <a:gd name="connsiteY100" fmla="*/ 35719 h 782275"/>
                <a:gd name="connsiteX101" fmla="*/ 2495550 w 2728913"/>
                <a:gd name="connsiteY101" fmla="*/ 9525 h 782275"/>
                <a:gd name="connsiteX102" fmla="*/ 2516981 w 2728913"/>
                <a:gd name="connsiteY102" fmla="*/ 0 h 782275"/>
                <a:gd name="connsiteX103" fmla="*/ 2545557 w 2728913"/>
                <a:gd name="connsiteY103" fmla="*/ 90488 h 782275"/>
                <a:gd name="connsiteX104" fmla="*/ 2574131 w 2728913"/>
                <a:gd name="connsiteY104" fmla="*/ 147638 h 782275"/>
                <a:gd name="connsiteX105" fmla="*/ 2600325 w 2728913"/>
                <a:gd name="connsiteY105" fmla="*/ 171450 h 782275"/>
                <a:gd name="connsiteX106" fmla="*/ 2633662 w 2728913"/>
                <a:gd name="connsiteY106" fmla="*/ 226219 h 782275"/>
                <a:gd name="connsiteX0" fmla="*/ 2633662 w 2728913"/>
                <a:gd name="connsiteY0" fmla="*/ 231285 h 787341"/>
                <a:gd name="connsiteX1" fmla="*/ 2676525 w 2728913"/>
                <a:gd name="connsiteY1" fmla="*/ 328916 h 787341"/>
                <a:gd name="connsiteX2" fmla="*/ 2702719 w 2728913"/>
                <a:gd name="connsiteY2" fmla="*/ 388448 h 787341"/>
                <a:gd name="connsiteX3" fmla="*/ 2721769 w 2728913"/>
                <a:gd name="connsiteY3" fmla="*/ 447979 h 787341"/>
                <a:gd name="connsiteX4" fmla="*/ 2724150 w 2728913"/>
                <a:gd name="connsiteY4" fmla="*/ 495604 h 787341"/>
                <a:gd name="connsiteX5" fmla="*/ 2659856 w 2728913"/>
                <a:gd name="connsiteY5" fmla="*/ 483698 h 787341"/>
                <a:gd name="connsiteX6" fmla="*/ 2614612 w 2728913"/>
                <a:gd name="connsiteY6" fmla="*/ 457504 h 787341"/>
                <a:gd name="connsiteX7" fmla="*/ 2533650 w 2728913"/>
                <a:gd name="connsiteY7" fmla="*/ 412261 h 787341"/>
                <a:gd name="connsiteX8" fmla="*/ 2490788 w 2728913"/>
                <a:gd name="connsiteY8" fmla="*/ 383685 h 787341"/>
                <a:gd name="connsiteX9" fmla="*/ 2433637 w 2728913"/>
                <a:gd name="connsiteY9" fmla="*/ 333679 h 787341"/>
                <a:gd name="connsiteX10" fmla="*/ 2388394 w 2728913"/>
                <a:gd name="connsiteY10" fmla="*/ 309866 h 787341"/>
                <a:gd name="connsiteX11" fmla="*/ 2357437 w 2728913"/>
                <a:gd name="connsiteY11" fmla="*/ 305104 h 787341"/>
                <a:gd name="connsiteX12" fmla="*/ 2336006 w 2728913"/>
                <a:gd name="connsiteY12" fmla="*/ 321773 h 787341"/>
                <a:gd name="connsiteX13" fmla="*/ 2333625 w 2728913"/>
                <a:gd name="connsiteY13" fmla="*/ 345586 h 787341"/>
                <a:gd name="connsiteX14" fmla="*/ 2388394 w 2728913"/>
                <a:gd name="connsiteY14" fmla="*/ 402735 h 787341"/>
                <a:gd name="connsiteX15" fmla="*/ 2388394 w 2728913"/>
                <a:gd name="connsiteY15" fmla="*/ 469410 h 787341"/>
                <a:gd name="connsiteX16" fmla="*/ 2371725 w 2728913"/>
                <a:gd name="connsiteY16" fmla="*/ 507510 h 787341"/>
                <a:gd name="connsiteX17" fmla="*/ 2347912 w 2728913"/>
                <a:gd name="connsiteY17" fmla="*/ 540848 h 787341"/>
                <a:gd name="connsiteX18" fmla="*/ 2293144 w 2728913"/>
                <a:gd name="connsiteY18" fmla="*/ 571804 h 787341"/>
                <a:gd name="connsiteX19" fmla="*/ 2233612 w 2728913"/>
                <a:gd name="connsiteY19" fmla="*/ 583710 h 787341"/>
                <a:gd name="connsiteX20" fmla="*/ 2174081 w 2728913"/>
                <a:gd name="connsiteY20" fmla="*/ 588473 h 787341"/>
                <a:gd name="connsiteX21" fmla="*/ 2147887 w 2728913"/>
                <a:gd name="connsiteY21" fmla="*/ 586091 h 787341"/>
                <a:gd name="connsiteX22" fmla="*/ 2112169 w 2728913"/>
                <a:gd name="connsiteY22" fmla="*/ 590854 h 787341"/>
                <a:gd name="connsiteX23" fmla="*/ 2102644 w 2728913"/>
                <a:gd name="connsiteY23" fmla="*/ 650386 h 787341"/>
                <a:gd name="connsiteX24" fmla="*/ 2176462 w 2728913"/>
                <a:gd name="connsiteY24" fmla="*/ 676579 h 787341"/>
                <a:gd name="connsiteX25" fmla="*/ 2155031 w 2728913"/>
                <a:gd name="connsiteY25" fmla="*/ 705154 h 787341"/>
                <a:gd name="connsiteX26" fmla="*/ 2088356 w 2728913"/>
                <a:gd name="connsiteY26" fmla="*/ 709916 h 787341"/>
                <a:gd name="connsiteX27" fmla="*/ 2026444 w 2728913"/>
                <a:gd name="connsiteY27" fmla="*/ 690866 h 787341"/>
                <a:gd name="connsiteX28" fmla="*/ 1971675 w 2728913"/>
                <a:gd name="connsiteY28" fmla="*/ 676579 h 787341"/>
                <a:gd name="connsiteX29" fmla="*/ 1864519 w 2728913"/>
                <a:gd name="connsiteY29" fmla="*/ 674198 h 787341"/>
                <a:gd name="connsiteX30" fmla="*/ 1852612 w 2728913"/>
                <a:gd name="connsiteY30" fmla="*/ 721823 h 787341"/>
                <a:gd name="connsiteX31" fmla="*/ 1909763 w 2728913"/>
                <a:gd name="connsiteY31" fmla="*/ 762303 h 787341"/>
                <a:gd name="connsiteX32" fmla="*/ 1881188 w 2728913"/>
                <a:gd name="connsiteY32" fmla="*/ 783735 h 787341"/>
                <a:gd name="connsiteX33" fmla="*/ 1793080 w 2728913"/>
                <a:gd name="connsiteY33" fmla="*/ 786116 h 787341"/>
                <a:gd name="connsiteX34" fmla="*/ 1734177 w 2728913"/>
                <a:gd name="connsiteY34" fmla="*/ 771004 h 787341"/>
                <a:gd name="connsiteX35" fmla="*/ 1654969 w 2728913"/>
                <a:gd name="connsiteY35" fmla="*/ 721823 h 787341"/>
                <a:gd name="connsiteX36" fmla="*/ 1576387 w 2728913"/>
                <a:gd name="connsiteY36" fmla="*/ 676579 h 787341"/>
                <a:gd name="connsiteX37" fmla="*/ 1478134 w 2728913"/>
                <a:gd name="connsiteY37" fmla="*/ 665634 h 787341"/>
                <a:gd name="connsiteX38" fmla="*/ 1354932 w 2728913"/>
                <a:gd name="connsiteY38" fmla="*/ 631335 h 787341"/>
                <a:gd name="connsiteX39" fmla="*/ 1245393 w 2728913"/>
                <a:gd name="connsiteY39" fmla="*/ 624192 h 787341"/>
                <a:gd name="connsiteX40" fmla="*/ 1069181 w 2728913"/>
                <a:gd name="connsiteY40" fmla="*/ 650385 h 787341"/>
                <a:gd name="connsiteX41" fmla="*/ 954881 w 2728913"/>
                <a:gd name="connsiteY41" fmla="*/ 693247 h 787341"/>
                <a:gd name="connsiteX42" fmla="*/ 816146 w 2728913"/>
                <a:gd name="connsiteY42" fmla="*/ 739454 h 787341"/>
                <a:gd name="connsiteX43" fmla="*/ 723900 w 2728913"/>
                <a:gd name="connsiteY43" fmla="*/ 762304 h 787341"/>
                <a:gd name="connsiteX44" fmla="*/ 635794 w 2728913"/>
                <a:gd name="connsiteY44" fmla="*/ 774210 h 787341"/>
                <a:gd name="connsiteX45" fmla="*/ 564356 w 2728913"/>
                <a:gd name="connsiteY45" fmla="*/ 771829 h 787341"/>
                <a:gd name="connsiteX46" fmla="*/ 478631 w 2728913"/>
                <a:gd name="connsiteY46" fmla="*/ 726585 h 787341"/>
                <a:gd name="connsiteX47" fmla="*/ 450056 w 2728913"/>
                <a:gd name="connsiteY47" fmla="*/ 686104 h 787341"/>
                <a:gd name="connsiteX48" fmla="*/ 376237 w 2728913"/>
                <a:gd name="connsiteY48" fmla="*/ 643241 h 787341"/>
                <a:gd name="connsiteX49" fmla="*/ 300037 w 2728913"/>
                <a:gd name="connsiteY49" fmla="*/ 640860 h 787341"/>
                <a:gd name="connsiteX50" fmla="*/ 221456 w 2728913"/>
                <a:gd name="connsiteY50" fmla="*/ 638479 h 787341"/>
                <a:gd name="connsiteX51" fmla="*/ 135731 w 2728913"/>
                <a:gd name="connsiteY51" fmla="*/ 586091 h 787341"/>
                <a:gd name="connsiteX52" fmla="*/ 78581 w 2728913"/>
                <a:gd name="connsiteY52" fmla="*/ 547991 h 787341"/>
                <a:gd name="connsiteX53" fmla="*/ 38100 w 2728913"/>
                <a:gd name="connsiteY53" fmla="*/ 367016 h 787341"/>
                <a:gd name="connsiteX54" fmla="*/ 11906 w 2728913"/>
                <a:gd name="connsiteY54" fmla="*/ 264622 h 787341"/>
                <a:gd name="connsiteX55" fmla="*/ 0 w 2728913"/>
                <a:gd name="connsiteY55" fmla="*/ 162229 h 787341"/>
                <a:gd name="connsiteX56" fmla="*/ 0 w 2728913"/>
                <a:gd name="connsiteY56" fmla="*/ 74123 h 787341"/>
                <a:gd name="connsiteX57" fmla="*/ 78581 w 2728913"/>
                <a:gd name="connsiteY57" fmla="*/ 226522 h 787341"/>
                <a:gd name="connsiteX58" fmla="*/ 160171 w 2728913"/>
                <a:gd name="connsiteY58" fmla="*/ 311424 h 787341"/>
                <a:gd name="connsiteX59" fmla="*/ 229228 w 2728913"/>
                <a:gd name="connsiteY59" fmla="*/ 323329 h 787341"/>
                <a:gd name="connsiteX60" fmla="*/ 333374 w 2728913"/>
                <a:gd name="connsiteY60" fmla="*/ 305103 h 787341"/>
                <a:gd name="connsiteX61" fmla="*/ 371474 w 2728913"/>
                <a:gd name="connsiteY61" fmla="*/ 336060 h 787341"/>
                <a:gd name="connsiteX62" fmla="*/ 471488 w 2728913"/>
                <a:gd name="connsiteY62" fmla="*/ 376541 h 787341"/>
                <a:gd name="connsiteX63" fmla="*/ 557212 w 2728913"/>
                <a:gd name="connsiteY63" fmla="*/ 474172 h 787341"/>
                <a:gd name="connsiteX64" fmla="*/ 704850 w 2728913"/>
                <a:gd name="connsiteY64" fmla="*/ 514654 h 787341"/>
                <a:gd name="connsiteX65" fmla="*/ 850106 w 2728913"/>
                <a:gd name="connsiteY65" fmla="*/ 500366 h 787341"/>
                <a:gd name="connsiteX66" fmla="*/ 903122 w 2728913"/>
                <a:gd name="connsiteY66" fmla="*/ 485254 h 787341"/>
                <a:gd name="connsiteX67" fmla="*/ 959643 w 2728913"/>
                <a:gd name="connsiteY67" fmla="*/ 467028 h 787341"/>
                <a:gd name="connsiteX68" fmla="*/ 1042987 w 2728913"/>
                <a:gd name="connsiteY68" fmla="*/ 388448 h 787341"/>
                <a:gd name="connsiteX69" fmla="*/ 1157288 w 2728913"/>
                <a:gd name="connsiteY69" fmla="*/ 409879 h 787341"/>
                <a:gd name="connsiteX70" fmla="*/ 1264443 w 2728913"/>
                <a:gd name="connsiteY70" fmla="*/ 402735 h 787341"/>
                <a:gd name="connsiteX71" fmla="*/ 1369219 w 2728913"/>
                <a:gd name="connsiteY71" fmla="*/ 362254 h 787341"/>
                <a:gd name="connsiteX72" fmla="*/ 1413840 w 2728913"/>
                <a:gd name="connsiteY72" fmla="*/ 406078 h 787341"/>
                <a:gd name="connsiteX73" fmla="*/ 1483519 w 2728913"/>
                <a:gd name="connsiteY73" fmla="*/ 414640 h 787341"/>
                <a:gd name="connsiteX74" fmla="*/ 1774031 w 2728913"/>
                <a:gd name="connsiteY74" fmla="*/ 383685 h 787341"/>
                <a:gd name="connsiteX75" fmla="*/ 1933575 w 2728913"/>
                <a:gd name="connsiteY75" fmla="*/ 364635 h 787341"/>
                <a:gd name="connsiteX76" fmla="*/ 1974056 w 2728913"/>
                <a:gd name="connsiteY76" fmla="*/ 288435 h 787341"/>
                <a:gd name="connsiteX77" fmla="*/ 2019300 w 2728913"/>
                <a:gd name="connsiteY77" fmla="*/ 214616 h 787341"/>
                <a:gd name="connsiteX78" fmla="*/ 2062162 w 2728913"/>
                <a:gd name="connsiteY78" fmla="*/ 238429 h 787341"/>
                <a:gd name="connsiteX79" fmla="*/ 2074068 w 2728913"/>
                <a:gd name="connsiteY79" fmla="*/ 216998 h 787341"/>
                <a:gd name="connsiteX80" fmla="*/ 2097881 w 2728913"/>
                <a:gd name="connsiteY80" fmla="*/ 224141 h 787341"/>
                <a:gd name="connsiteX81" fmla="*/ 2114550 w 2728913"/>
                <a:gd name="connsiteY81" fmla="*/ 243191 h 787341"/>
                <a:gd name="connsiteX82" fmla="*/ 2147887 w 2728913"/>
                <a:gd name="connsiteY82" fmla="*/ 216998 h 787341"/>
                <a:gd name="connsiteX83" fmla="*/ 2157412 w 2728913"/>
                <a:gd name="connsiteY83" fmla="*/ 231285 h 787341"/>
                <a:gd name="connsiteX84" fmla="*/ 2166937 w 2728913"/>
                <a:gd name="connsiteY84" fmla="*/ 178898 h 787341"/>
                <a:gd name="connsiteX85" fmla="*/ 2188369 w 2728913"/>
                <a:gd name="connsiteY85" fmla="*/ 195566 h 787341"/>
                <a:gd name="connsiteX86" fmla="*/ 2190750 w 2728913"/>
                <a:gd name="connsiteY86" fmla="*/ 152704 h 787341"/>
                <a:gd name="connsiteX87" fmla="*/ 2216944 w 2728913"/>
                <a:gd name="connsiteY87" fmla="*/ 216998 h 787341"/>
                <a:gd name="connsiteX88" fmla="*/ 2240756 w 2728913"/>
                <a:gd name="connsiteY88" fmla="*/ 162229 h 787341"/>
                <a:gd name="connsiteX89" fmla="*/ 2274094 w 2728913"/>
                <a:gd name="connsiteY89" fmla="*/ 126510 h 787341"/>
                <a:gd name="connsiteX90" fmla="*/ 2297906 w 2728913"/>
                <a:gd name="connsiteY90" fmla="*/ 216998 h 787341"/>
                <a:gd name="connsiteX91" fmla="*/ 2316956 w 2728913"/>
                <a:gd name="connsiteY91" fmla="*/ 197948 h 787341"/>
                <a:gd name="connsiteX92" fmla="*/ 2319337 w 2728913"/>
                <a:gd name="connsiteY92" fmla="*/ 221760 h 787341"/>
                <a:gd name="connsiteX93" fmla="*/ 2369344 w 2728913"/>
                <a:gd name="connsiteY93" fmla="*/ 140798 h 787341"/>
                <a:gd name="connsiteX94" fmla="*/ 2378869 w 2728913"/>
                <a:gd name="connsiteY94" fmla="*/ 147941 h 787341"/>
                <a:gd name="connsiteX95" fmla="*/ 2388394 w 2728913"/>
                <a:gd name="connsiteY95" fmla="*/ 147941 h 787341"/>
                <a:gd name="connsiteX96" fmla="*/ 2395537 w 2728913"/>
                <a:gd name="connsiteY96" fmla="*/ 183660 h 787341"/>
                <a:gd name="connsiteX97" fmla="*/ 2428875 w 2728913"/>
                <a:gd name="connsiteY97" fmla="*/ 93173 h 787341"/>
                <a:gd name="connsiteX98" fmla="*/ 2438400 w 2728913"/>
                <a:gd name="connsiteY98" fmla="*/ 81266 h 787341"/>
                <a:gd name="connsiteX99" fmla="*/ 2455069 w 2728913"/>
                <a:gd name="connsiteY99" fmla="*/ 114604 h 787341"/>
                <a:gd name="connsiteX100" fmla="*/ 2490787 w 2728913"/>
                <a:gd name="connsiteY100" fmla="*/ 40785 h 787341"/>
                <a:gd name="connsiteX101" fmla="*/ 2495550 w 2728913"/>
                <a:gd name="connsiteY101" fmla="*/ 14591 h 787341"/>
                <a:gd name="connsiteX102" fmla="*/ 2516981 w 2728913"/>
                <a:gd name="connsiteY102" fmla="*/ 5066 h 787341"/>
                <a:gd name="connsiteX103" fmla="*/ 2545557 w 2728913"/>
                <a:gd name="connsiteY103" fmla="*/ 95554 h 787341"/>
                <a:gd name="connsiteX104" fmla="*/ 2574131 w 2728913"/>
                <a:gd name="connsiteY104" fmla="*/ 152704 h 787341"/>
                <a:gd name="connsiteX105" fmla="*/ 2600325 w 2728913"/>
                <a:gd name="connsiteY105" fmla="*/ 176516 h 787341"/>
                <a:gd name="connsiteX106" fmla="*/ 2633662 w 2728913"/>
                <a:gd name="connsiteY106" fmla="*/ 231285 h 787341"/>
                <a:gd name="connsiteX0" fmla="*/ 2633662 w 2728913"/>
                <a:gd name="connsiteY0" fmla="*/ 231285 h 787341"/>
                <a:gd name="connsiteX1" fmla="*/ 2676525 w 2728913"/>
                <a:gd name="connsiteY1" fmla="*/ 328916 h 787341"/>
                <a:gd name="connsiteX2" fmla="*/ 2702719 w 2728913"/>
                <a:gd name="connsiteY2" fmla="*/ 388448 h 787341"/>
                <a:gd name="connsiteX3" fmla="*/ 2721769 w 2728913"/>
                <a:gd name="connsiteY3" fmla="*/ 447979 h 787341"/>
                <a:gd name="connsiteX4" fmla="*/ 2724150 w 2728913"/>
                <a:gd name="connsiteY4" fmla="*/ 495604 h 787341"/>
                <a:gd name="connsiteX5" fmla="*/ 2659856 w 2728913"/>
                <a:gd name="connsiteY5" fmla="*/ 483698 h 787341"/>
                <a:gd name="connsiteX6" fmla="*/ 2614612 w 2728913"/>
                <a:gd name="connsiteY6" fmla="*/ 457504 h 787341"/>
                <a:gd name="connsiteX7" fmla="*/ 2533650 w 2728913"/>
                <a:gd name="connsiteY7" fmla="*/ 412261 h 787341"/>
                <a:gd name="connsiteX8" fmla="*/ 2490788 w 2728913"/>
                <a:gd name="connsiteY8" fmla="*/ 383685 h 787341"/>
                <a:gd name="connsiteX9" fmla="*/ 2433637 w 2728913"/>
                <a:gd name="connsiteY9" fmla="*/ 333679 h 787341"/>
                <a:gd name="connsiteX10" fmla="*/ 2388394 w 2728913"/>
                <a:gd name="connsiteY10" fmla="*/ 309866 h 787341"/>
                <a:gd name="connsiteX11" fmla="*/ 2357437 w 2728913"/>
                <a:gd name="connsiteY11" fmla="*/ 305104 h 787341"/>
                <a:gd name="connsiteX12" fmla="*/ 2336006 w 2728913"/>
                <a:gd name="connsiteY12" fmla="*/ 321773 h 787341"/>
                <a:gd name="connsiteX13" fmla="*/ 2333625 w 2728913"/>
                <a:gd name="connsiteY13" fmla="*/ 345586 h 787341"/>
                <a:gd name="connsiteX14" fmla="*/ 2388394 w 2728913"/>
                <a:gd name="connsiteY14" fmla="*/ 402735 h 787341"/>
                <a:gd name="connsiteX15" fmla="*/ 2388394 w 2728913"/>
                <a:gd name="connsiteY15" fmla="*/ 469410 h 787341"/>
                <a:gd name="connsiteX16" fmla="*/ 2371725 w 2728913"/>
                <a:gd name="connsiteY16" fmla="*/ 507510 h 787341"/>
                <a:gd name="connsiteX17" fmla="*/ 2347912 w 2728913"/>
                <a:gd name="connsiteY17" fmla="*/ 540848 h 787341"/>
                <a:gd name="connsiteX18" fmla="*/ 2293144 w 2728913"/>
                <a:gd name="connsiteY18" fmla="*/ 571804 h 787341"/>
                <a:gd name="connsiteX19" fmla="*/ 2233612 w 2728913"/>
                <a:gd name="connsiteY19" fmla="*/ 583710 h 787341"/>
                <a:gd name="connsiteX20" fmla="*/ 2174081 w 2728913"/>
                <a:gd name="connsiteY20" fmla="*/ 588473 h 787341"/>
                <a:gd name="connsiteX21" fmla="*/ 2147887 w 2728913"/>
                <a:gd name="connsiteY21" fmla="*/ 586091 h 787341"/>
                <a:gd name="connsiteX22" fmla="*/ 2112169 w 2728913"/>
                <a:gd name="connsiteY22" fmla="*/ 590854 h 787341"/>
                <a:gd name="connsiteX23" fmla="*/ 2102644 w 2728913"/>
                <a:gd name="connsiteY23" fmla="*/ 650386 h 787341"/>
                <a:gd name="connsiteX24" fmla="*/ 2176462 w 2728913"/>
                <a:gd name="connsiteY24" fmla="*/ 676579 h 787341"/>
                <a:gd name="connsiteX25" fmla="*/ 2155031 w 2728913"/>
                <a:gd name="connsiteY25" fmla="*/ 705154 h 787341"/>
                <a:gd name="connsiteX26" fmla="*/ 2088356 w 2728913"/>
                <a:gd name="connsiteY26" fmla="*/ 709916 h 787341"/>
                <a:gd name="connsiteX27" fmla="*/ 2026444 w 2728913"/>
                <a:gd name="connsiteY27" fmla="*/ 690866 h 787341"/>
                <a:gd name="connsiteX28" fmla="*/ 1971675 w 2728913"/>
                <a:gd name="connsiteY28" fmla="*/ 676579 h 787341"/>
                <a:gd name="connsiteX29" fmla="*/ 1864519 w 2728913"/>
                <a:gd name="connsiteY29" fmla="*/ 674198 h 787341"/>
                <a:gd name="connsiteX30" fmla="*/ 1852612 w 2728913"/>
                <a:gd name="connsiteY30" fmla="*/ 721823 h 787341"/>
                <a:gd name="connsiteX31" fmla="*/ 1909763 w 2728913"/>
                <a:gd name="connsiteY31" fmla="*/ 762303 h 787341"/>
                <a:gd name="connsiteX32" fmla="*/ 1881188 w 2728913"/>
                <a:gd name="connsiteY32" fmla="*/ 783735 h 787341"/>
                <a:gd name="connsiteX33" fmla="*/ 1793080 w 2728913"/>
                <a:gd name="connsiteY33" fmla="*/ 786116 h 787341"/>
                <a:gd name="connsiteX34" fmla="*/ 1734177 w 2728913"/>
                <a:gd name="connsiteY34" fmla="*/ 771004 h 787341"/>
                <a:gd name="connsiteX35" fmla="*/ 1654969 w 2728913"/>
                <a:gd name="connsiteY35" fmla="*/ 721823 h 787341"/>
                <a:gd name="connsiteX36" fmla="*/ 1576387 w 2728913"/>
                <a:gd name="connsiteY36" fmla="*/ 676579 h 787341"/>
                <a:gd name="connsiteX37" fmla="*/ 1478134 w 2728913"/>
                <a:gd name="connsiteY37" fmla="*/ 665634 h 787341"/>
                <a:gd name="connsiteX38" fmla="*/ 1354932 w 2728913"/>
                <a:gd name="connsiteY38" fmla="*/ 631335 h 787341"/>
                <a:gd name="connsiteX39" fmla="*/ 1245393 w 2728913"/>
                <a:gd name="connsiteY39" fmla="*/ 624192 h 787341"/>
                <a:gd name="connsiteX40" fmla="*/ 1069181 w 2728913"/>
                <a:gd name="connsiteY40" fmla="*/ 650385 h 787341"/>
                <a:gd name="connsiteX41" fmla="*/ 954881 w 2728913"/>
                <a:gd name="connsiteY41" fmla="*/ 693247 h 787341"/>
                <a:gd name="connsiteX42" fmla="*/ 816146 w 2728913"/>
                <a:gd name="connsiteY42" fmla="*/ 739454 h 787341"/>
                <a:gd name="connsiteX43" fmla="*/ 723900 w 2728913"/>
                <a:gd name="connsiteY43" fmla="*/ 762304 h 787341"/>
                <a:gd name="connsiteX44" fmla="*/ 635794 w 2728913"/>
                <a:gd name="connsiteY44" fmla="*/ 774210 h 787341"/>
                <a:gd name="connsiteX45" fmla="*/ 564356 w 2728913"/>
                <a:gd name="connsiteY45" fmla="*/ 771829 h 787341"/>
                <a:gd name="connsiteX46" fmla="*/ 478631 w 2728913"/>
                <a:gd name="connsiteY46" fmla="*/ 726585 h 787341"/>
                <a:gd name="connsiteX47" fmla="*/ 450056 w 2728913"/>
                <a:gd name="connsiteY47" fmla="*/ 686104 h 787341"/>
                <a:gd name="connsiteX48" fmla="*/ 376237 w 2728913"/>
                <a:gd name="connsiteY48" fmla="*/ 643241 h 787341"/>
                <a:gd name="connsiteX49" fmla="*/ 300037 w 2728913"/>
                <a:gd name="connsiteY49" fmla="*/ 640860 h 787341"/>
                <a:gd name="connsiteX50" fmla="*/ 221456 w 2728913"/>
                <a:gd name="connsiteY50" fmla="*/ 638479 h 787341"/>
                <a:gd name="connsiteX51" fmla="*/ 135731 w 2728913"/>
                <a:gd name="connsiteY51" fmla="*/ 586091 h 787341"/>
                <a:gd name="connsiteX52" fmla="*/ 78581 w 2728913"/>
                <a:gd name="connsiteY52" fmla="*/ 547991 h 787341"/>
                <a:gd name="connsiteX53" fmla="*/ 38100 w 2728913"/>
                <a:gd name="connsiteY53" fmla="*/ 367016 h 787341"/>
                <a:gd name="connsiteX54" fmla="*/ 11906 w 2728913"/>
                <a:gd name="connsiteY54" fmla="*/ 264622 h 787341"/>
                <a:gd name="connsiteX55" fmla="*/ 0 w 2728913"/>
                <a:gd name="connsiteY55" fmla="*/ 162229 h 787341"/>
                <a:gd name="connsiteX56" fmla="*/ 0 w 2728913"/>
                <a:gd name="connsiteY56" fmla="*/ 74123 h 787341"/>
                <a:gd name="connsiteX57" fmla="*/ 78581 w 2728913"/>
                <a:gd name="connsiteY57" fmla="*/ 226522 h 787341"/>
                <a:gd name="connsiteX58" fmla="*/ 160171 w 2728913"/>
                <a:gd name="connsiteY58" fmla="*/ 311424 h 787341"/>
                <a:gd name="connsiteX59" fmla="*/ 229228 w 2728913"/>
                <a:gd name="connsiteY59" fmla="*/ 323329 h 787341"/>
                <a:gd name="connsiteX60" fmla="*/ 333374 w 2728913"/>
                <a:gd name="connsiteY60" fmla="*/ 305103 h 787341"/>
                <a:gd name="connsiteX61" fmla="*/ 371474 w 2728913"/>
                <a:gd name="connsiteY61" fmla="*/ 336060 h 787341"/>
                <a:gd name="connsiteX62" fmla="*/ 471488 w 2728913"/>
                <a:gd name="connsiteY62" fmla="*/ 376541 h 787341"/>
                <a:gd name="connsiteX63" fmla="*/ 557212 w 2728913"/>
                <a:gd name="connsiteY63" fmla="*/ 474172 h 787341"/>
                <a:gd name="connsiteX64" fmla="*/ 704850 w 2728913"/>
                <a:gd name="connsiteY64" fmla="*/ 514654 h 787341"/>
                <a:gd name="connsiteX65" fmla="*/ 850106 w 2728913"/>
                <a:gd name="connsiteY65" fmla="*/ 500366 h 787341"/>
                <a:gd name="connsiteX66" fmla="*/ 903122 w 2728913"/>
                <a:gd name="connsiteY66" fmla="*/ 485254 h 787341"/>
                <a:gd name="connsiteX67" fmla="*/ 959643 w 2728913"/>
                <a:gd name="connsiteY67" fmla="*/ 467028 h 787341"/>
                <a:gd name="connsiteX68" fmla="*/ 1042987 w 2728913"/>
                <a:gd name="connsiteY68" fmla="*/ 388448 h 787341"/>
                <a:gd name="connsiteX69" fmla="*/ 1157288 w 2728913"/>
                <a:gd name="connsiteY69" fmla="*/ 409879 h 787341"/>
                <a:gd name="connsiteX70" fmla="*/ 1264443 w 2728913"/>
                <a:gd name="connsiteY70" fmla="*/ 402735 h 787341"/>
                <a:gd name="connsiteX71" fmla="*/ 1369219 w 2728913"/>
                <a:gd name="connsiteY71" fmla="*/ 362254 h 787341"/>
                <a:gd name="connsiteX72" fmla="*/ 1413840 w 2728913"/>
                <a:gd name="connsiteY72" fmla="*/ 406078 h 787341"/>
                <a:gd name="connsiteX73" fmla="*/ 1483519 w 2728913"/>
                <a:gd name="connsiteY73" fmla="*/ 414640 h 787341"/>
                <a:gd name="connsiteX74" fmla="*/ 1774031 w 2728913"/>
                <a:gd name="connsiteY74" fmla="*/ 383685 h 787341"/>
                <a:gd name="connsiteX75" fmla="*/ 1933575 w 2728913"/>
                <a:gd name="connsiteY75" fmla="*/ 364635 h 787341"/>
                <a:gd name="connsiteX76" fmla="*/ 1974056 w 2728913"/>
                <a:gd name="connsiteY76" fmla="*/ 288435 h 787341"/>
                <a:gd name="connsiteX77" fmla="*/ 2019300 w 2728913"/>
                <a:gd name="connsiteY77" fmla="*/ 214616 h 787341"/>
                <a:gd name="connsiteX78" fmla="*/ 2062162 w 2728913"/>
                <a:gd name="connsiteY78" fmla="*/ 238429 h 787341"/>
                <a:gd name="connsiteX79" fmla="*/ 2074068 w 2728913"/>
                <a:gd name="connsiteY79" fmla="*/ 216998 h 787341"/>
                <a:gd name="connsiteX80" fmla="*/ 2097881 w 2728913"/>
                <a:gd name="connsiteY80" fmla="*/ 224141 h 787341"/>
                <a:gd name="connsiteX81" fmla="*/ 2114550 w 2728913"/>
                <a:gd name="connsiteY81" fmla="*/ 243191 h 787341"/>
                <a:gd name="connsiteX82" fmla="*/ 2147887 w 2728913"/>
                <a:gd name="connsiteY82" fmla="*/ 216998 h 787341"/>
                <a:gd name="connsiteX83" fmla="*/ 2157412 w 2728913"/>
                <a:gd name="connsiteY83" fmla="*/ 231285 h 787341"/>
                <a:gd name="connsiteX84" fmla="*/ 2166937 w 2728913"/>
                <a:gd name="connsiteY84" fmla="*/ 178898 h 787341"/>
                <a:gd name="connsiteX85" fmla="*/ 2188369 w 2728913"/>
                <a:gd name="connsiteY85" fmla="*/ 195566 h 787341"/>
                <a:gd name="connsiteX86" fmla="*/ 2190750 w 2728913"/>
                <a:gd name="connsiteY86" fmla="*/ 152704 h 787341"/>
                <a:gd name="connsiteX87" fmla="*/ 2216944 w 2728913"/>
                <a:gd name="connsiteY87" fmla="*/ 216998 h 787341"/>
                <a:gd name="connsiteX88" fmla="*/ 2240756 w 2728913"/>
                <a:gd name="connsiteY88" fmla="*/ 162229 h 787341"/>
                <a:gd name="connsiteX89" fmla="*/ 2274094 w 2728913"/>
                <a:gd name="connsiteY89" fmla="*/ 126510 h 787341"/>
                <a:gd name="connsiteX90" fmla="*/ 2297906 w 2728913"/>
                <a:gd name="connsiteY90" fmla="*/ 216998 h 787341"/>
                <a:gd name="connsiteX91" fmla="*/ 2316956 w 2728913"/>
                <a:gd name="connsiteY91" fmla="*/ 197948 h 787341"/>
                <a:gd name="connsiteX92" fmla="*/ 2319337 w 2728913"/>
                <a:gd name="connsiteY92" fmla="*/ 221760 h 787341"/>
                <a:gd name="connsiteX93" fmla="*/ 2369344 w 2728913"/>
                <a:gd name="connsiteY93" fmla="*/ 140798 h 787341"/>
                <a:gd name="connsiteX94" fmla="*/ 2378869 w 2728913"/>
                <a:gd name="connsiteY94" fmla="*/ 147941 h 787341"/>
                <a:gd name="connsiteX95" fmla="*/ 2388394 w 2728913"/>
                <a:gd name="connsiteY95" fmla="*/ 147941 h 787341"/>
                <a:gd name="connsiteX96" fmla="*/ 2395537 w 2728913"/>
                <a:gd name="connsiteY96" fmla="*/ 183660 h 787341"/>
                <a:gd name="connsiteX97" fmla="*/ 2428875 w 2728913"/>
                <a:gd name="connsiteY97" fmla="*/ 93173 h 787341"/>
                <a:gd name="connsiteX98" fmla="*/ 2438400 w 2728913"/>
                <a:gd name="connsiteY98" fmla="*/ 81266 h 787341"/>
                <a:gd name="connsiteX99" fmla="*/ 2455069 w 2728913"/>
                <a:gd name="connsiteY99" fmla="*/ 114604 h 787341"/>
                <a:gd name="connsiteX100" fmla="*/ 2490787 w 2728913"/>
                <a:gd name="connsiteY100" fmla="*/ 40785 h 787341"/>
                <a:gd name="connsiteX101" fmla="*/ 2495550 w 2728913"/>
                <a:gd name="connsiteY101" fmla="*/ 14591 h 787341"/>
                <a:gd name="connsiteX102" fmla="*/ 2516981 w 2728913"/>
                <a:gd name="connsiteY102" fmla="*/ 5066 h 787341"/>
                <a:gd name="connsiteX103" fmla="*/ 2545557 w 2728913"/>
                <a:gd name="connsiteY103" fmla="*/ 95554 h 787341"/>
                <a:gd name="connsiteX104" fmla="*/ 2574131 w 2728913"/>
                <a:gd name="connsiteY104" fmla="*/ 152704 h 787341"/>
                <a:gd name="connsiteX105" fmla="*/ 2600325 w 2728913"/>
                <a:gd name="connsiteY105" fmla="*/ 176516 h 787341"/>
                <a:gd name="connsiteX106" fmla="*/ 2633662 w 2728913"/>
                <a:gd name="connsiteY106" fmla="*/ 231285 h 787341"/>
                <a:gd name="connsiteX0" fmla="*/ 2633662 w 2728913"/>
                <a:gd name="connsiteY0" fmla="*/ 231285 h 787341"/>
                <a:gd name="connsiteX1" fmla="*/ 2676525 w 2728913"/>
                <a:gd name="connsiteY1" fmla="*/ 328916 h 787341"/>
                <a:gd name="connsiteX2" fmla="*/ 2702719 w 2728913"/>
                <a:gd name="connsiteY2" fmla="*/ 388448 h 787341"/>
                <a:gd name="connsiteX3" fmla="*/ 2721769 w 2728913"/>
                <a:gd name="connsiteY3" fmla="*/ 447979 h 787341"/>
                <a:gd name="connsiteX4" fmla="*/ 2724150 w 2728913"/>
                <a:gd name="connsiteY4" fmla="*/ 495604 h 787341"/>
                <a:gd name="connsiteX5" fmla="*/ 2659856 w 2728913"/>
                <a:gd name="connsiteY5" fmla="*/ 483698 h 787341"/>
                <a:gd name="connsiteX6" fmla="*/ 2614612 w 2728913"/>
                <a:gd name="connsiteY6" fmla="*/ 457504 h 787341"/>
                <a:gd name="connsiteX7" fmla="*/ 2533650 w 2728913"/>
                <a:gd name="connsiteY7" fmla="*/ 412261 h 787341"/>
                <a:gd name="connsiteX8" fmla="*/ 2490788 w 2728913"/>
                <a:gd name="connsiteY8" fmla="*/ 383685 h 787341"/>
                <a:gd name="connsiteX9" fmla="*/ 2433637 w 2728913"/>
                <a:gd name="connsiteY9" fmla="*/ 333679 h 787341"/>
                <a:gd name="connsiteX10" fmla="*/ 2388394 w 2728913"/>
                <a:gd name="connsiteY10" fmla="*/ 309866 h 787341"/>
                <a:gd name="connsiteX11" fmla="*/ 2357437 w 2728913"/>
                <a:gd name="connsiteY11" fmla="*/ 305104 h 787341"/>
                <a:gd name="connsiteX12" fmla="*/ 2336006 w 2728913"/>
                <a:gd name="connsiteY12" fmla="*/ 321773 h 787341"/>
                <a:gd name="connsiteX13" fmla="*/ 2333625 w 2728913"/>
                <a:gd name="connsiteY13" fmla="*/ 345586 h 787341"/>
                <a:gd name="connsiteX14" fmla="*/ 2388394 w 2728913"/>
                <a:gd name="connsiteY14" fmla="*/ 402735 h 787341"/>
                <a:gd name="connsiteX15" fmla="*/ 2388394 w 2728913"/>
                <a:gd name="connsiteY15" fmla="*/ 469410 h 787341"/>
                <a:gd name="connsiteX16" fmla="*/ 2371725 w 2728913"/>
                <a:gd name="connsiteY16" fmla="*/ 507510 h 787341"/>
                <a:gd name="connsiteX17" fmla="*/ 2347912 w 2728913"/>
                <a:gd name="connsiteY17" fmla="*/ 540848 h 787341"/>
                <a:gd name="connsiteX18" fmla="*/ 2293144 w 2728913"/>
                <a:gd name="connsiteY18" fmla="*/ 571804 h 787341"/>
                <a:gd name="connsiteX19" fmla="*/ 2233612 w 2728913"/>
                <a:gd name="connsiteY19" fmla="*/ 583710 h 787341"/>
                <a:gd name="connsiteX20" fmla="*/ 2174081 w 2728913"/>
                <a:gd name="connsiteY20" fmla="*/ 588473 h 787341"/>
                <a:gd name="connsiteX21" fmla="*/ 2147887 w 2728913"/>
                <a:gd name="connsiteY21" fmla="*/ 586091 h 787341"/>
                <a:gd name="connsiteX22" fmla="*/ 2112169 w 2728913"/>
                <a:gd name="connsiteY22" fmla="*/ 590854 h 787341"/>
                <a:gd name="connsiteX23" fmla="*/ 2102644 w 2728913"/>
                <a:gd name="connsiteY23" fmla="*/ 650386 h 787341"/>
                <a:gd name="connsiteX24" fmla="*/ 2176462 w 2728913"/>
                <a:gd name="connsiteY24" fmla="*/ 676579 h 787341"/>
                <a:gd name="connsiteX25" fmla="*/ 2155031 w 2728913"/>
                <a:gd name="connsiteY25" fmla="*/ 705154 h 787341"/>
                <a:gd name="connsiteX26" fmla="*/ 2088356 w 2728913"/>
                <a:gd name="connsiteY26" fmla="*/ 709916 h 787341"/>
                <a:gd name="connsiteX27" fmla="*/ 2026444 w 2728913"/>
                <a:gd name="connsiteY27" fmla="*/ 690866 h 787341"/>
                <a:gd name="connsiteX28" fmla="*/ 1971675 w 2728913"/>
                <a:gd name="connsiteY28" fmla="*/ 676579 h 787341"/>
                <a:gd name="connsiteX29" fmla="*/ 1864519 w 2728913"/>
                <a:gd name="connsiteY29" fmla="*/ 674198 h 787341"/>
                <a:gd name="connsiteX30" fmla="*/ 1852612 w 2728913"/>
                <a:gd name="connsiteY30" fmla="*/ 721823 h 787341"/>
                <a:gd name="connsiteX31" fmla="*/ 1909763 w 2728913"/>
                <a:gd name="connsiteY31" fmla="*/ 762303 h 787341"/>
                <a:gd name="connsiteX32" fmla="*/ 1881188 w 2728913"/>
                <a:gd name="connsiteY32" fmla="*/ 783735 h 787341"/>
                <a:gd name="connsiteX33" fmla="*/ 1793080 w 2728913"/>
                <a:gd name="connsiteY33" fmla="*/ 786116 h 787341"/>
                <a:gd name="connsiteX34" fmla="*/ 1734177 w 2728913"/>
                <a:gd name="connsiteY34" fmla="*/ 771004 h 787341"/>
                <a:gd name="connsiteX35" fmla="*/ 1654969 w 2728913"/>
                <a:gd name="connsiteY35" fmla="*/ 721823 h 787341"/>
                <a:gd name="connsiteX36" fmla="*/ 1576387 w 2728913"/>
                <a:gd name="connsiteY36" fmla="*/ 676579 h 787341"/>
                <a:gd name="connsiteX37" fmla="*/ 1478134 w 2728913"/>
                <a:gd name="connsiteY37" fmla="*/ 665634 h 787341"/>
                <a:gd name="connsiteX38" fmla="*/ 1354932 w 2728913"/>
                <a:gd name="connsiteY38" fmla="*/ 631335 h 787341"/>
                <a:gd name="connsiteX39" fmla="*/ 1245393 w 2728913"/>
                <a:gd name="connsiteY39" fmla="*/ 624192 h 787341"/>
                <a:gd name="connsiteX40" fmla="*/ 1069181 w 2728913"/>
                <a:gd name="connsiteY40" fmla="*/ 650385 h 787341"/>
                <a:gd name="connsiteX41" fmla="*/ 954881 w 2728913"/>
                <a:gd name="connsiteY41" fmla="*/ 693247 h 787341"/>
                <a:gd name="connsiteX42" fmla="*/ 816146 w 2728913"/>
                <a:gd name="connsiteY42" fmla="*/ 739454 h 787341"/>
                <a:gd name="connsiteX43" fmla="*/ 723900 w 2728913"/>
                <a:gd name="connsiteY43" fmla="*/ 762304 h 787341"/>
                <a:gd name="connsiteX44" fmla="*/ 635794 w 2728913"/>
                <a:gd name="connsiteY44" fmla="*/ 774210 h 787341"/>
                <a:gd name="connsiteX45" fmla="*/ 564356 w 2728913"/>
                <a:gd name="connsiteY45" fmla="*/ 771829 h 787341"/>
                <a:gd name="connsiteX46" fmla="*/ 478631 w 2728913"/>
                <a:gd name="connsiteY46" fmla="*/ 726585 h 787341"/>
                <a:gd name="connsiteX47" fmla="*/ 450056 w 2728913"/>
                <a:gd name="connsiteY47" fmla="*/ 686104 h 787341"/>
                <a:gd name="connsiteX48" fmla="*/ 376237 w 2728913"/>
                <a:gd name="connsiteY48" fmla="*/ 643241 h 787341"/>
                <a:gd name="connsiteX49" fmla="*/ 300037 w 2728913"/>
                <a:gd name="connsiteY49" fmla="*/ 640860 h 787341"/>
                <a:gd name="connsiteX50" fmla="*/ 221456 w 2728913"/>
                <a:gd name="connsiteY50" fmla="*/ 638479 h 787341"/>
                <a:gd name="connsiteX51" fmla="*/ 135731 w 2728913"/>
                <a:gd name="connsiteY51" fmla="*/ 586091 h 787341"/>
                <a:gd name="connsiteX52" fmla="*/ 78581 w 2728913"/>
                <a:gd name="connsiteY52" fmla="*/ 547991 h 787341"/>
                <a:gd name="connsiteX53" fmla="*/ 38100 w 2728913"/>
                <a:gd name="connsiteY53" fmla="*/ 367016 h 787341"/>
                <a:gd name="connsiteX54" fmla="*/ 11906 w 2728913"/>
                <a:gd name="connsiteY54" fmla="*/ 264622 h 787341"/>
                <a:gd name="connsiteX55" fmla="*/ 0 w 2728913"/>
                <a:gd name="connsiteY55" fmla="*/ 162229 h 787341"/>
                <a:gd name="connsiteX56" fmla="*/ 0 w 2728913"/>
                <a:gd name="connsiteY56" fmla="*/ 74123 h 787341"/>
                <a:gd name="connsiteX57" fmla="*/ 78581 w 2728913"/>
                <a:gd name="connsiteY57" fmla="*/ 226522 h 787341"/>
                <a:gd name="connsiteX58" fmla="*/ 160171 w 2728913"/>
                <a:gd name="connsiteY58" fmla="*/ 311424 h 787341"/>
                <a:gd name="connsiteX59" fmla="*/ 229228 w 2728913"/>
                <a:gd name="connsiteY59" fmla="*/ 323329 h 787341"/>
                <a:gd name="connsiteX60" fmla="*/ 333374 w 2728913"/>
                <a:gd name="connsiteY60" fmla="*/ 305103 h 787341"/>
                <a:gd name="connsiteX61" fmla="*/ 371474 w 2728913"/>
                <a:gd name="connsiteY61" fmla="*/ 336060 h 787341"/>
                <a:gd name="connsiteX62" fmla="*/ 471488 w 2728913"/>
                <a:gd name="connsiteY62" fmla="*/ 376541 h 787341"/>
                <a:gd name="connsiteX63" fmla="*/ 557212 w 2728913"/>
                <a:gd name="connsiteY63" fmla="*/ 474172 h 787341"/>
                <a:gd name="connsiteX64" fmla="*/ 704850 w 2728913"/>
                <a:gd name="connsiteY64" fmla="*/ 514654 h 787341"/>
                <a:gd name="connsiteX65" fmla="*/ 850106 w 2728913"/>
                <a:gd name="connsiteY65" fmla="*/ 500366 h 787341"/>
                <a:gd name="connsiteX66" fmla="*/ 903122 w 2728913"/>
                <a:gd name="connsiteY66" fmla="*/ 485254 h 787341"/>
                <a:gd name="connsiteX67" fmla="*/ 959643 w 2728913"/>
                <a:gd name="connsiteY67" fmla="*/ 467028 h 787341"/>
                <a:gd name="connsiteX68" fmla="*/ 1042987 w 2728913"/>
                <a:gd name="connsiteY68" fmla="*/ 388448 h 787341"/>
                <a:gd name="connsiteX69" fmla="*/ 1157288 w 2728913"/>
                <a:gd name="connsiteY69" fmla="*/ 409879 h 787341"/>
                <a:gd name="connsiteX70" fmla="*/ 1264443 w 2728913"/>
                <a:gd name="connsiteY70" fmla="*/ 402735 h 787341"/>
                <a:gd name="connsiteX71" fmla="*/ 1369219 w 2728913"/>
                <a:gd name="connsiteY71" fmla="*/ 362254 h 787341"/>
                <a:gd name="connsiteX72" fmla="*/ 1413840 w 2728913"/>
                <a:gd name="connsiteY72" fmla="*/ 406078 h 787341"/>
                <a:gd name="connsiteX73" fmla="*/ 1483519 w 2728913"/>
                <a:gd name="connsiteY73" fmla="*/ 414640 h 787341"/>
                <a:gd name="connsiteX74" fmla="*/ 1774031 w 2728913"/>
                <a:gd name="connsiteY74" fmla="*/ 383685 h 787341"/>
                <a:gd name="connsiteX75" fmla="*/ 1933575 w 2728913"/>
                <a:gd name="connsiteY75" fmla="*/ 364635 h 787341"/>
                <a:gd name="connsiteX76" fmla="*/ 1974056 w 2728913"/>
                <a:gd name="connsiteY76" fmla="*/ 288435 h 787341"/>
                <a:gd name="connsiteX77" fmla="*/ 2019300 w 2728913"/>
                <a:gd name="connsiteY77" fmla="*/ 214616 h 787341"/>
                <a:gd name="connsiteX78" fmla="*/ 2062162 w 2728913"/>
                <a:gd name="connsiteY78" fmla="*/ 238429 h 787341"/>
                <a:gd name="connsiteX79" fmla="*/ 2074068 w 2728913"/>
                <a:gd name="connsiteY79" fmla="*/ 216998 h 787341"/>
                <a:gd name="connsiteX80" fmla="*/ 2097881 w 2728913"/>
                <a:gd name="connsiteY80" fmla="*/ 224141 h 787341"/>
                <a:gd name="connsiteX81" fmla="*/ 2114550 w 2728913"/>
                <a:gd name="connsiteY81" fmla="*/ 243191 h 787341"/>
                <a:gd name="connsiteX82" fmla="*/ 2147887 w 2728913"/>
                <a:gd name="connsiteY82" fmla="*/ 216998 h 787341"/>
                <a:gd name="connsiteX83" fmla="*/ 2157412 w 2728913"/>
                <a:gd name="connsiteY83" fmla="*/ 231285 h 787341"/>
                <a:gd name="connsiteX84" fmla="*/ 2166937 w 2728913"/>
                <a:gd name="connsiteY84" fmla="*/ 178898 h 787341"/>
                <a:gd name="connsiteX85" fmla="*/ 2188369 w 2728913"/>
                <a:gd name="connsiteY85" fmla="*/ 195566 h 787341"/>
                <a:gd name="connsiteX86" fmla="*/ 2190750 w 2728913"/>
                <a:gd name="connsiteY86" fmla="*/ 152704 h 787341"/>
                <a:gd name="connsiteX87" fmla="*/ 2216944 w 2728913"/>
                <a:gd name="connsiteY87" fmla="*/ 216998 h 787341"/>
                <a:gd name="connsiteX88" fmla="*/ 2240756 w 2728913"/>
                <a:gd name="connsiteY88" fmla="*/ 162229 h 787341"/>
                <a:gd name="connsiteX89" fmla="*/ 2274094 w 2728913"/>
                <a:gd name="connsiteY89" fmla="*/ 126510 h 787341"/>
                <a:gd name="connsiteX90" fmla="*/ 2297906 w 2728913"/>
                <a:gd name="connsiteY90" fmla="*/ 216998 h 787341"/>
                <a:gd name="connsiteX91" fmla="*/ 2316956 w 2728913"/>
                <a:gd name="connsiteY91" fmla="*/ 197948 h 787341"/>
                <a:gd name="connsiteX92" fmla="*/ 2319337 w 2728913"/>
                <a:gd name="connsiteY92" fmla="*/ 221760 h 787341"/>
                <a:gd name="connsiteX93" fmla="*/ 2369344 w 2728913"/>
                <a:gd name="connsiteY93" fmla="*/ 140798 h 787341"/>
                <a:gd name="connsiteX94" fmla="*/ 2378869 w 2728913"/>
                <a:gd name="connsiteY94" fmla="*/ 147941 h 787341"/>
                <a:gd name="connsiteX95" fmla="*/ 2388394 w 2728913"/>
                <a:gd name="connsiteY95" fmla="*/ 147941 h 787341"/>
                <a:gd name="connsiteX96" fmla="*/ 2395537 w 2728913"/>
                <a:gd name="connsiteY96" fmla="*/ 183660 h 787341"/>
                <a:gd name="connsiteX97" fmla="*/ 2428875 w 2728913"/>
                <a:gd name="connsiteY97" fmla="*/ 93173 h 787341"/>
                <a:gd name="connsiteX98" fmla="*/ 2438400 w 2728913"/>
                <a:gd name="connsiteY98" fmla="*/ 81266 h 787341"/>
                <a:gd name="connsiteX99" fmla="*/ 2455069 w 2728913"/>
                <a:gd name="connsiteY99" fmla="*/ 114604 h 787341"/>
                <a:gd name="connsiteX100" fmla="*/ 2490787 w 2728913"/>
                <a:gd name="connsiteY100" fmla="*/ 40785 h 787341"/>
                <a:gd name="connsiteX101" fmla="*/ 2495550 w 2728913"/>
                <a:gd name="connsiteY101" fmla="*/ 14591 h 787341"/>
                <a:gd name="connsiteX102" fmla="*/ 2516981 w 2728913"/>
                <a:gd name="connsiteY102" fmla="*/ 5066 h 787341"/>
                <a:gd name="connsiteX103" fmla="*/ 2545557 w 2728913"/>
                <a:gd name="connsiteY103" fmla="*/ 95554 h 787341"/>
                <a:gd name="connsiteX104" fmla="*/ 2574131 w 2728913"/>
                <a:gd name="connsiteY104" fmla="*/ 152704 h 787341"/>
                <a:gd name="connsiteX105" fmla="*/ 2600325 w 2728913"/>
                <a:gd name="connsiteY105" fmla="*/ 176516 h 787341"/>
                <a:gd name="connsiteX106" fmla="*/ 2633662 w 2728913"/>
                <a:gd name="connsiteY106" fmla="*/ 231285 h 787341"/>
                <a:gd name="connsiteX0" fmla="*/ 2633662 w 2728913"/>
                <a:gd name="connsiteY0" fmla="*/ 231285 h 787341"/>
                <a:gd name="connsiteX1" fmla="*/ 2676525 w 2728913"/>
                <a:gd name="connsiteY1" fmla="*/ 328916 h 787341"/>
                <a:gd name="connsiteX2" fmla="*/ 2702719 w 2728913"/>
                <a:gd name="connsiteY2" fmla="*/ 388448 h 787341"/>
                <a:gd name="connsiteX3" fmla="*/ 2721769 w 2728913"/>
                <a:gd name="connsiteY3" fmla="*/ 447979 h 787341"/>
                <a:gd name="connsiteX4" fmla="*/ 2724150 w 2728913"/>
                <a:gd name="connsiteY4" fmla="*/ 495604 h 787341"/>
                <a:gd name="connsiteX5" fmla="*/ 2659856 w 2728913"/>
                <a:gd name="connsiteY5" fmla="*/ 483698 h 787341"/>
                <a:gd name="connsiteX6" fmla="*/ 2614612 w 2728913"/>
                <a:gd name="connsiteY6" fmla="*/ 457504 h 787341"/>
                <a:gd name="connsiteX7" fmla="*/ 2533650 w 2728913"/>
                <a:gd name="connsiteY7" fmla="*/ 412261 h 787341"/>
                <a:gd name="connsiteX8" fmla="*/ 2490788 w 2728913"/>
                <a:gd name="connsiteY8" fmla="*/ 383685 h 787341"/>
                <a:gd name="connsiteX9" fmla="*/ 2433637 w 2728913"/>
                <a:gd name="connsiteY9" fmla="*/ 333679 h 787341"/>
                <a:gd name="connsiteX10" fmla="*/ 2388394 w 2728913"/>
                <a:gd name="connsiteY10" fmla="*/ 309866 h 787341"/>
                <a:gd name="connsiteX11" fmla="*/ 2357437 w 2728913"/>
                <a:gd name="connsiteY11" fmla="*/ 305104 h 787341"/>
                <a:gd name="connsiteX12" fmla="*/ 2336006 w 2728913"/>
                <a:gd name="connsiteY12" fmla="*/ 321773 h 787341"/>
                <a:gd name="connsiteX13" fmla="*/ 2333625 w 2728913"/>
                <a:gd name="connsiteY13" fmla="*/ 345586 h 787341"/>
                <a:gd name="connsiteX14" fmla="*/ 2388394 w 2728913"/>
                <a:gd name="connsiteY14" fmla="*/ 402735 h 787341"/>
                <a:gd name="connsiteX15" fmla="*/ 2388394 w 2728913"/>
                <a:gd name="connsiteY15" fmla="*/ 469410 h 787341"/>
                <a:gd name="connsiteX16" fmla="*/ 2371725 w 2728913"/>
                <a:gd name="connsiteY16" fmla="*/ 507510 h 787341"/>
                <a:gd name="connsiteX17" fmla="*/ 2347912 w 2728913"/>
                <a:gd name="connsiteY17" fmla="*/ 540848 h 787341"/>
                <a:gd name="connsiteX18" fmla="*/ 2293144 w 2728913"/>
                <a:gd name="connsiteY18" fmla="*/ 571804 h 787341"/>
                <a:gd name="connsiteX19" fmla="*/ 2233612 w 2728913"/>
                <a:gd name="connsiteY19" fmla="*/ 583710 h 787341"/>
                <a:gd name="connsiteX20" fmla="*/ 2174081 w 2728913"/>
                <a:gd name="connsiteY20" fmla="*/ 588473 h 787341"/>
                <a:gd name="connsiteX21" fmla="*/ 2147887 w 2728913"/>
                <a:gd name="connsiteY21" fmla="*/ 586091 h 787341"/>
                <a:gd name="connsiteX22" fmla="*/ 2112169 w 2728913"/>
                <a:gd name="connsiteY22" fmla="*/ 590854 h 787341"/>
                <a:gd name="connsiteX23" fmla="*/ 2102644 w 2728913"/>
                <a:gd name="connsiteY23" fmla="*/ 650386 h 787341"/>
                <a:gd name="connsiteX24" fmla="*/ 2176462 w 2728913"/>
                <a:gd name="connsiteY24" fmla="*/ 676579 h 787341"/>
                <a:gd name="connsiteX25" fmla="*/ 2155031 w 2728913"/>
                <a:gd name="connsiteY25" fmla="*/ 705154 h 787341"/>
                <a:gd name="connsiteX26" fmla="*/ 2088356 w 2728913"/>
                <a:gd name="connsiteY26" fmla="*/ 709916 h 787341"/>
                <a:gd name="connsiteX27" fmla="*/ 2026444 w 2728913"/>
                <a:gd name="connsiteY27" fmla="*/ 690866 h 787341"/>
                <a:gd name="connsiteX28" fmla="*/ 1971675 w 2728913"/>
                <a:gd name="connsiteY28" fmla="*/ 676579 h 787341"/>
                <a:gd name="connsiteX29" fmla="*/ 1864519 w 2728913"/>
                <a:gd name="connsiteY29" fmla="*/ 674198 h 787341"/>
                <a:gd name="connsiteX30" fmla="*/ 1852612 w 2728913"/>
                <a:gd name="connsiteY30" fmla="*/ 721823 h 787341"/>
                <a:gd name="connsiteX31" fmla="*/ 1909763 w 2728913"/>
                <a:gd name="connsiteY31" fmla="*/ 762303 h 787341"/>
                <a:gd name="connsiteX32" fmla="*/ 1881188 w 2728913"/>
                <a:gd name="connsiteY32" fmla="*/ 783735 h 787341"/>
                <a:gd name="connsiteX33" fmla="*/ 1793080 w 2728913"/>
                <a:gd name="connsiteY33" fmla="*/ 786116 h 787341"/>
                <a:gd name="connsiteX34" fmla="*/ 1734177 w 2728913"/>
                <a:gd name="connsiteY34" fmla="*/ 771004 h 787341"/>
                <a:gd name="connsiteX35" fmla="*/ 1654969 w 2728913"/>
                <a:gd name="connsiteY35" fmla="*/ 721823 h 787341"/>
                <a:gd name="connsiteX36" fmla="*/ 1576387 w 2728913"/>
                <a:gd name="connsiteY36" fmla="*/ 676579 h 787341"/>
                <a:gd name="connsiteX37" fmla="*/ 1478134 w 2728913"/>
                <a:gd name="connsiteY37" fmla="*/ 665634 h 787341"/>
                <a:gd name="connsiteX38" fmla="*/ 1354932 w 2728913"/>
                <a:gd name="connsiteY38" fmla="*/ 631335 h 787341"/>
                <a:gd name="connsiteX39" fmla="*/ 1245393 w 2728913"/>
                <a:gd name="connsiteY39" fmla="*/ 624192 h 787341"/>
                <a:gd name="connsiteX40" fmla="*/ 1069181 w 2728913"/>
                <a:gd name="connsiteY40" fmla="*/ 650385 h 787341"/>
                <a:gd name="connsiteX41" fmla="*/ 954881 w 2728913"/>
                <a:gd name="connsiteY41" fmla="*/ 693247 h 787341"/>
                <a:gd name="connsiteX42" fmla="*/ 816146 w 2728913"/>
                <a:gd name="connsiteY42" fmla="*/ 739454 h 787341"/>
                <a:gd name="connsiteX43" fmla="*/ 723900 w 2728913"/>
                <a:gd name="connsiteY43" fmla="*/ 762304 h 787341"/>
                <a:gd name="connsiteX44" fmla="*/ 635794 w 2728913"/>
                <a:gd name="connsiteY44" fmla="*/ 774210 h 787341"/>
                <a:gd name="connsiteX45" fmla="*/ 564356 w 2728913"/>
                <a:gd name="connsiteY45" fmla="*/ 771829 h 787341"/>
                <a:gd name="connsiteX46" fmla="*/ 478631 w 2728913"/>
                <a:gd name="connsiteY46" fmla="*/ 726585 h 787341"/>
                <a:gd name="connsiteX47" fmla="*/ 450056 w 2728913"/>
                <a:gd name="connsiteY47" fmla="*/ 686104 h 787341"/>
                <a:gd name="connsiteX48" fmla="*/ 376237 w 2728913"/>
                <a:gd name="connsiteY48" fmla="*/ 643241 h 787341"/>
                <a:gd name="connsiteX49" fmla="*/ 300037 w 2728913"/>
                <a:gd name="connsiteY49" fmla="*/ 640860 h 787341"/>
                <a:gd name="connsiteX50" fmla="*/ 221456 w 2728913"/>
                <a:gd name="connsiteY50" fmla="*/ 638479 h 787341"/>
                <a:gd name="connsiteX51" fmla="*/ 135731 w 2728913"/>
                <a:gd name="connsiteY51" fmla="*/ 586091 h 787341"/>
                <a:gd name="connsiteX52" fmla="*/ 78581 w 2728913"/>
                <a:gd name="connsiteY52" fmla="*/ 547991 h 787341"/>
                <a:gd name="connsiteX53" fmla="*/ 38100 w 2728913"/>
                <a:gd name="connsiteY53" fmla="*/ 367016 h 787341"/>
                <a:gd name="connsiteX54" fmla="*/ 11906 w 2728913"/>
                <a:gd name="connsiteY54" fmla="*/ 264622 h 787341"/>
                <a:gd name="connsiteX55" fmla="*/ 0 w 2728913"/>
                <a:gd name="connsiteY55" fmla="*/ 162229 h 787341"/>
                <a:gd name="connsiteX56" fmla="*/ 0 w 2728913"/>
                <a:gd name="connsiteY56" fmla="*/ 74123 h 787341"/>
                <a:gd name="connsiteX57" fmla="*/ 78581 w 2728913"/>
                <a:gd name="connsiteY57" fmla="*/ 226522 h 787341"/>
                <a:gd name="connsiteX58" fmla="*/ 160171 w 2728913"/>
                <a:gd name="connsiteY58" fmla="*/ 311424 h 787341"/>
                <a:gd name="connsiteX59" fmla="*/ 229228 w 2728913"/>
                <a:gd name="connsiteY59" fmla="*/ 323329 h 787341"/>
                <a:gd name="connsiteX60" fmla="*/ 333374 w 2728913"/>
                <a:gd name="connsiteY60" fmla="*/ 305103 h 787341"/>
                <a:gd name="connsiteX61" fmla="*/ 371474 w 2728913"/>
                <a:gd name="connsiteY61" fmla="*/ 336060 h 787341"/>
                <a:gd name="connsiteX62" fmla="*/ 471488 w 2728913"/>
                <a:gd name="connsiteY62" fmla="*/ 376541 h 787341"/>
                <a:gd name="connsiteX63" fmla="*/ 557212 w 2728913"/>
                <a:gd name="connsiteY63" fmla="*/ 474172 h 787341"/>
                <a:gd name="connsiteX64" fmla="*/ 704850 w 2728913"/>
                <a:gd name="connsiteY64" fmla="*/ 514654 h 787341"/>
                <a:gd name="connsiteX65" fmla="*/ 850106 w 2728913"/>
                <a:gd name="connsiteY65" fmla="*/ 500366 h 787341"/>
                <a:gd name="connsiteX66" fmla="*/ 903122 w 2728913"/>
                <a:gd name="connsiteY66" fmla="*/ 485254 h 787341"/>
                <a:gd name="connsiteX67" fmla="*/ 959643 w 2728913"/>
                <a:gd name="connsiteY67" fmla="*/ 467028 h 787341"/>
                <a:gd name="connsiteX68" fmla="*/ 1042987 w 2728913"/>
                <a:gd name="connsiteY68" fmla="*/ 388448 h 787341"/>
                <a:gd name="connsiteX69" fmla="*/ 1157288 w 2728913"/>
                <a:gd name="connsiteY69" fmla="*/ 409879 h 787341"/>
                <a:gd name="connsiteX70" fmla="*/ 1264443 w 2728913"/>
                <a:gd name="connsiteY70" fmla="*/ 402735 h 787341"/>
                <a:gd name="connsiteX71" fmla="*/ 1369219 w 2728913"/>
                <a:gd name="connsiteY71" fmla="*/ 362254 h 787341"/>
                <a:gd name="connsiteX72" fmla="*/ 1413840 w 2728913"/>
                <a:gd name="connsiteY72" fmla="*/ 406078 h 787341"/>
                <a:gd name="connsiteX73" fmla="*/ 1483519 w 2728913"/>
                <a:gd name="connsiteY73" fmla="*/ 414640 h 787341"/>
                <a:gd name="connsiteX74" fmla="*/ 1774031 w 2728913"/>
                <a:gd name="connsiteY74" fmla="*/ 383685 h 787341"/>
                <a:gd name="connsiteX75" fmla="*/ 1933575 w 2728913"/>
                <a:gd name="connsiteY75" fmla="*/ 364635 h 787341"/>
                <a:gd name="connsiteX76" fmla="*/ 1974056 w 2728913"/>
                <a:gd name="connsiteY76" fmla="*/ 288435 h 787341"/>
                <a:gd name="connsiteX77" fmla="*/ 2019300 w 2728913"/>
                <a:gd name="connsiteY77" fmla="*/ 214616 h 787341"/>
                <a:gd name="connsiteX78" fmla="*/ 2062162 w 2728913"/>
                <a:gd name="connsiteY78" fmla="*/ 238429 h 787341"/>
                <a:gd name="connsiteX79" fmla="*/ 2074068 w 2728913"/>
                <a:gd name="connsiteY79" fmla="*/ 216998 h 787341"/>
                <a:gd name="connsiteX80" fmla="*/ 2097881 w 2728913"/>
                <a:gd name="connsiteY80" fmla="*/ 224141 h 787341"/>
                <a:gd name="connsiteX81" fmla="*/ 2114550 w 2728913"/>
                <a:gd name="connsiteY81" fmla="*/ 243191 h 787341"/>
                <a:gd name="connsiteX82" fmla="*/ 2147887 w 2728913"/>
                <a:gd name="connsiteY82" fmla="*/ 216998 h 787341"/>
                <a:gd name="connsiteX83" fmla="*/ 2157412 w 2728913"/>
                <a:gd name="connsiteY83" fmla="*/ 231285 h 787341"/>
                <a:gd name="connsiteX84" fmla="*/ 2166937 w 2728913"/>
                <a:gd name="connsiteY84" fmla="*/ 178898 h 787341"/>
                <a:gd name="connsiteX85" fmla="*/ 2188369 w 2728913"/>
                <a:gd name="connsiteY85" fmla="*/ 195566 h 787341"/>
                <a:gd name="connsiteX86" fmla="*/ 2190750 w 2728913"/>
                <a:gd name="connsiteY86" fmla="*/ 152704 h 787341"/>
                <a:gd name="connsiteX87" fmla="*/ 2216944 w 2728913"/>
                <a:gd name="connsiteY87" fmla="*/ 216998 h 787341"/>
                <a:gd name="connsiteX88" fmla="*/ 2240756 w 2728913"/>
                <a:gd name="connsiteY88" fmla="*/ 162229 h 787341"/>
                <a:gd name="connsiteX89" fmla="*/ 2274094 w 2728913"/>
                <a:gd name="connsiteY89" fmla="*/ 126510 h 787341"/>
                <a:gd name="connsiteX90" fmla="*/ 2297906 w 2728913"/>
                <a:gd name="connsiteY90" fmla="*/ 216998 h 787341"/>
                <a:gd name="connsiteX91" fmla="*/ 2316956 w 2728913"/>
                <a:gd name="connsiteY91" fmla="*/ 197948 h 787341"/>
                <a:gd name="connsiteX92" fmla="*/ 2319337 w 2728913"/>
                <a:gd name="connsiteY92" fmla="*/ 221760 h 787341"/>
                <a:gd name="connsiteX93" fmla="*/ 2369344 w 2728913"/>
                <a:gd name="connsiteY93" fmla="*/ 140798 h 787341"/>
                <a:gd name="connsiteX94" fmla="*/ 2378869 w 2728913"/>
                <a:gd name="connsiteY94" fmla="*/ 147941 h 787341"/>
                <a:gd name="connsiteX95" fmla="*/ 2388394 w 2728913"/>
                <a:gd name="connsiteY95" fmla="*/ 147941 h 787341"/>
                <a:gd name="connsiteX96" fmla="*/ 2395537 w 2728913"/>
                <a:gd name="connsiteY96" fmla="*/ 183660 h 787341"/>
                <a:gd name="connsiteX97" fmla="*/ 2428875 w 2728913"/>
                <a:gd name="connsiteY97" fmla="*/ 93173 h 787341"/>
                <a:gd name="connsiteX98" fmla="*/ 2438400 w 2728913"/>
                <a:gd name="connsiteY98" fmla="*/ 81266 h 787341"/>
                <a:gd name="connsiteX99" fmla="*/ 2455069 w 2728913"/>
                <a:gd name="connsiteY99" fmla="*/ 114604 h 787341"/>
                <a:gd name="connsiteX100" fmla="*/ 2490787 w 2728913"/>
                <a:gd name="connsiteY100" fmla="*/ 40785 h 787341"/>
                <a:gd name="connsiteX101" fmla="*/ 2495550 w 2728913"/>
                <a:gd name="connsiteY101" fmla="*/ 14591 h 787341"/>
                <a:gd name="connsiteX102" fmla="*/ 2516981 w 2728913"/>
                <a:gd name="connsiteY102" fmla="*/ 5066 h 787341"/>
                <a:gd name="connsiteX103" fmla="*/ 2545557 w 2728913"/>
                <a:gd name="connsiteY103" fmla="*/ 95554 h 787341"/>
                <a:gd name="connsiteX104" fmla="*/ 2574131 w 2728913"/>
                <a:gd name="connsiteY104" fmla="*/ 152704 h 787341"/>
                <a:gd name="connsiteX105" fmla="*/ 2600325 w 2728913"/>
                <a:gd name="connsiteY105" fmla="*/ 176516 h 787341"/>
                <a:gd name="connsiteX106" fmla="*/ 2633662 w 2728913"/>
                <a:gd name="connsiteY106" fmla="*/ 231285 h 787341"/>
                <a:gd name="connsiteX0" fmla="*/ 2633662 w 2728913"/>
                <a:gd name="connsiteY0" fmla="*/ 231285 h 787341"/>
                <a:gd name="connsiteX1" fmla="*/ 2676525 w 2728913"/>
                <a:gd name="connsiteY1" fmla="*/ 328916 h 787341"/>
                <a:gd name="connsiteX2" fmla="*/ 2702719 w 2728913"/>
                <a:gd name="connsiteY2" fmla="*/ 388448 h 787341"/>
                <a:gd name="connsiteX3" fmla="*/ 2721769 w 2728913"/>
                <a:gd name="connsiteY3" fmla="*/ 447979 h 787341"/>
                <a:gd name="connsiteX4" fmla="*/ 2724150 w 2728913"/>
                <a:gd name="connsiteY4" fmla="*/ 495604 h 787341"/>
                <a:gd name="connsiteX5" fmla="*/ 2659856 w 2728913"/>
                <a:gd name="connsiteY5" fmla="*/ 483698 h 787341"/>
                <a:gd name="connsiteX6" fmla="*/ 2614612 w 2728913"/>
                <a:gd name="connsiteY6" fmla="*/ 457504 h 787341"/>
                <a:gd name="connsiteX7" fmla="*/ 2533650 w 2728913"/>
                <a:gd name="connsiteY7" fmla="*/ 412261 h 787341"/>
                <a:gd name="connsiteX8" fmla="*/ 2490788 w 2728913"/>
                <a:gd name="connsiteY8" fmla="*/ 383685 h 787341"/>
                <a:gd name="connsiteX9" fmla="*/ 2433637 w 2728913"/>
                <a:gd name="connsiteY9" fmla="*/ 333679 h 787341"/>
                <a:gd name="connsiteX10" fmla="*/ 2388394 w 2728913"/>
                <a:gd name="connsiteY10" fmla="*/ 309866 h 787341"/>
                <a:gd name="connsiteX11" fmla="*/ 2357437 w 2728913"/>
                <a:gd name="connsiteY11" fmla="*/ 305104 h 787341"/>
                <a:gd name="connsiteX12" fmla="*/ 2336006 w 2728913"/>
                <a:gd name="connsiteY12" fmla="*/ 321773 h 787341"/>
                <a:gd name="connsiteX13" fmla="*/ 2333625 w 2728913"/>
                <a:gd name="connsiteY13" fmla="*/ 345586 h 787341"/>
                <a:gd name="connsiteX14" fmla="*/ 2388394 w 2728913"/>
                <a:gd name="connsiteY14" fmla="*/ 402735 h 787341"/>
                <a:gd name="connsiteX15" fmla="*/ 2388394 w 2728913"/>
                <a:gd name="connsiteY15" fmla="*/ 469410 h 787341"/>
                <a:gd name="connsiteX16" fmla="*/ 2371725 w 2728913"/>
                <a:gd name="connsiteY16" fmla="*/ 507510 h 787341"/>
                <a:gd name="connsiteX17" fmla="*/ 2347912 w 2728913"/>
                <a:gd name="connsiteY17" fmla="*/ 540848 h 787341"/>
                <a:gd name="connsiteX18" fmla="*/ 2293144 w 2728913"/>
                <a:gd name="connsiteY18" fmla="*/ 571804 h 787341"/>
                <a:gd name="connsiteX19" fmla="*/ 2233612 w 2728913"/>
                <a:gd name="connsiteY19" fmla="*/ 583710 h 787341"/>
                <a:gd name="connsiteX20" fmla="*/ 2174081 w 2728913"/>
                <a:gd name="connsiteY20" fmla="*/ 588473 h 787341"/>
                <a:gd name="connsiteX21" fmla="*/ 2147887 w 2728913"/>
                <a:gd name="connsiteY21" fmla="*/ 586091 h 787341"/>
                <a:gd name="connsiteX22" fmla="*/ 2112169 w 2728913"/>
                <a:gd name="connsiteY22" fmla="*/ 590854 h 787341"/>
                <a:gd name="connsiteX23" fmla="*/ 2102644 w 2728913"/>
                <a:gd name="connsiteY23" fmla="*/ 650386 h 787341"/>
                <a:gd name="connsiteX24" fmla="*/ 2176462 w 2728913"/>
                <a:gd name="connsiteY24" fmla="*/ 676579 h 787341"/>
                <a:gd name="connsiteX25" fmla="*/ 2155031 w 2728913"/>
                <a:gd name="connsiteY25" fmla="*/ 705154 h 787341"/>
                <a:gd name="connsiteX26" fmla="*/ 2088356 w 2728913"/>
                <a:gd name="connsiteY26" fmla="*/ 709916 h 787341"/>
                <a:gd name="connsiteX27" fmla="*/ 2026444 w 2728913"/>
                <a:gd name="connsiteY27" fmla="*/ 690866 h 787341"/>
                <a:gd name="connsiteX28" fmla="*/ 1971675 w 2728913"/>
                <a:gd name="connsiteY28" fmla="*/ 676579 h 787341"/>
                <a:gd name="connsiteX29" fmla="*/ 1864519 w 2728913"/>
                <a:gd name="connsiteY29" fmla="*/ 674198 h 787341"/>
                <a:gd name="connsiteX30" fmla="*/ 1852612 w 2728913"/>
                <a:gd name="connsiteY30" fmla="*/ 721823 h 787341"/>
                <a:gd name="connsiteX31" fmla="*/ 1909763 w 2728913"/>
                <a:gd name="connsiteY31" fmla="*/ 762303 h 787341"/>
                <a:gd name="connsiteX32" fmla="*/ 1881188 w 2728913"/>
                <a:gd name="connsiteY32" fmla="*/ 783735 h 787341"/>
                <a:gd name="connsiteX33" fmla="*/ 1793080 w 2728913"/>
                <a:gd name="connsiteY33" fmla="*/ 786116 h 787341"/>
                <a:gd name="connsiteX34" fmla="*/ 1734177 w 2728913"/>
                <a:gd name="connsiteY34" fmla="*/ 771004 h 787341"/>
                <a:gd name="connsiteX35" fmla="*/ 1654969 w 2728913"/>
                <a:gd name="connsiteY35" fmla="*/ 721823 h 787341"/>
                <a:gd name="connsiteX36" fmla="*/ 1576387 w 2728913"/>
                <a:gd name="connsiteY36" fmla="*/ 676579 h 787341"/>
                <a:gd name="connsiteX37" fmla="*/ 1478134 w 2728913"/>
                <a:gd name="connsiteY37" fmla="*/ 665634 h 787341"/>
                <a:gd name="connsiteX38" fmla="*/ 1354932 w 2728913"/>
                <a:gd name="connsiteY38" fmla="*/ 631335 h 787341"/>
                <a:gd name="connsiteX39" fmla="*/ 1245393 w 2728913"/>
                <a:gd name="connsiteY39" fmla="*/ 624192 h 787341"/>
                <a:gd name="connsiteX40" fmla="*/ 1069181 w 2728913"/>
                <a:gd name="connsiteY40" fmla="*/ 650385 h 787341"/>
                <a:gd name="connsiteX41" fmla="*/ 954881 w 2728913"/>
                <a:gd name="connsiteY41" fmla="*/ 693247 h 787341"/>
                <a:gd name="connsiteX42" fmla="*/ 816146 w 2728913"/>
                <a:gd name="connsiteY42" fmla="*/ 739454 h 787341"/>
                <a:gd name="connsiteX43" fmla="*/ 723900 w 2728913"/>
                <a:gd name="connsiteY43" fmla="*/ 762304 h 787341"/>
                <a:gd name="connsiteX44" fmla="*/ 635794 w 2728913"/>
                <a:gd name="connsiteY44" fmla="*/ 774210 h 787341"/>
                <a:gd name="connsiteX45" fmla="*/ 564356 w 2728913"/>
                <a:gd name="connsiteY45" fmla="*/ 771829 h 787341"/>
                <a:gd name="connsiteX46" fmla="*/ 478631 w 2728913"/>
                <a:gd name="connsiteY46" fmla="*/ 726585 h 787341"/>
                <a:gd name="connsiteX47" fmla="*/ 450056 w 2728913"/>
                <a:gd name="connsiteY47" fmla="*/ 686104 h 787341"/>
                <a:gd name="connsiteX48" fmla="*/ 376237 w 2728913"/>
                <a:gd name="connsiteY48" fmla="*/ 643241 h 787341"/>
                <a:gd name="connsiteX49" fmla="*/ 300037 w 2728913"/>
                <a:gd name="connsiteY49" fmla="*/ 640860 h 787341"/>
                <a:gd name="connsiteX50" fmla="*/ 221456 w 2728913"/>
                <a:gd name="connsiteY50" fmla="*/ 638479 h 787341"/>
                <a:gd name="connsiteX51" fmla="*/ 135731 w 2728913"/>
                <a:gd name="connsiteY51" fmla="*/ 586091 h 787341"/>
                <a:gd name="connsiteX52" fmla="*/ 78581 w 2728913"/>
                <a:gd name="connsiteY52" fmla="*/ 547991 h 787341"/>
                <a:gd name="connsiteX53" fmla="*/ 38100 w 2728913"/>
                <a:gd name="connsiteY53" fmla="*/ 367016 h 787341"/>
                <a:gd name="connsiteX54" fmla="*/ 11906 w 2728913"/>
                <a:gd name="connsiteY54" fmla="*/ 264622 h 787341"/>
                <a:gd name="connsiteX55" fmla="*/ 0 w 2728913"/>
                <a:gd name="connsiteY55" fmla="*/ 162229 h 787341"/>
                <a:gd name="connsiteX56" fmla="*/ 0 w 2728913"/>
                <a:gd name="connsiteY56" fmla="*/ 74123 h 787341"/>
                <a:gd name="connsiteX57" fmla="*/ 78581 w 2728913"/>
                <a:gd name="connsiteY57" fmla="*/ 226522 h 787341"/>
                <a:gd name="connsiteX58" fmla="*/ 160171 w 2728913"/>
                <a:gd name="connsiteY58" fmla="*/ 311424 h 787341"/>
                <a:gd name="connsiteX59" fmla="*/ 229228 w 2728913"/>
                <a:gd name="connsiteY59" fmla="*/ 323329 h 787341"/>
                <a:gd name="connsiteX60" fmla="*/ 333374 w 2728913"/>
                <a:gd name="connsiteY60" fmla="*/ 305103 h 787341"/>
                <a:gd name="connsiteX61" fmla="*/ 371474 w 2728913"/>
                <a:gd name="connsiteY61" fmla="*/ 336060 h 787341"/>
                <a:gd name="connsiteX62" fmla="*/ 471488 w 2728913"/>
                <a:gd name="connsiteY62" fmla="*/ 376541 h 787341"/>
                <a:gd name="connsiteX63" fmla="*/ 557212 w 2728913"/>
                <a:gd name="connsiteY63" fmla="*/ 474172 h 787341"/>
                <a:gd name="connsiteX64" fmla="*/ 704850 w 2728913"/>
                <a:gd name="connsiteY64" fmla="*/ 514654 h 787341"/>
                <a:gd name="connsiteX65" fmla="*/ 850106 w 2728913"/>
                <a:gd name="connsiteY65" fmla="*/ 500366 h 787341"/>
                <a:gd name="connsiteX66" fmla="*/ 903122 w 2728913"/>
                <a:gd name="connsiteY66" fmla="*/ 485254 h 787341"/>
                <a:gd name="connsiteX67" fmla="*/ 959643 w 2728913"/>
                <a:gd name="connsiteY67" fmla="*/ 467028 h 787341"/>
                <a:gd name="connsiteX68" fmla="*/ 1042987 w 2728913"/>
                <a:gd name="connsiteY68" fmla="*/ 388448 h 787341"/>
                <a:gd name="connsiteX69" fmla="*/ 1157288 w 2728913"/>
                <a:gd name="connsiteY69" fmla="*/ 409879 h 787341"/>
                <a:gd name="connsiteX70" fmla="*/ 1264443 w 2728913"/>
                <a:gd name="connsiteY70" fmla="*/ 402735 h 787341"/>
                <a:gd name="connsiteX71" fmla="*/ 1369219 w 2728913"/>
                <a:gd name="connsiteY71" fmla="*/ 362254 h 787341"/>
                <a:gd name="connsiteX72" fmla="*/ 1413840 w 2728913"/>
                <a:gd name="connsiteY72" fmla="*/ 406078 h 787341"/>
                <a:gd name="connsiteX73" fmla="*/ 1483519 w 2728913"/>
                <a:gd name="connsiteY73" fmla="*/ 414640 h 787341"/>
                <a:gd name="connsiteX74" fmla="*/ 1774031 w 2728913"/>
                <a:gd name="connsiteY74" fmla="*/ 383685 h 787341"/>
                <a:gd name="connsiteX75" fmla="*/ 1933575 w 2728913"/>
                <a:gd name="connsiteY75" fmla="*/ 364635 h 787341"/>
                <a:gd name="connsiteX76" fmla="*/ 1974056 w 2728913"/>
                <a:gd name="connsiteY76" fmla="*/ 288435 h 787341"/>
                <a:gd name="connsiteX77" fmla="*/ 2019300 w 2728913"/>
                <a:gd name="connsiteY77" fmla="*/ 214616 h 787341"/>
                <a:gd name="connsiteX78" fmla="*/ 2062162 w 2728913"/>
                <a:gd name="connsiteY78" fmla="*/ 238429 h 787341"/>
                <a:gd name="connsiteX79" fmla="*/ 2074068 w 2728913"/>
                <a:gd name="connsiteY79" fmla="*/ 216998 h 787341"/>
                <a:gd name="connsiteX80" fmla="*/ 2097881 w 2728913"/>
                <a:gd name="connsiteY80" fmla="*/ 224141 h 787341"/>
                <a:gd name="connsiteX81" fmla="*/ 2114550 w 2728913"/>
                <a:gd name="connsiteY81" fmla="*/ 243191 h 787341"/>
                <a:gd name="connsiteX82" fmla="*/ 2147887 w 2728913"/>
                <a:gd name="connsiteY82" fmla="*/ 216998 h 787341"/>
                <a:gd name="connsiteX83" fmla="*/ 2157412 w 2728913"/>
                <a:gd name="connsiteY83" fmla="*/ 231285 h 787341"/>
                <a:gd name="connsiteX84" fmla="*/ 2166937 w 2728913"/>
                <a:gd name="connsiteY84" fmla="*/ 178898 h 787341"/>
                <a:gd name="connsiteX85" fmla="*/ 2188369 w 2728913"/>
                <a:gd name="connsiteY85" fmla="*/ 195566 h 787341"/>
                <a:gd name="connsiteX86" fmla="*/ 2190750 w 2728913"/>
                <a:gd name="connsiteY86" fmla="*/ 152704 h 787341"/>
                <a:gd name="connsiteX87" fmla="*/ 2216944 w 2728913"/>
                <a:gd name="connsiteY87" fmla="*/ 216998 h 787341"/>
                <a:gd name="connsiteX88" fmla="*/ 2240756 w 2728913"/>
                <a:gd name="connsiteY88" fmla="*/ 162229 h 787341"/>
                <a:gd name="connsiteX89" fmla="*/ 2274094 w 2728913"/>
                <a:gd name="connsiteY89" fmla="*/ 126510 h 787341"/>
                <a:gd name="connsiteX90" fmla="*/ 2297906 w 2728913"/>
                <a:gd name="connsiteY90" fmla="*/ 216998 h 787341"/>
                <a:gd name="connsiteX91" fmla="*/ 2316956 w 2728913"/>
                <a:gd name="connsiteY91" fmla="*/ 197948 h 787341"/>
                <a:gd name="connsiteX92" fmla="*/ 2319337 w 2728913"/>
                <a:gd name="connsiteY92" fmla="*/ 221760 h 787341"/>
                <a:gd name="connsiteX93" fmla="*/ 2369344 w 2728913"/>
                <a:gd name="connsiteY93" fmla="*/ 140798 h 787341"/>
                <a:gd name="connsiteX94" fmla="*/ 2378869 w 2728913"/>
                <a:gd name="connsiteY94" fmla="*/ 147941 h 787341"/>
                <a:gd name="connsiteX95" fmla="*/ 2388394 w 2728913"/>
                <a:gd name="connsiteY95" fmla="*/ 147941 h 787341"/>
                <a:gd name="connsiteX96" fmla="*/ 2395537 w 2728913"/>
                <a:gd name="connsiteY96" fmla="*/ 183660 h 787341"/>
                <a:gd name="connsiteX97" fmla="*/ 2428875 w 2728913"/>
                <a:gd name="connsiteY97" fmla="*/ 93173 h 787341"/>
                <a:gd name="connsiteX98" fmla="*/ 2438400 w 2728913"/>
                <a:gd name="connsiteY98" fmla="*/ 81266 h 787341"/>
                <a:gd name="connsiteX99" fmla="*/ 2455069 w 2728913"/>
                <a:gd name="connsiteY99" fmla="*/ 114604 h 787341"/>
                <a:gd name="connsiteX100" fmla="*/ 2490787 w 2728913"/>
                <a:gd name="connsiteY100" fmla="*/ 40785 h 787341"/>
                <a:gd name="connsiteX101" fmla="*/ 2495550 w 2728913"/>
                <a:gd name="connsiteY101" fmla="*/ 14591 h 787341"/>
                <a:gd name="connsiteX102" fmla="*/ 2516981 w 2728913"/>
                <a:gd name="connsiteY102" fmla="*/ 5066 h 787341"/>
                <a:gd name="connsiteX103" fmla="*/ 2545557 w 2728913"/>
                <a:gd name="connsiteY103" fmla="*/ 95554 h 787341"/>
                <a:gd name="connsiteX104" fmla="*/ 2574131 w 2728913"/>
                <a:gd name="connsiteY104" fmla="*/ 152704 h 787341"/>
                <a:gd name="connsiteX105" fmla="*/ 2600325 w 2728913"/>
                <a:gd name="connsiteY105" fmla="*/ 176516 h 787341"/>
                <a:gd name="connsiteX106" fmla="*/ 2633662 w 2728913"/>
                <a:gd name="connsiteY106" fmla="*/ 231285 h 78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2728913" h="787341">
                  <a:moveTo>
                    <a:pt x="2633662" y="231285"/>
                  </a:moveTo>
                  <a:cubicBezTo>
                    <a:pt x="2646362" y="256685"/>
                    <a:pt x="2665016" y="302722"/>
                    <a:pt x="2676525" y="328916"/>
                  </a:cubicBezTo>
                  <a:cubicBezTo>
                    <a:pt x="2688034" y="355110"/>
                    <a:pt x="2695178" y="368604"/>
                    <a:pt x="2702719" y="388448"/>
                  </a:cubicBezTo>
                  <a:cubicBezTo>
                    <a:pt x="2710260" y="408292"/>
                    <a:pt x="2718197" y="430120"/>
                    <a:pt x="2721769" y="447979"/>
                  </a:cubicBezTo>
                  <a:cubicBezTo>
                    <a:pt x="2725341" y="465838"/>
                    <a:pt x="2734469" y="489651"/>
                    <a:pt x="2724150" y="495604"/>
                  </a:cubicBezTo>
                  <a:cubicBezTo>
                    <a:pt x="2713831" y="501557"/>
                    <a:pt x="2674937" y="492429"/>
                    <a:pt x="2659856" y="483698"/>
                  </a:cubicBezTo>
                  <a:cubicBezTo>
                    <a:pt x="2644775" y="474967"/>
                    <a:pt x="2635646" y="469410"/>
                    <a:pt x="2614612" y="457504"/>
                  </a:cubicBezTo>
                  <a:cubicBezTo>
                    <a:pt x="2593578" y="445598"/>
                    <a:pt x="2554287" y="424564"/>
                    <a:pt x="2533650" y="412261"/>
                  </a:cubicBezTo>
                  <a:cubicBezTo>
                    <a:pt x="2513013" y="399958"/>
                    <a:pt x="2507457" y="396782"/>
                    <a:pt x="2490788" y="383685"/>
                  </a:cubicBezTo>
                  <a:cubicBezTo>
                    <a:pt x="2474119" y="370588"/>
                    <a:pt x="2450703" y="345982"/>
                    <a:pt x="2433637" y="333679"/>
                  </a:cubicBezTo>
                  <a:cubicBezTo>
                    <a:pt x="2416571" y="321376"/>
                    <a:pt x="2401094" y="314629"/>
                    <a:pt x="2388394" y="309866"/>
                  </a:cubicBezTo>
                  <a:cubicBezTo>
                    <a:pt x="2375694" y="305103"/>
                    <a:pt x="2366168" y="303120"/>
                    <a:pt x="2357437" y="305104"/>
                  </a:cubicBezTo>
                  <a:cubicBezTo>
                    <a:pt x="2348706" y="307088"/>
                    <a:pt x="2339975" y="315026"/>
                    <a:pt x="2336006" y="321773"/>
                  </a:cubicBezTo>
                  <a:cubicBezTo>
                    <a:pt x="2332037" y="328520"/>
                    <a:pt x="2324894" y="332092"/>
                    <a:pt x="2333625" y="345586"/>
                  </a:cubicBezTo>
                  <a:lnTo>
                    <a:pt x="2388394" y="402735"/>
                  </a:lnTo>
                  <a:cubicBezTo>
                    <a:pt x="2398316" y="422182"/>
                    <a:pt x="2391172" y="451948"/>
                    <a:pt x="2388394" y="469410"/>
                  </a:cubicBezTo>
                  <a:cubicBezTo>
                    <a:pt x="2385616" y="486872"/>
                    <a:pt x="2376884" y="495604"/>
                    <a:pt x="2371725" y="507510"/>
                  </a:cubicBezTo>
                  <a:cubicBezTo>
                    <a:pt x="2366566" y="519416"/>
                    <a:pt x="2361009" y="530132"/>
                    <a:pt x="2347912" y="540848"/>
                  </a:cubicBezTo>
                  <a:cubicBezTo>
                    <a:pt x="2334815" y="551564"/>
                    <a:pt x="2312194" y="564660"/>
                    <a:pt x="2293144" y="571804"/>
                  </a:cubicBezTo>
                  <a:cubicBezTo>
                    <a:pt x="2274094" y="578948"/>
                    <a:pt x="2253456" y="580932"/>
                    <a:pt x="2233612" y="583710"/>
                  </a:cubicBezTo>
                  <a:cubicBezTo>
                    <a:pt x="2213768" y="586488"/>
                    <a:pt x="2188368" y="588076"/>
                    <a:pt x="2174081" y="588473"/>
                  </a:cubicBezTo>
                  <a:cubicBezTo>
                    <a:pt x="2159794" y="588870"/>
                    <a:pt x="2158206" y="585694"/>
                    <a:pt x="2147887" y="586091"/>
                  </a:cubicBezTo>
                  <a:cubicBezTo>
                    <a:pt x="2137568" y="586488"/>
                    <a:pt x="2119709" y="580138"/>
                    <a:pt x="2112169" y="590854"/>
                  </a:cubicBezTo>
                  <a:cubicBezTo>
                    <a:pt x="2104629" y="601570"/>
                    <a:pt x="2091929" y="636099"/>
                    <a:pt x="2102644" y="650386"/>
                  </a:cubicBezTo>
                  <a:lnTo>
                    <a:pt x="2176462" y="676579"/>
                  </a:lnTo>
                  <a:cubicBezTo>
                    <a:pt x="2184400" y="688088"/>
                    <a:pt x="2169715" y="699598"/>
                    <a:pt x="2155031" y="705154"/>
                  </a:cubicBezTo>
                  <a:cubicBezTo>
                    <a:pt x="2140347" y="710710"/>
                    <a:pt x="2109787" y="712297"/>
                    <a:pt x="2088356" y="709916"/>
                  </a:cubicBezTo>
                  <a:cubicBezTo>
                    <a:pt x="2066925" y="707535"/>
                    <a:pt x="2045891" y="696422"/>
                    <a:pt x="2026444" y="690866"/>
                  </a:cubicBezTo>
                  <a:cubicBezTo>
                    <a:pt x="2006997" y="685310"/>
                    <a:pt x="1998663" y="679357"/>
                    <a:pt x="1971675" y="676579"/>
                  </a:cubicBezTo>
                  <a:cubicBezTo>
                    <a:pt x="1944688" y="673801"/>
                    <a:pt x="1884363" y="666657"/>
                    <a:pt x="1864519" y="674198"/>
                  </a:cubicBezTo>
                  <a:cubicBezTo>
                    <a:pt x="1859360" y="684517"/>
                    <a:pt x="1845071" y="707139"/>
                    <a:pt x="1852612" y="721823"/>
                  </a:cubicBezTo>
                  <a:lnTo>
                    <a:pt x="1909763" y="762303"/>
                  </a:lnTo>
                  <a:cubicBezTo>
                    <a:pt x="1914526" y="772622"/>
                    <a:pt x="1900635" y="779766"/>
                    <a:pt x="1881188" y="783735"/>
                  </a:cubicBezTo>
                  <a:cubicBezTo>
                    <a:pt x="1861741" y="787704"/>
                    <a:pt x="1817582" y="788238"/>
                    <a:pt x="1793080" y="786116"/>
                  </a:cubicBezTo>
                  <a:cubicBezTo>
                    <a:pt x="1768578" y="783994"/>
                    <a:pt x="1757196" y="781720"/>
                    <a:pt x="1734177" y="771004"/>
                  </a:cubicBezTo>
                  <a:cubicBezTo>
                    <a:pt x="1711158" y="760288"/>
                    <a:pt x="1681267" y="737560"/>
                    <a:pt x="1654969" y="721823"/>
                  </a:cubicBezTo>
                  <a:cubicBezTo>
                    <a:pt x="1628671" y="706086"/>
                    <a:pt x="1605859" y="685944"/>
                    <a:pt x="1576387" y="676579"/>
                  </a:cubicBezTo>
                  <a:cubicBezTo>
                    <a:pt x="1546915" y="667214"/>
                    <a:pt x="1515043" y="673175"/>
                    <a:pt x="1478134" y="665634"/>
                  </a:cubicBezTo>
                  <a:cubicBezTo>
                    <a:pt x="1441225" y="658093"/>
                    <a:pt x="1393722" y="638242"/>
                    <a:pt x="1354932" y="631335"/>
                  </a:cubicBezTo>
                  <a:lnTo>
                    <a:pt x="1245393" y="624192"/>
                  </a:lnTo>
                  <a:cubicBezTo>
                    <a:pt x="1196181" y="628558"/>
                    <a:pt x="1117600" y="638876"/>
                    <a:pt x="1069181" y="650385"/>
                  </a:cubicBezTo>
                  <a:cubicBezTo>
                    <a:pt x="1020762" y="661894"/>
                    <a:pt x="995069" y="674830"/>
                    <a:pt x="954881" y="693247"/>
                  </a:cubicBezTo>
                  <a:cubicBezTo>
                    <a:pt x="915090" y="708886"/>
                    <a:pt x="854643" y="727945"/>
                    <a:pt x="816146" y="739454"/>
                  </a:cubicBezTo>
                  <a:cubicBezTo>
                    <a:pt x="777649" y="750963"/>
                    <a:pt x="753959" y="756511"/>
                    <a:pt x="723900" y="762304"/>
                  </a:cubicBezTo>
                  <a:cubicBezTo>
                    <a:pt x="693841" y="768097"/>
                    <a:pt x="662385" y="772622"/>
                    <a:pt x="635794" y="774210"/>
                  </a:cubicBezTo>
                  <a:cubicBezTo>
                    <a:pt x="609203" y="775798"/>
                    <a:pt x="590550" y="779766"/>
                    <a:pt x="564356" y="771829"/>
                  </a:cubicBezTo>
                  <a:cubicBezTo>
                    <a:pt x="538162" y="763892"/>
                    <a:pt x="497681" y="740873"/>
                    <a:pt x="478631" y="726585"/>
                  </a:cubicBezTo>
                  <a:cubicBezTo>
                    <a:pt x="459581" y="712298"/>
                    <a:pt x="467122" y="699995"/>
                    <a:pt x="450056" y="686104"/>
                  </a:cubicBezTo>
                  <a:cubicBezTo>
                    <a:pt x="432990" y="672213"/>
                    <a:pt x="401240" y="650782"/>
                    <a:pt x="376237" y="643241"/>
                  </a:cubicBezTo>
                  <a:cubicBezTo>
                    <a:pt x="351234" y="635700"/>
                    <a:pt x="325834" y="641654"/>
                    <a:pt x="300037" y="640860"/>
                  </a:cubicBezTo>
                  <a:cubicBezTo>
                    <a:pt x="274240" y="640066"/>
                    <a:pt x="248840" y="647607"/>
                    <a:pt x="221456" y="638479"/>
                  </a:cubicBezTo>
                  <a:cubicBezTo>
                    <a:pt x="194072" y="629351"/>
                    <a:pt x="159544" y="601172"/>
                    <a:pt x="135731" y="586091"/>
                  </a:cubicBezTo>
                  <a:cubicBezTo>
                    <a:pt x="111918" y="571010"/>
                    <a:pt x="94853" y="584503"/>
                    <a:pt x="78581" y="547991"/>
                  </a:cubicBezTo>
                  <a:lnTo>
                    <a:pt x="38100" y="367016"/>
                  </a:lnTo>
                  <a:lnTo>
                    <a:pt x="11906" y="264622"/>
                  </a:lnTo>
                  <a:lnTo>
                    <a:pt x="0" y="162229"/>
                  </a:lnTo>
                  <a:lnTo>
                    <a:pt x="0" y="74123"/>
                  </a:lnTo>
                  <a:cubicBezTo>
                    <a:pt x="12303" y="84838"/>
                    <a:pt x="51886" y="186972"/>
                    <a:pt x="78581" y="226522"/>
                  </a:cubicBezTo>
                  <a:cubicBezTo>
                    <a:pt x="105276" y="266072"/>
                    <a:pt x="135063" y="295290"/>
                    <a:pt x="160171" y="311424"/>
                  </a:cubicBezTo>
                  <a:cubicBezTo>
                    <a:pt x="185279" y="327559"/>
                    <a:pt x="200361" y="324382"/>
                    <a:pt x="229228" y="323329"/>
                  </a:cubicBezTo>
                  <a:cubicBezTo>
                    <a:pt x="258095" y="322276"/>
                    <a:pt x="309667" y="302981"/>
                    <a:pt x="333374" y="305103"/>
                  </a:cubicBezTo>
                  <a:cubicBezTo>
                    <a:pt x="357081" y="307225"/>
                    <a:pt x="348455" y="324154"/>
                    <a:pt x="371474" y="336060"/>
                  </a:cubicBezTo>
                  <a:cubicBezTo>
                    <a:pt x="394493" y="347966"/>
                    <a:pt x="451644" y="354316"/>
                    <a:pt x="471488" y="376541"/>
                  </a:cubicBezTo>
                  <a:cubicBezTo>
                    <a:pt x="491332" y="398766"/>
                    <a:pt x="518318" y="451153"/>
                    <a:pt x="557212" y="474172"/>
                  </a:cubicBezTo>
                  <a:cubicBezTo>
                    <a:pt x="596106" y="497191"/>
                    <a:pt x="654844" y="514654"/>
                    <a:pt x="704850" y="514654"/>
                  </a:cubicBezTo>
                  <a:lnTo>
                    <a:pt x="850106" y="500366"/>
                  </a:lnTo>
                  <a:cubicBezTo>
                    <a:pt x="883945" y="496657"/>
                    <a:pt x="884866" y="490810"/>
                    <a:pt x="903122" y="485254"/>
                  </a:cubicBezTo>
                  <a:cubicBezTo>
                    <a:pt x="921378" y="479698"/>
                    <a:pt x="936332" y="483162"/>
                    <a:pt x="959643" y="467028"/>
                  </a:cubicBezTo>
                  <a:cubicBezTo>
                    <a:pt x="982954" y="450894"/>
                    <a:pt x="1012428" y="404323"/>
                    <a:pt x="1042987" y="388448"/>
                  </a:cubicBezTo>
                  <a:cubicBezTo>
                    <a:pt x="1076325" y="382892"/>
                    <a:pt x="1120379" y="407498"/>
                    <a:pt x="1157288" y="409879"/>
                  </a:cubicBezTo>
                  <a:cubicBezTo>
                    <a:pt x="1194197" y="412260"/>
                    <a:pt x="1228724" y="405910"/>
                    <a:pt x="1264443" y="402735"/>
                  </a:cubicBezTo>
                  <a:lnTo>
                    <a:pt x="1369219" y="362254"/>
                  </a:lnTo>
                  <a:cubicBezTo>
                    <a:pt x="1404144" y="348760"/>
                    <a:pt x="1394790" y="397347"/>
                    <a:pt x="1413840" y="406078"/>
                  </a:cubicBezTo>
                  <a:cubicBezTo>
                    <a:pt x="1432890" y="414809"/>
                    <a:pt x="1423487" y="418372"/>
                    <a:pt x="1483519" y="414640"/>
                  </a:cubicBezTo>
                  <a:cubicBezTo>
                    <a:pt x="1543551" y="410908"/>
                    <a:pt x="1699022" y="392019"/>
                    <a:pt x="1774031" y="383685"/>
                  </a:cubicBezTo>
                  <a:lnTo>
                    <a:pt x="1933575" y="364635"/>
                  </a:lnTo>
                  <a:lnTo>
                    <a:pt x="1974056" y="288435"/>
                  </a:lnTo>
                  <a:lnTo>
                    <a:pt x="2019300" y="214616"/>
                  </a:lnTo>
                  <a:lnTo>
                    <a:pt x="2062162" y="238429"/>
                  </a:lnTo>
                  <a:lnTo>
                    <a:pt x="2074068" y="216998"/>
                  </a:lnTo>
                  <a:lnTo>
                    <a:pt x="2097881" y="224141"/>
                  </a:lnTo>
                  <a:lnTo>
                    <a:pt x="2114550" y="243191"/>
                  </a:lnTo>
                  <a:lnTo>
                    <a:pt x="2147887" y="216998"/>
                  </a:lnTo>
                  <a:lnTo>
                    <a:pt x="2157412" y="231285"/>
                  </a:lnTo>
                  <a:lnTo>
                    <a:pt x="2166937" y="178898"/>
                  </a:lnTo>
                  <a:lnTo>
                    <a:pt x="2188369" y="195566"/>
                  </a:lnTo>
                  <a:cubicBezTo>
                    <a:pt x="2192338" y="191200"/>
                    <a:pt x="2185988" y="149132"/>
                    <a:pt x="2190750" y="152704"/>
                  </a:cubicBezTo>
                  <a:cubicBezTo>
                    <a:pt x="2195512" y="156276"/>
                    <a:pt x="2208610" y="215411"/>
                    <a:pt x="2216944" y="216998"/>
                  </a:cubicBezTo>
                  <a:lnTo>
                    <a:pt x="2240756" y="162229"/>
                  </a:lnTo>
                  <a:lnTo>
                    <a:pt x="2274094" y="126510"/>
                  </a:lnTo>
                  <a:lnTo>
                    <a:pt x="2297906" y="216998"/>
                  </a:lnTo>
                  <a:cubicBezTo>
                    <a:pt x="2305050" y="228904"/>
                    <a:pt x="2313384" y="197154"/>
                    <a:pt x="2316956" y="197948"/>
                  </a:cubicBezTo>
                  <a:cubicBezTo>
                    <a:pt x="2320528" y="198742"/>
                    <a:pt x="2310606" y="231285"/>
                    <a:pt x="2319337" y="221760"/>
                  </a:cubicBezTo>
                  <a:lnTo>
                    <a:pt x="2369344" y="140798"/>
                  </a:lnTo>
                  <a:cubicBezTo>
                    <a:pt x="2372519" y="143179"/>
                    <a:pt x="2375694" y="146751"/>
                    <a:pt x="2378869" y="147941"/>
                  </a:cubicBezTo>
                  <a:cubicBezTo>
                    <a:pt x="2382044" y="149131"/>
                    <a:pt x="2385219" y="147941"/>
                    <a:pt x="2388394" y="147941"/>
                  </a:cubicBezTo>
                  <a:lnTo>
                    <a:pt x="2395537" y="183660"/>
                  </a:lnTo>
                  <a:cubicBezTo>
                    <a:pt x="2397918" y="195566"/>
                    <a:pt x="2421731" y="110239"/>
                    <a:pt x="2428875" y="93173"/>
                  </a:cubicBezTo>
                  <a:lnTo>
                    <a:pt x="2438400" y="81266"/>
                  </a:lnTo>
                  <a:cubicBezTo>
                    <a:pt x="2442765" y="84838"/>
                    <a:pt x="2446338" y="121351"/>
                    <a:pt x="2455069" y="114604"/>
                  </a:cubicBezTo>
                  <a:cubicBezTo>
                    <a:pt x="2463800" y="107857"/>
                    <a:pt x="2484040" y="57454"/>
                    <a:pt x="2490787" y="40785"/>
                  </a:cubicBezTo>
                  <a:lnTo>
                    <a:pt x="2495550" y="14591"/>
                  </a:lnTo>
                  <a:cubicBezTo>
                    <a:pt x="2499916" y="8638"/>
                    <a:pt x="2508647" y="-8428"/>
                    <a:pt x="2516981" y="5066"/>
                  </a:cubicBezTo>
                  <a:cubicBezTo>
                    <a:pt x="2525316" y="18560"/>
                    <a:pt x="2536032" y="70948"/>
                    <a:pt x="2545557" y="95554"/>
                  </a:cubicBezTo>
                  <a:lnTo>
                    <a:pt x="2574131" y="152704"/>
                  </a:lnTo>
                  <a:lnTo>
                    <a:pt x="2600325" y="176516"/>
                  </a:lnTo>
                  <a:cubicBezTo>
                    <a:pt x="2607866" y="182072"/>
                    <a:pt x="2620962" y="205885"/>
                    <a:pt x="2633662" y="231285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51" name="Freeform 350"/>
            <p:cNvSpPr/>
            <p:nvPr/>
          </p:nvSpPr>
          <p:spPr>
            <a:xfrm>
              <a:off x="5100021" y="4358311"/>
              <a:ext cx="2037720" cy="636551"/>
            </a:xfrm>
            <a:custGeom>
              <a:avLst/>
              <a:gdLst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78644 w 2024063"/>
                <a:gd name="connsiteY10" fmla="*/ 457200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90"/>
                <a:gd name="connsiteY0" fmla="*/ 69056 h 647700"/>
                <a:gd name="connsiteX1" fmla="*/ 140494 w 2024090"/>
                <a:gd name="connsiteY1" fmla="*/ 147637 h 647700"/>
                <a:gd name="connsiteX2" fmla="*/ 150019 w 2024090"/>
                <a:gd name="connsiteY2" fmla="*/ 250031 h 647700"/>
                <a:gd name="connsiteX3" fmla="*/ 190500 w 2024090"/>
                <a:gd name="connsiteY3" fmla="*/ 347662 h 647700"/>
                <a:gd name="connsiteX4" fmla="*/ 254794 w 2024090"/>
                <a:gd name="connsiteY4" fmla="*/ 392906 h 647700"/>
                <a:gd name="connsiteX5" fmla="*/ 328613 w 2024090"/>
                <a:gd name="connsiteY5" fmla="*/ 402431 h 647700"/>
                <a:gd name="connsiteX6" fmla="*/ 385763 w 2024090"/>
                <a:gd name="connsiteY6" fmla="*/ 402431 h 647700"/>
                <a:gd name="connsiteX7" fmla="*/ 447675 w 2024090"/>
                <a:gd name="connsiteY7" fmla="*/ 402431 h 647700"/>
                <a:gd name="connsiteX8" fmla="*/ 507206 w 2024090"/>
                <a:gd name="connsiteY8" fmla="*/ 385762 h 647700"/>
                <a:gd name="connsiteX9" fmla="*/ 533400 w 2024090"/>
                <a:gd name="connsiteY9" fmla="*/ 383381 h 647700"/>
                <a:gd name="connsiteX10" fmla="*/ 588169 w 2024090"/>
                <a:gd name="connsiteY10" fmla="*/ 454818 h 647700"/>
                <a:gd name="connsiteX11" fmla="*/ 621506 w 2024090"/>
                <a:gd name="connsiteY11" fmla="*/ 514350 h 647700"/>
                <a:gd name="connsiteX12" fmla="*/ 673893 w 2024090"/>
                <a:gd name="connsiteY12" fmla="*/ 540543 h 647700"/>
                <a:gd name="connsiteX13" fmla="*/ 740569 w 2024090"/>
                <a:gd name="connsiteY13" fmla="*/ 559593 h 647700"/>
                <a:gd name="connsiteX14" fmla="*/ 845344 w 2024090"/>
                <a:gd name="connsiteY14" fmla="*/ 552450 h 647700"/>
                <a:gd name="connsiteX15" fmla="*/ 919163 w 2024090"/>
                <a:gd name="connsiteY15" fmla="*/ 523875 h 647700"/>
                <a:gd name="connsiteX16" fmla="*/ 978694 w 2024090"/>
                <a:gd name="connsiteY16" fmla="*/ 483393 h 647700"/>
                <a:gd name="connsiteX17" fmla="*/ 1012031 w 2024090"/>
                <a:gd name="connsiteY17" fmla="*/ 450056 h 647700"/>
                <a:gd name="connsiteX18" fmla="*/ 1054894 w 2024090"/>
                <a:gd name="connsiteY18" fmla="*/ 466725 h 647700"/>
                <a:gd name="connsiteX19" fmla="*/ 1119188 w 2024090"/>
                <a:gd name="connsiteY19" fmla="*/ 478631 h 647700"/>
                <a:gd name="connsiteX20" fmla="*/ 1195388 w 2024090"/>
                <a:gd name="connsiteY20" fmla="*/ 481012 h 647700"/>
                <a:gd name="connsiteX21" fmla="*/ 1269206 w 2024090"/>
                <a:gd name="connsiteY21" fmla="*/ 473868 h 647700"/>
                <a:gd name="connsiteX22" fmla="*/ 1328738 w 2024090"/>
                <a:gd name="connsiteY22" fmla="*/ 428625 h 647700"/>
                <a:gd name="connsiteX23" fmla="*/ 1350169 w 2024090"/>
                <a:gd name="connsiteY23" fmla="*/ 378618 h 647700"/>
                <a:gd name="connsiteX24" fmla="*/ 1369219 w 2024090"/>
                <a:gd name="connsiteY24" fmla="*/ 338137 h 647700"/>
                <a:gd name="connsiteX25" fmla="*/ 1383506 w 2024090"/>
                <a:gd name="connsiteY25" fmla="*/ 395287 h 647700"/>
                <a:gd name="connsiteX26" fmla="*/ 1421606 w 2024090"/>
                <a:gd name="connsiteY26" fmla="*/ 452437 h 647700"/>
                <a:gd name="connsiteX27" fmla="*/ 1452563 w 2024090"/>
                <a:gd name="connsiteY27" fmla="*/ 478631 h 647700"/>
                <a:gd name="connsiteX28" fmla="*/ 1488281 w 2024090"/>
                <a:gd name="connsiteY28" fmla="*/ 495300 h 647700"/>
                <a:gd name="connsiteX29" fmla="*/ 1545431 w 2024090"/>
                <a:gd name="connsiteY29" fmla="*/ 495300 h 647700"/>
                <a:gd name="connsiteX30" fmla="*/ 1764507 w 2024090"/>
                <a:gd name="connsiteY30" fmla="*/ 504824 h 647700"/>
                <a:gd name="connsiteX31" fmla="*/ 1866900 w 2024090"/>
                <a:gd name="connsiteY31" fmla="*/ 516731 h 647700"/>
                <a:gd name="connsiteX32" fmla="*/ 1928813 w 2024090"/>
                <a:gd name="connsiteY32" fmla="*/ 473868 h 647700"/>
                <a:gd name="connsiteX33" fmla="*/ 1947863 w 2024090"/>
                <a:gd name="connsiteY33" fmla="*/ 452437 h 647700"/>
                <a:gd name="connsiteX34" fmla="*/ 1964531 w 2024090"/>
                <a:gd name="connsiteY34" fmla="*/ 414337 h 647700"/>
                <a:gd name="connsiteX35" fmla="*/ 1966913 w 2024090"/>
                <a:gd name="connsiteY35" fmla="*/ 388143 h 647700"/>
                <a:gd name="connsiteX36" fmla="*/ 1955006 w 2024090"/>
                <a:gd name="connsiteY36" fmla="*/ 350044 h 647700"/>
                <a:gd name="connsiteX37" fmla="*/ 1945481 w 2024090"/>
                <a:gd name="connsiteY37" fmla="*/ 300037 h 647700"/>
                <a:gd name="connsiteX38" fmla="*/ 1993106 w 2024090"/>
                <a:gd name="connsiteY38" fmla="*/ 376237 h 647700"/>
                <a:gd name="connsiteX39" fmla="*/ 2024063 w 2024090"/>
                <a:gd name="connsiteY39" fmla="*/ 383381 h 647700"/>
                <a:gd name="connsiteX40" fmla="*/ 1997869 w 2024090"/>
                <a:gd name="connsiteY40" fmla="*/ 452437 h 647700"/>
                <a:gd name="connsiteX41" fmla="*/ 1959769 w 2024090"/>
                <a:gd name="connsiteY41" fmla="*/ 540543 h 647700"/>
                <a:gd name="connsiteX42" fmla="*/ 1876425 w 2024090"/>
                <a:gd name="connsiteY42" fmla="*/ 569118 h 647700"/>
                <a:gd name="connsiteX43" fmla="*/ 1750219 w 2024090"/>
                <a:gd name="connsiteY43" fmla="*/ 569118 h 647700"/>
                <a:gd name="connsiteX44" fmla="*/ 1609725 w 2024090"/>
                <a:gd name="connsiteY44" fmla="*/ 554831 h 647700"/>
                <a:gd name="connsiteX45" fmla="*/ 1495425 w 2024090"/>
                <a:gd name="connsiteY45" fmla="*/ 550068 h 647700"/>
                <a:gd name="connsiteX46" fmla="*/ 1393031 w 2024090"/>
                <a:gd name="connsiteY46" fmla="*/ 521493 h 647700"/>
                <a:gd name="connsiteX47" fmla="*/ 1371600 w 2024090"/>
                <a:gd name="connsiteY47" fmla="*/ 476250 h 647700"/>
                <a:gd name="connsiteX48" fmla="*/ 1307306 w 2024090"/>
                <a:gd name="connsiteY48" fmla="*/ 502443 h 647700"/>
                <a:gd name="connsiteX49" fmla="*/ 1240631 w 2024090"/>
                <a:gd name="connsiteY49" fmla="*/ 542925 h 647700"/>
                <a:gd name="connsiteX50" fmla="*/ 1159669 w 2024090"/>
                <a:gd name="connsiteY50" fmla="*/ 540543 h 647700"/>
                <a:gd name="connsiteX51" fmla="*/ 1078706 w 2024090"/>
                <a:gd name="connsiteY51" fmla="*/ 519112 h 647700"/>
                <a:gd name="connsiteX52" fmla="*/ 1028700 w 2024090"/>
                <a:gd name="connsiteY52" fmla="*/ 531018 h 647700"/>
                <a:gd name="connsiteX53" fmla="*/ 959644 w 2024090"/>
                <a:gd name="connsiteY53" fmla="*/ 595312 h 647700"/>
                <a:gd name="connsiteX54" fmla="*/ 864394 w 2024090"/>
                <a:gd name="connsiteY54" fmla="*/ 626268 h 647700"/>
                <a:gd name="connsiteX55" fmla="*/ 731044 w 2024090"/>
                <a:gd name="connsiteY55" fmla="*/ 647700 h 647700"/>
                <a:gd name="connsiteX56" fmla="*/ 631031 w 2024090"/>
                <a:gd name="connsiteY56" fmla="*/ 642937 h 647700"/>
                <a:gd name="connsiteX57" fmla="*/ 540544 w 2024090"/>
                <a:gd name="connsiteY57" fmla="*/ 588168 h 647700"/>
                <a:gd name="connsiteX58" fmla="*/ 485775 w 2024090"/>
                <a:gd name="connsiteY58" fmla="*/ 511968 h 647700"/>
                <a:gd name="connsiteX59" fmla="*/ 454819 w 2024090"/>
                <a:gd name="connsiteY59" fmla="*/ 490537 h 647700"/>
                <a:gd name="connsiteX60" fmla="*/ 350044 w 2024090"/>
                <a:gd name="connsiteY60" fmla="*/ 531018 h 647700"/>
                <a:gd name="connsiteX61" fmla="*/ 283369 w 2024090"/>
                <a:gd name="connsiteY61" fmla="*/ 509587 h 647700"/>
                <a:gd name="connsiteX62" fmla="*/ 209550 w 2024090"/>
                <a:gd name="connsiteY62" fmla="*/ 457200 h 647700"/>
                <a:gd name="connsiteX63" fmla="*/ 140494 w 2024090"/>
                <a:gd name="connsiteY63" fmla="*/ 428625 h 647700"/>
                <a:gd name="connsiteX64" fmla="*/ 102394 w 2024090"/>
                <a:gd name="connsiteY64" fmla="*/ 388143 h 647700"/>
                <a:gd name="connsiteX65" fmla="*/ 80963 w 2024090"/>
                <a:gd name="connsiteY65" fmla="*/ 323850 h 647700"/>
                <a:gd name="connsiteX66" fmla="*/ 38100 w 2024090"/>
                <a:gd name="connsiteY66" fmla="*/ 254793 h 647700"/>
                <a:gd name="connsiteX67" fmla="*/ 9525 w 2024090"/>
                <a:gd name="connsiteY67" fmla="*/ 192881 h 647700"/>
                <a:gd name="connsiteX68" fmla="*/ 0 w 2024090"/>
                <a:gd name="connsiteY68" fmla="*/ 102393 h 647700"/>
                <a:gd name="connsiteX69" fmla="*/ 28575 w 2024090"/>
                <a:gd name="connsiteY69" fmla="*/ 97631 h 647700"/>
                <a:gd name="connsiteX70" fmla="*/ 50006 w 2024090"/>
                <a:gd name="connsiteY70" fmla="*/ 30956 h 647700"/>
                <a:gd name="connsiteX71" fmla="*/ 64294 w 2024090"/>
                <a:gd name="connsiteY71" fmla="*/ 0 h 647700"/>
                <a:gd name="connsiteX72" fmla="*/ 88106 w 2024090"/>
                <a:gd name="connsiteY72" fmla="*/ 11906 h 647700"/>
                <a:gd name="connsiteX73" fmla="*/ 135731 w 2024090"/>
                <a:gd name="connsiteY73" fmla="*/ 69056 h 647700"/>
                <a:gd name="connsiteX0" fmla="*/ 135731 w 2024094"/>
                <a:gd name="connsiteY0" fmla="*/ 69056 h 647700"/>
                <a:gd name="connsiteX1" fmla="*/ 140494 w 2024094"/>
                <a:gd name="connsiteY1" fmla="*/ 147637 h 647700"/>
                <a:gd name="connsiteX2" fmla="*/ 150019 w 2024094"/>
                <a:gd name="connsiteY2" fmla="*/ 250031 h 647700"/>
                <a:gd name="connsiteX3" fmla="*/ 190500 w 2024094"/>
                <a:gd name="connsiteY3" fmla="*/ 347662 h 647700"/>
                <a:gd name="connsiteX4" fmla="*/ 254794 w 2024094"/>
                <a:gd name="connsiteY4" fmla="*/ 392906 h 647700"/>
                <a:gd name="connsiteX5" fmla="*/ 328613 w 2024094"/>
                <a:gd name="connsiteY5" fmla="*/ 402431 h 647700"/>
                <a:gd name="connsiteX6" fmla="*/ 385763 w 2024094"/>
                <a:gd name="connsiteY6" fmla="*/ 402431 h 647700"/>
                <a:gd name="connsiteX7" fmla="*/ 447675 w 2024094"/>
                <a:gd name="connsiteY7" fmla="*/ 402431 h 647700"/>
                <a:gd name="connsiteX8" fmla="*/ 507206 w 2024094"/>
                <a:gd name="connsiteY8" fmla="*/ 385762 h 647700"/>
                <a:gd name="connsiteX9" fmla="*/ 533400 w 2024094"/>
                <a:gd name="connsiteY9" fmla="*/ 383381 h 647700"/>
                <a:gd name="connsiteX10" fmla="*/ 588169 w 2024094"/>
                <a:gd name="connsiteY10" fmla="*/ 454818 h 647700"/>
                <a:gd name="connsiteX11" fmla="*/ 621506 w 2024094"/>
                <a:gd name="connsiteY11" fmla="*/ 514350 h 647700"/>
                <a:gd name="connsiteX12" fmla="*/ 673893 w 2024094"/>
                <a:gd name="connsiteY12" fmla="*/ 540543 h 647700"/>
                <a:gd name="connsiteX13" fmla="*/ 740569 w 2024094"/>
                <a:gd name="connsiteY13" fmla="*/ 559593 h 647700"/>
                <a:gd name="connsiteX14" fmla="*/ 845344 w 2024094"/>
                <a:gd name="connsiteY14" fmla="*/ 552450 h 647700"/>
                <a:gd name="connsiteX15" fmla="*/ 919163 w 2024094"/>
                <a:gd name="connsiteY15" fmla="*/ 523875 h 647700"/>
                <a:gd name="connsiteX16" fmla="*/ 978694 w 2024094"/>
                <a:gd name="connsiteY16" fmla="*/ 483393 h 647700"/>
                <a:gd name="connsiteX17" fmla="*/ 1012031 w 2024094"/>
                <a:gd name="connsiteY17" fmla="*/ 450056 h 647700"/>
                <a:gd name="connsiteX18" fmla="*/ 1054894 w 2024094"/>
                <a:gd name="connsiteY18" fmla="*/ 466725 h 647700"/>
                <a:gd name="connsiteX19" fmla="*/ 1119188 w 2024094"/>
                <a:gd name="connsiteY19" fmla="*/ 478631 h 647700"/>
                <a:gd name="connsiteX20" fmla="*/ 1195388 w 2024094"/>
                <a:gd name="connsiteY20" fmla="*/ 481012 h 647700"/>
                <a:gd name="connsiteX21" fmla="*/ 1269206 w 2024094"/>
                <a:gd name="connsiteY21" fmla="*/ 473868 h 647700"/>
                <a:gd name="connsiteX22" fmla="*/ 1328738 w 2024094"/>
                <a:gd name="connsiteY22" fmla="*/ 428625 h 647700"/>
                <a:gd name="connsiteX23" fmla="*/ 1350169 w 2024094"/>
                <a:gd name="connsiteY23" fmla="*/ 378618 h 647700"/>
                <a:gd name="connsiteX24" fmla="*/ 1369219 w 2024094"/>
                <a:gd name="connsiteY24" fmla="*/ 338137 h 647700"/>
                <a:gd name="connsiteX25" fmla="*/ 1383506 w 2024094"/>
                <a:gd name="connsiteY25" fmla="*/ 395287 h 647700"/>
                <a:gd name="connsiteX26" fmla="*/ 1421606 w 2024094"/>
                <a:gd name="connsiteY26" fmla="*/ 452437 h 647700"/>
                <a:gd name="connsiteX27" fmla="*/ 1452563 w 2024094"/>
                <a:gd name="connsiteY27" fmla="*/ 478631 h 647700"/>
                <a:gd name="connsiteX28" fmla="*/ 1488281 w 2024094"/>
                <a:gd name="connsiteY28" fmla="*/ 495300 h 647700"/>
                <a:gd name="connsiteX29" fmla="*/ 1545431 w 2024094"/>
                <a:gd name="connsiteY29" fmla="*/ 495300 h 647700"/>
                <a:gd name="connsiteX30" fmla="*/ 1764507 w 2024094"/>
                <a:gd name="connsiteY30" fmla="*/ 504824 h 647700"/>
                <a:gd name="connsiteX31" fmla="*/ 1866900 w 2024094"/>
                <a:gd name="connsiteY31" fmla="*/ 516731 h 647700"/>
                <a:gd name="connsiteX32" fmla="*/ 1928813 w 2024094"/>
                <a:gd name="connsiteY32" fmla="*/ 473868 h 647700"/>
                <a:gd name="connsiteX33" fmla="*/ 1947863 w 2024094"/>
                <a:gd name="connsiteY33" fmla="*/ 452437 h 647700"/>
                <a:gd name="connsiteX34" fmla="*/ 1964531 w 2024094"/>
                <a:gd name="connsiteY34" fmla="*/ 414337 h 647700"/>
                <a:gd name="connsiteX35" fmla="*/ 1966913 w 2024094"/>
                <a:gd name="connsiteY35" fmla="*/ 388143 h 647700"/>
                <a:gd name="connsiteX36" fmla="*/ 1955006 w 2024094"/>
                <a:gd name="connsiteY36" fmla="*/ 350044 h 647700"/>
                <a:gd name="connsiteX37" fmla="*/ 1945481 w 2024094"/>
                <a:gd name="connsiteY37" fmla="*/ 300037 h 647700"/>
                <a:gd name="connsiteX38" fmla="*/ 1993106 w 2024094"/>
                <a:gd name="connsiteY38" fmla="*/ 376237 h 647700"/>
                <a:gd name="connsiteX39" fmla="*/ 2024063 w 2024094"/>
                <a:gd name="connsiteY39" fmla="*/ 383381 h 647700"/>
                <a:gd name="connsiteX40" fmla="*/ 1997869 w 2024094"/>
                <a:gd name="connsiteY40" fmla="*/ 452437 h 647700"/>
                <a:gd name="connsiteX41" fmla="*/ 1959769 w 2024094"/>
                <a:gd name="connsiteY41" fmla="*/ 540543 h 647700"/>
                <a:gd name="connsiteX42" fmla="*/ 1876425 w 2024094"/>
                <a:gd name="connsiteY42" fmla="*/ 569118 h 647700"/>
                <a:gd name="connsiteX43" fmla="*/ 1750219 w 2024094"/>
                <a:gd name="connsiteY43" fmla="*/ 569118 h 647700"/>
                <a:gd name="connsiteX44" fmla="*/ 1609725 w 2024094"/>
                <a:gd name="connsiteY44" fmla="*/ 554831 h 647700"/>
                <a:gd name="connsiteX45" fmla="*/ 1495425 w 2024094"/>
                <a:gd name="connsiteY45" fmla="*/ 550068 h 647700"/>
                <a:gd name="connsiteX46" fmla="*/ 1393031 w 2024094"/>
                <a:gd name="connsiteY46" fmla="*/ 521493 h 647700"/>
                <a:gd name="connsiteX47" fmla="*/ 1371600 w 2024094"/>
                <a:gd name="connsiteY47" fmla="*/ 476250 h 647700"/>
                <a:gd name="connsiteX48" fmla="*/ 1307306 w 2024094"/>
                <a:gd name="connsiteY48" fmla="*/ 502443 h 647700"/>
                <a:gd name="connsiteX49" fmla="*/ 1240631 w 2024094"/>
                <a:gd name="connsiteY49" fmla="*/ 542925 h 647700"/>
                <a:gd name="connsiteX50" fmla="*/ 1159669 w 2024094"/>
                <a:gd name="connsiteY50" fmla="*/ 540543 h 647700"/>
                <a:gd name="connsiteX51" fmla="*/ 1078706 w 2024094"/>
                <a:gd name="connsiteY51" fmla="*/ 519112 h 647700"/>
                <a:gd name="connsiteX52" fmla="*/ 1028700 w 2024094"/>
                <a:gd name="connsiteY52" fmla="*/ 531018 h 647700"/>
                <a:gd name="connsiteX53" fmla="*/ 959644 w 2024094"/>
                <a:gd name="connsiteY53" fmla="*/ 595312 h 647700"/>
                <a:gd name="connsiteX54" fmla="*/ 864394 w 2024094"/>
                <a:gd name="connsiteY54" fmla="*/ 626268 h 647700"/>
                <a:gd name="connsiteX55" fmla="*/ 731044 w 2024094"/>
                <a:gd name="connsiteY55" fmla="*/ 647700 h 647700"/>
                <a:gd name="connsiteX56" fmla="*/ 631031 w 2024094"/>
                <a:gd name="connsiteY56" fmla="*/ 642937 h 647700"/>
                <a:gd name="connsiteX57" fmla="*/ 540544 w 2024094"/>
                <a:gd name="connsiteY57" fmla="*/ 588168 h 647700"/>
                <a:gd name="connsiteX58" fmla="*/ 485775 w 2024094"/>
                <a:gd name="connsiteY58" fmla="*/ 511968 h 647700"/>
                <a:gd name="connsiteX59" fmla="*/ 454819 w 2024094"/>
                <a:gd name="connsiteY59" fmla="*/ 490537 h 647700"/>
                <a:gd name="connsiteX60" fmla="*/ 350044 w 2024094"/>
                <a:gd name="connsiteY60" fmla="*/ 531018 h 647700"/>
                <a:gd name="connsiteX61" fmla="*/ 283369 w 2024094"/>
                <a:gd name="connsiteY61" fmla="*/ 509587 h 647700"/>
                <a:gd name="connsiteX62" fmla="*/ 209550 w 2024094"/>
                <a:gd name="connsiteY62" fmla="*/ 457200 h 647700"/>
                <a:gd name="connsiteX63" fmla="*/ 140494 w 2024094"/>
                <a:gd name="connsiteY63" fmla="*/ 428625 h 647700"/>
                <a:gd name="connsiteX64" fmla="*/ 102394 w 2024094"/>
                <a:gd name="connsiteY64" fmla="*/ 388143 h 647700"/>
                <a:gd name="connsiteX65" fmla="*/ 80963 w 2024094"/>
                <a:gd name="connsiteY65" fmla="*/ 323850 h 647700"/>
                <a:gd name="connsiteX66" fmla="*/ 38100 w 2024094"/>
                <a:gd name="connsiteY66" fmla="*/ 254793 h 647700"/>
                <a:gd name="connsiteX67" fmla="*/ 9525 w 2024094"/>
                <a:gd name="connsiteY67" fmla="*/ 192881 h 647700"/>
                <a:gd name="connsiteX68" fmla="*/ 0 w 2024094"/>
                <a:gd name="connsiteY68" fmla="*/ 102393 h 647700"/>
                <a:gd name="connsiteX69" fmla="*/ 28575 w 2024094"/>
                <a:gd name="connsiteY69" fmla="*/ 97631 h 647700"/>
                <a:gd name="connsiteX70" fmla="*/ 50006 w 2024094"/>
                <a:gd name="connsiteY70" fmla="*/ 30956 h 647700"/>
                <a:gd name="connsiteX71" fmla="*/ 64294 w 2024094"/>
                <a:gd name="connsiteY71" fmla="*/ 0 h 647700"/>
                <a:gd name="connsiteX72" fmla="*/ 88106 w 2024094"/>
                <a:gd name="connsiteY72" fmla="*/ 11906 h 647700"/>
                <a:gd name="connsiteX73" fmla="*/ 135731 w 202409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38100 w 2034389"/>
                <a:gd name="connsiteY69" fmla="*/ 97631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2862 w 2034389"/>
                <a:gd name="connsiteY69" fmla="*/ 92868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11906 w 2034389"/>
                <a:gd name="connsiteY69" fmla="*/ 126206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26206 w 2034389"/>
                <a:gd name="connsiteY74" fmla="*/ 47625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38099 w 2034389"/>
                <a:gd name="connsiteY70" fmla="*/ 76199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78619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4824"/>
                <a:gd name="connsiteX1" fmla="*/ 150019 w 2034389"/>
                <a:gd name="connsiteY1" fmla="*/ 140494 h 644824"/>
                <a:gd name="connsiteX2" fmla="*/ 164306 w 2034389"/>
                <a:gd name="connsiteY2" fmla="*/ 228600 h 644824"/>
                <a:gd name="connsiteX3" fmla="*/ 216694 w 2034389"/>
                <a:gd name="connsiteY3" fmla="*/ 333375 h 644824"/>
                <a:gd name="connsiteX4" fmla="*/ 264319 w 2034389"/>
                <a:gd name="connsiteY4" fmla="*/ 385763 h 644824"/>
                <a:gd name="connsiteX5" fmla="*/ 347663 w 2034389"/>
                <a:gd name="connsiteY5" fmla="*/ 381001 h 644824"/>
                <a:gd name="connsiteX6" fmla="*/ 395288 w 2034389"/>
                <a:gd name="connsiteY6" fmla="*/ 395288 h 644824"/>
                <a:gd name="connsiteX7" fmla="*/ 457200 w 2034389"/>
                <a:gd name="connsiteY7" fmla="*/ 395288 h 644824"/>
                <a:gd name="connsiteX8" fmla="*/ 516731 w 2034389"/>
                <a:gd name="connsiteY8" fmla="*/ 369094 h 644824"/>
                <a:gd name="connsiteX9" fmla="*/ 542925 w 2034389"/>
                <a:gd name="connsiteY9" fmla="*/ 376238 h 644824"/>
                <a:gd name="connsiteX10" fmla="*/ 597694 w 2034389"/>
                <a:gd name="connsiteY10" fmla="*/ 447675 h 644824"/>
                <a:gd name="connsiteX11" fmla="*/ 645318 w 2034389"/>
                <a:gd name="connsiteY11" fmla="*/ 500064 h 644824"/>
                <a:gd name="connsiteX12" fmla="*/ 683418 w 2034389"/>
                <a:gd name="connsiteY12" fmla="*/ 533400 h 644824"/>
                <a:gd name="connsiteX13" fmla="*/ 750094 w 2034389"/>
                <a:gd name="connsiteY13" fmla="*/ 552450 h 644824"/>
                <a:gd name="connsiteX14" fmla="*/ 854869 w 2034389"/>
                <a:gd name="connsiteY14" fmla="*/ 545307 h 644824"/>
                <a:gd name="connsiteX15" fmla="*/ 928688 w 2034389"/>
                <a:gd name="connsiteY15" fmla="*/ 516732 h 644824"/>
                <a:gd name="connsiteX16" fmla="*/ 988219 w 2034389"/>
                <a:gd name="connsiteY16" fmla="*/ 476250 h 644824"/>
                <a:gd name="connsiteX17" fmla="*/ 1021556 w 2034389"/>
                <a:gd name="connsiteY17" fmla="*/ 442913 h 644824"/>
                <a:gd name="connsiteX18" fmla="*/ 1064419 w 2034389"/>
                <a:gd name="connsiteY18" fmla="*/ 459582 h 644824"/>
                <a:gd name="connsiteX19" fmla="*/ 1128713 w 2034389"/>
                <a:gd name="connsiteY19" fmla="*/ 471488 h 644824"/>
                <a:gd name="connsiteX20" fmla="*/ 1204913 w 2034389"/>
                <a:gd name="connsiteY20" fmla="*/ 473869 h 644824"/>
                <a:gd name="connsiteX21" fmla="*/ 1278731 w 2034389"/>
                <a:gd name="connsiteY21" fmla="*/ 466725 h 644824"/>
                <a:gd name="connsiteX22" fmla="*/ 1338263 w 2034389"/>
                <a:gd name="connsiteY22" fmla="*/ 421482 h 644824"/>
                <a:gd name="connsiteX23" fmla="*/ 1352550 w 2034389"/>
                <a:gd name="connsiteY23" fmla="*/ 364331 h 644824"/>
                <a:gd name="connsiteX24" fmla="*/ 1369219 w 2034389"/>
                <a:gd name="connsiteY24" fmla="*/ 316707 h 644824"/>
                <a:gd name="connsiteX25" fmla="*/ 1393031 w 2034389"/>
                <a:gd name="connsiteY25" fmla="*/ 388144 h 644824"/>
                <a:gd name="connsiteX26" fmla="*/ 1431131 w 2034389"/>
                <a:gd name="connsiteY26" fmla="*/ 445294 h 644824"/>
                <a:gd name="connsiteX27" fmla="*/ 1462088 w 2034389"/>
                <a:gd name="connsiteY27" fmla="*/ 471488 h 644824"/>
                <a:gd name="connsiteX28" fmla="*/ 1497806 w 2034389"/>
                <a:gd name="connsiteY28" fmla="*/ 488157 h 644824"/>
                <a:gd name="connsiteX29" fmla="*/ 1554956 w 2034389"/>
                <a:gd name="connsiteY29" fmla="*/ 488157 h 644824"/>
                <a:gd name="connsiteX30" fmla="*/ 1774032 w 2034389"/>
                <a:gd name="connsiteY30" fmla="*/ 497681 h 644824"/>
                <a:gd name="connsiteX31" fmla="*/ 1876425 w 2034389"/>
                <a:gd name="connsiteY31" fmla="*/ 509588 h 644824"/>
                <a:gd name="connsiteX32" fmla="*/ 1938338 w 2034389"/>
                <a:gd name="connsiteY32" fmla="*/ 466725 h 644824"/>
                <a:gd name="connsiteX33" fmla="*/ 1957388 w 2034389"/>
                <a:gd name="connsiteY33" fmla="*/ 445294 h 644824"/>
                <a:gd name="connsiteX34" fmla="*/ 1974056 w 2034389"/>
                <a:gd name="connsiteY34" fmla="*/ 407194 h 644824"/>
                <a:gd name="connsiteX35" fmla="*/ 1976438 w 2034389"/>
                <a:gd name="connsiteY35" fmla="*/ 381000 h 644824"/>
                <a:gd name="connsiteX36" fmla="*/ 1964531 w 2034389"/>
                <a:gd name="connsiteY36" fmla="*/ 342901 h 644824"/>
                <a:gd name="connsiteX37" fmla="*/ 1955006 w 2034389"/>
                <a:gd name="connsiteY37" fmla="*/ 292894 h 644824"/>
                <a:gd name="connsiteX38" fmla="*/ 2002631 w 2034389"/>
                <a:gd name="connsiteY38" fmla="*/ 369094 h 644824"/>
                <a:gd name="connsiteX39" fmla="*/ 2033588 w 2034389"/>
                <a:gd name="connsiteY39" fmla="*/ 376238 h 644824"/>
                <a:gd name="connsiteX40" fmla="*/ 2019301 w 2034389"/>
                <a:gd name="connsiteY40" fmla="*/ 452437 h 644824"/>
                <a:gd name="connsiteX41" fmla="*/ 1969294 w 2034389"/>
                <a:gd name="connsiteY41" fmla="*/ 533400 h 644824"/>
                <a:gd name="connsiteX42" fmla="*/ 1885950 w 2034389"/>
                <a:gd name="connsiteY42" fmla="*/ 561975 h 644824"/>
                <a:gd name="connsiteX43" fmla="*/ 1759744 w 2034389"/>
                <a:gd name="connsiteY43" fmla="*/ 561975 h 644824"/>
                <a:gd name="connsiteX44" fmla="*/ 1619250 w 2034389"/>
                <a:gd name="connsiteY44" fmla="*/ 547688 h 644824"/>
                <a:gd name="connsiteX45" fmla="*/ 1504950 w 2034389"/>
                <a:gd name="connsiteY45" fmla="*/ 542925 h 644824"/>
                <a:gd name="connsiteX46" fmla="*/ 1402556 w 2034389"/>
                <a:gd name="connsiteY46" fmla="*/ 514350 h 644824"/>
                <a:gd name="connsiteX47" fmla="*/ 1381125 w 2034389"/>
                <a:gd name="connsiteY47" fmla="*/ 469107 h 644824"/>
                <a:gd name="connsiteX48" fmla="*/ 1323975 w 2034389"/>
                <a:gd name="connsiteY48" fmla="*/ 502444 h 644824"/>
                <a:gd name="connsiteX49" fmla="*/ 1250156 w 2034389"/>
                <a:gd name="connsiteY49" fmla="*/ 535782 h 644824"/>
                <a:gd name="connsiteX50" fmla="*/ 1169194 w 2034389"/>
                <a:gd name="connsiteY50" fmla="*/ 533400 h 644824"/>
                <a:gd name="connsiteX51" fmla="*/ 1088231 w 2034389"/>
                <a:gd name="connsiteY51" fmla="*/ 511969 h 644824"/>
                <a:gd name="connsiteX52" fmla="*/ 1038225 w 2034389"/>
                <a:gd name="connsiteY52" fmla="*/ 523875 h 644824"/>
                <a:gd name="connsiteX53" fmla="*/ 969169 w 2034389"/>
                <a:gd name="connsiteY53" fmla="*/ 588169 h 644824"/>
                <a:gd name="connsiteX54" fmla="*/ 873919 w 2034389"/>
                <a:gd name="connsiteY54" fmla="*/ 619125 h 644824"/>
                <a:gd name="connsiteX55" fmla="*/ 740569 w 2034389"/>
                <a:gd name="connsiteY55" fmla="*/ 640557 h 644824"/>
                <a:gd name="connsiteX56" fmla="*/ 640556 w 2034389"/>
                <a:gd name="connsiteY56" fmla="*/ 635794 h 644824"/>
                <a:gd name="connsiteX57" fmla="*/ 550069 w 2034389"/>
                <a:gd name="connsiteY57" fmla="*/ 581025 h 644824"/>
                <a:gd name="connsiteX58" fmla="*/ 495300 w 2034389"/>
                <a:gd name="connsiteY58" fmla="*/ 504825 h 644824"/>
                <a:gd name="connsiteX59" fmla="*/ 459581 w 2034389"/>
                <a:gd name="connsiteY59" fmla="*/ 500063 h 644824"/>
                <a:gd name="connsiteX60" fmla="*/ 373857 w 2034389"/>
                <a:gd name="connsiteY60" fmla="*/ 507206 h 644824"/>
                <a:gd name="connsiteX61" fmla="*/ 295276 w 2034389"/>
                <a:gd name="connsiteY61" fmla="*/ 502444 h 644824"/>
                <a:gd name="connsiteX62" fmla="*/ 219075 w 2034389"/>
                <a:gd name="connsiteY62" fmla="*/ 450057 h 644824"/>
                <a:gd name="connsiteX63" fmla="*/ 150019 w 2034389"/>
                <a:gd name="connsiteY63" fmla="*/ 421482 h 644824"/>
                <a:gd name="connsiteX64" fmla="*/ 111919 w 2034389"/>
                <a:gd name="connsiteY64" fmla="*/ 381000 h 644824"/>
                <a:gd name="connsiteX65" fmla="*/ 73819 w 2034389"/>
                <a:gd name="connsiteY65" fmla="*/ 316707 h 644824"/>
                <a:gd name="connsiteX66" fmla="*/ 47625 w 2034389"/>
                <a:gd name="connsiteY66" fmla="*/ 247650 h 644824"/>
                <a:gd name="connsiteX67" fmla="*/ 19050 w 2034389"/>
                <a:gd name="connsiteY67" fmla="*/ 185738 h 644824"/>
                <a:gd name="connsiteX68" fmla="*/ 0 w 2034389"/>
                <a:gd name="connsiteY68" fmla="*/ 135731 h 644824"/>
                <a:gd name="connsiteX69" fmla="*/ 4762 w 2034389"/>
                <a:gd name="connsiteY69" fmla="*/ 95250 h 644824"/>
                <a:gd name="connsiteX70" fmla="*/ 38099 w 2034389"/>
                <a:gd name="connsiteY70" fmla="*/ 69056 h 644824"/>
                <a:gd name="connsiteX71" fmla="*/ 52387 w 2034389"/>
                <a:gd name="connsiteY71" fmla="*/ 23813 h 644824"/>
                <a:gd name="connsiteX72" fmla="*/ 66676 w 2034389"/>
                <a:gd name="connsiteY72" fmla="*/ 0 h 644824"/>
                <a:gd name="connsiteX73" fmla="*/ 97631 w 2034389"/>
                <a:gd name="connsiteY73" fmla="*/ 4763 h 644824"/>
                <a:gd name="connsiteX74" fmla="*/ 138112 w 2034389"/>
                <a:gd name="connsiteY74" fmla="*/ 30957 h 644824"/>
                <a:gd name="connsiteX75" fmla="*/ 145256 w 2034389"/>
                <a:gd name="connsiteY75" fmla="*/ 61913 h 644824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0057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885950 w 2033633"/>
                <a:gd name="connsiteY32" fmla="*/ 492919 h 642981"/>
                <a:gd name="connsiteX33" fmla="*/ 1938338 w 2033633"/>
                <a:gd name="connsiteY33" fmla="*/ 466725 h 642981"/>
                <a:gd name="connsiteX34" fmla="*/ 1957388 w 2033633"/>
                <a:gd name="connsiteY34" fmla="*/ 445294 h 642981"/>
                <a:gd name="connsiteX35" fmla="*/ 1974056 w 2033633"/>
                <a:gd name="connsiteY35" fmla="*/ 407194 h 642981"/>
                <a:gd name="connsiteX36" fmla="*/ 1976438 w 2033633"/>
                <a:gd name="connsiteY36" fmla="*/ 381000 h 642981"/>
                <a:gd name="connsiteX37" fmla="*/ 1964531 w 2033633"/>
                <a:gd name="connsiteY37" fmla="*/ 342901 h 642981"/>
                <a:gd name="connsiteX38" fmla="*/ 1955006 w 2033633"/>
                <a:gd name="connsiteY38" fmla="*/ 292894 h 642981"/>
                <a:gd name="connsiteX39" fmla="*/ 2016918 w 2033633"/>
                <a:gd name="connsiteY39" fmla="*/ 369094 h 642981"/>
                <a:gd name="connsiteX40" fmla="*/ 2033588 w 2033633"/>
                <a:gd name="connsiteY40" fmla="*/ 376238 h 642981"/>
                <a:gd name="connsiteX41" fmla="*/ 2019301 w 2033633"/>
                <a:gd name="connsiteY41" fmla="*/ 452437 h 642981"/>
                <a:gd name="connsiteX42" fmla="*/ 1969294 w 2033633"/>
                <a:gd name="connsiteY42" fmla="*/ 533400 h 642981"/>
                <a:gd name="connsiteX43" fmla="*/ 1885950 w 2033633"/>
                <a:gd name="connsiteY43" fmla="*/ 561975 h 642981"/>
                <a:gd name="connsiteX44" fmla="*/ 1759744 w 2033633"/>
                <a:gd name="connsiteY44" fmla="*/ 561975 h 642981"/>
                <a:gd name="connsiteX45" fmla="*/ 1619250 w 2033633"/>
                <a:gd name="connsiteY45" fmla="*/ 547688 h 642981"/>
                <a:gd name="connsiteX46" fmla="*/ 1504950 w 2033633"/>
                <a:gd name="connsiteY46" fmla="*/ 542925 h 642981"/>
                <a:gd name="connsiteX47" fmla="*/ 1402556 w 2033633"/>
                <a:gd name="connsiteY47" fmla="*/ 514350 h 642981"/>
                <a:gd name="connsiteX48" fmla="*/ 1381125 w 2033633"/>
                <a:gd name="connsiteY48" fmla="*/ 469107 h 642981"/>
                <a:gd name="connsiteX49" fmla="*/ 1323975 w 2033633"/>
                <a:gd name="connsiteY49" fmla="*/ 502444 h 642981"/>
                <a:gd name="connsiteX50" fmla="*/ 1250156 w 2033633"/>
                <a:gd name="connsiteY50" fmla="*/ 535782 h 642981"/>
                <a:gd name="connsiteX51" fmla="*/ 1169194 w 2033633"/>
                <a:gd name="connsiteY51" fmla="*/ 533400 h 642981"/>
                <a:gd name="connsiteX52" fmla="*/ 1088231 w 2033633"/>
                <a:gd name="connsiteY52" fmla="*/ 511969 h 642981"/>
                <a:gd name="connsiteX53" fmla="*/ 1038225 w 2033633"/>
                <a:gd name="connsiteY53" fmla="*/ 523875 h 642981"/>
                <a:gd name="connsiteX54" fmla="*/ 969169 w 2033633"/>
                <a:gd name="connsiteY54" fmla="*/ 588169 h 642981"/>
                <a:gd name="connsiteX55" fmla="*/ 873919 w 2033633"/>
                <a:gd name="connsiteY55" fmla="*/ 619125 h 642981"/>
                <a:gd name="connsiteX56" fmla="*/ 740569 w 2033633"/>
                <a:gd name="connsiteY56" fmla="*/ 640557 h 642981"/>
                <a:gd name="connsiteX57" fmla="*/ 640556 w 2033633"/>
                <a:gd name="connsiteY57" fmla="*/ 635794 h 642981"/>
                <a:gd name="connsiteX58" fmla="*/ 550069 w 2033633"/>
                <a:gd name="connsiteY58" fmla="*/ 581025 h 642981"/>
                <a:gd name="connsiteX59" fmla="*/ 495300 w 2033633"/>
                <a:gd name="connsiteY59" fmla="*/ 504825 h 642981"/>
                <a:gd name="connsiteX60" fmla="*/ 459581 w 2033633"/>
                <a:gd name="connsiteY60" fmla="*/ 500063 h 642981"/>
                <a:gd name="connsiteX61" fmla="*/ 373857 w 2033633"/>
                <a:gd name="connsiteY61" fmla="*/ 507206 h 642981"/>
                <a:gd name="connsiteX62" fmla="*/ 295276 w 2033633"/>
                <a:gd name="connsiteY62" fmla="*/ 502444 h 642981"/>
                <a:gd name="connsiteX63" fmla="*/ 219075 w 2033633"/>
                <a:gd name="connsiteY63" fmla="*/ 459582 h 642981"/>
                <a:gd name="connsiteX64" fmla="*/ 159544 w 2033633"/>
                <a:gd name="connsiteY64" fmla="*/ 416719 h 642981"/>
                <a:gd name="connsiteX65" fmla="*/ 119063 w 2033633"/>
                <a:gd name="connsiteY65" fmla="*/ 373856 h 642981"/>
                <a:gd name="connsiteX66" fmla="*/ 73819 w 2033633"/>
                <a:gd name="connsiteY66" fmla="*/ 316707 h 642981"/>
                <a:gd name="connsiteX67" fmla="*/ 47625 w 2033633"/>
                <a:gd name="connsiteY67" fmla="*/ 247650 h 642981"/>
                <a:gd name="connsiteX68" fmla="*/ 19050 w 2033633"/>
                <a:gd name="connsiteY68" fmla="*/ 185738 h 642981"/>
                <a:gd name="connsiteX69" fmla="*/ 0 w 2033633"/>
                <a:gd name="connsiteY69" fmla="*/ 135731 h 642981"/>
                <a:gd name="connsiteX70" fmla="*/ 4762 w 2033633"/>
                <a:gd name="connsiteY70" fmla="*/ 95250 h 642981"/>
                <a:gd name="connsiteX71" fmla="*/ 38099 w 2033633"/>
                <a:gd name="connsiteY71" fmla="*/ 69056 h 642981"/>
                <a:gd name="connsiteX72" fmla="*/ 52387 w 2033633"/>
                <a:gd name="connsiteY72" fmla="*/ 23813 h 642981"/>
                <a:gd name="connsiteX73" fmla="*/ 66676 w 2033633"/>
                <a:gd name="connsiteY73" fmla="*/ 0 h 642981"/>
                <a:gd name="connsiteX74" fmla="*/ 97631 w 2033633"/>
                <a:gd name="connsiteY74" fmla="*/ 4763 h 642981"/>
                <a:gd name="connsiteX75" fmla="*/ 138112 w 2033633"/>
                <a:gd name="connsiteY75" fmla="*/ 30957 h 642981"/>
                <a:gd name="connsiteX76" fmla="*/ 145256 w 2033633"/>
                <a:gd name="connsiteY76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85950 w 2033633"/>
                <a:gd name="connsiteY31" fmla="*/ 492919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8228"/>
                <a:gd name="connsiteY0" fmla="*/ 61913 h 642981"/>
                <a:gd name="connsiteX1" fmla="*/ 150019 w 2038228"/>
                <a:gd name="connsiteY1" fmla="*/ 140494 h 642981"/>
                <a:gd name="connsiteX2" fmla="*/ 164306 w 2038228"/>
                <a:gd name="connsiteY2" fmla="*/ 228600 h 642981"/>
                <a:gd name="connsiteX3" fmla="*/ 216694 w 2038228"/>
                <a:gd name="connsiteY3" fmla="*/ 333375 h 642981"/>
                <a:gd name="connsiteX4" fmla="*/ 269081 w 2038228"/>
                <a:gd name="connsiteY4" fmla="*/ 376238 h 642981"/>
                <a:gd name="connsiteX5" fmla="*/ 347663 w 2038228"/>
                <a:gd name="connsiteY5" fmla="*/ 381001 h 642981"/>
                <a:gd name="connsiteX6" fmla="*/ 395288 w 2038228"/>
                <a:gd name="connsiteY6" fmla="*/ 395288 h 642981"/>
                <a:gd name="connsiteX7" fmla="*/ 457200 w 2038228"/>
                <a:gd name="connsiteY7" fmla="*/ 395288 h 642981"/>
                <a:gd name="connsiteX8" fmla="*/ 514350 w 2038228"/>
                <a:gd name="connsiteY8" fmla="*/ 381000 h 642981"/>
                <a:gd name="connsiteX9" fmla="*/ 557213 w 2038228"/>
                <a:gd name="connsiteY9" fmla="*/ 395287 h 642981"/>
                <a:gd name="connsiteX10" fmla="*/ 597694 w 2038228"/>
                <a:gd name="connsiteY10" fmla="*/ 447675 h 642981"/>
                <a:gd name="connsiteX11" fmla="*/ 645318 w 2038228"/>
                <a:gd name="connsiteY11" fmla="*/ 500064 h 642981"/>
                <a:gd name="connsiteX12" fmla="*/ 683418 w 2038228"/>
                <a:gd name="connsiteY12" fmla="*/ 533400 h 642981"/>
                <a:gd name="connsiteX13" fmla="*/ 750094 w 2038228"/>
                <a:gd name="connsiteY13" fmla="*/ 552450 h 642981"/>
                <a:gd name="connsiteX14" fmla="*/ 854869 w 2038228"/>
                <a:gd name="connsiteY14" fmla="*/ 545307 h 642981"/>
                <a:gd name="connsiteX15" fmla="*/ 928688 w 2038228"/>
                <a:gd name="connsiteY15" fmla="*/ 516732 h 642981"/>
                <a:gd name="connsiteX16" fmla="*/ 988219 w 2038228"/>
                <a:gd name="connsiteY16" fmla="*/ 476250 h 642981"/>
                <a:gd name="connsiteX17" fmla="*/ 1021556 w 2038228"/>
                <a:gd name="connsiteY17" fmla="*/ 442913 h 642981"/>
                <a:gd name="connsiteX18" fmla="*/ 1064419 w 2038228"/>
                <a:gd name="connsiteY18" fmla="*/ 459582 h 642981"/>
                <a:gd name="connsiteX19" fmla="*/ 1128713 w 2038228"/>
                <a:gd name="connsiteY19" fmla="*/ 471488 h 642981"/>
                <a:gd name="connsiteX20" fmla="*/ 1204913 w 2038228"/>
                <a:gd name="connsiteY20" fmla="*/ 473869 h 642981"/>
                <a:gd name="connsiteX21" fmla="*/ 1278731 w 2038228"/>
                <a:gd name="connsiteY21" fmla="*/ 466725 h 642981"/>
                <a:gd name="connsiteX22" fmla="*/ 1338263 w 2038228"/>
                <a:gd name="connsiteY22" fmla="*/ 421482 h 642981"/>
                <a:gd name="connsiteX23" fmla="*/ 1352550 w 2038228"/>
                <a:gd name="connsiteY23" fmla="*/ 364331 h 642981"/>
                <a:gd name="connsiteX24" fmla="*/ 1369219 w 2038228"/>
                <a:gd name="connsiteY24" fmla="*/ 316707 h 642981"/>
                <a:gd name="connsiteX25" fmla="*/ 1393031 w 2038228"/>
                <a:gd name="connsiteY25" fmla="*/ 388144 h 642981"/>
                <a:gd name="connsiteX26" fmla="*/ 1438275 w 2038228"/>
                <a:gd name="connsiteY26" fmla="*/ 435769 h 642981"/>
                <a:gd name="connsiteX27" fmla="*/ 1462088 w 2038228"/>
                <a:gd name="connsiteY27" fmla="*/ 471488 h 642981"/>
                <a:gd name="connsiteX28" fmla="*/ 1497806 w 2038228"/>
                <a:gd name="connsiteY28" fmla="*/ 488157 h 642981"/>
                <a:gd name="connsiteX29" fmla="*/ 1554956 w 2038228"/>
                <a:gd name="connsiteY29" fmla="*/ 488157 h 642981"/>
                <a:gd name="connsiteX30" fmla="*/ 1774032 w 2038228"/>
                <a:gd name="connsiteY30" fmla="*/ 497681 h 642981"/>
                <a:gd name="connsiteX31" fmla="*/ 1885950 w 2038228"/>
                <a:gd name="connsiteY31" fmla="*/ 492919 h 642981"/>
                <a:gd name="connsiteX32" fmla="*/ 1938338 w 2038228"/>
                <a:gd name="connsiteY32" fmla="*/ 466725 h 642981"/>
                <a:gd name="connsiteX33" fmla="*/ 1957388 w 2038228"/>
                <a:gd name="connsiteY33" fmla="*/ 445294 h 642981"/>
                <a:gd name="connsiteX34" fmla="*/ 1974056 w 2038228"/>
                <a:gd name="connsiteY34" fmla="*/ 407194 h 642981"/>
                <a:gd name="connsiteX35" fmla="*/ 1976438 w 2038228"/>
                <a:gd name="connsiteY35" fmla="*/ 381000 h 642981"/>
                <a:gd name="connsiteX36" fmla="*/ 1964531 w 2038228"/>
                <a:gd name="connsiteY36" fmla="*/ 342901 h 642981"/>
                <a:gd name="connsiteX37" fmla="*/ 1955006 w 2038228"/>
                <a:gd name="connsiteY37" fmla="*/ 292894 h 642981"/>
                <a:gd name="connsiteX38" fmla="*/ 2016918 w 2038228"/>
                <a:gd name="connsiteY38" fmla="*/ 369094 h 642981"/>
                <a:gd name="connsiteX39" fmla="*/ 2033588 w 2038228"/>
                <a:gd name="connsiteY39" fmla="*/ 376238 h 642981"/>
                <a:gd name="connsiteX40" fmla="*/ 2031207 w 2038228"/>
                <a:gd name="connsiteY40" fmla="*/ 471487 h 642981"/>
                <a:gd name="connsiteX41" fmla="*/ 1969294 w 2038228"/>
                <a:gd name="connsiteY41" fmla="*/ 533400 h 642981"/>
                <a:gd name="connsiteX42" fmla="*/ 1885950 w 2038228"/>
                <a:gd name="connsiteY42" fmla="*/ 561975 h 642981"/>
                <a:gd name="connsiteX43" fmla="*/ 1759744 w 2038228"/>
                <a:gd name="connsiteY43" fmla="*/ 561975 h 642981"/>
                <a:gd name="connsiteX44" fmla="*/ 1619250 w 2038228"/>
                <a:gd name="connsiteY44" fmla="*/ 547688 h 642981"/>
                <a:gd name="connsiteX45" fmla="*/ 1504950 w 2038228"/>
                <a:gd name="connsiteY45" fmla="*/ 542925 h 642981"/>
                <a:gd name="connsiteX46" fmla="*/ 1402556 w 2038228"/>
                <a:gd name="connsiteY46" fmla="*/ 514350 h 642981"/>
                <a:gd name="connsiteX47" fmla="*/ 1381125 w 2038228"/>
                <a:gd name="connsiteY47" fmla="*/ 469107 h 642981"/>
                <a:gd name="connsiteX48" fmla="*/ 1323975 w 2038228"/>
                <a:gd name="connsiteY48" fmla="*/ 502444 h 642981"/>
                <a:gd name="connsiteX49" fmla="*/ 1250156 w 2038228"/>
                <a:gd name="connsiteY49" fmla="*/ 535782 h 642981"/>
                <a:gd name="connsiteX50" fmla="*/ 1169194 w 2038228"/>
                <a:gd name="connsiteY50" fmla="*/ 533400 h 642981"/>
                <a:gd name="connsiteX51" fmla="*/ 1088231 w 2038228"/>
                <a:gd name="connsiteY51" fmla="*/ 511969 h 642981"/>
                <a:gd name="connsiteX52" fmla="*/ 1038225 w 2038228"/>
                <a:gd name="connsiteY52" fmla="*/ 523875 h 642981"/>
                <a:gd name="connsiteX53" fmla="*/ 969169 w 2038228"/>
                <a:gd name="connsiteY53" fmla="*/ 588169 h 642981"/>
                <a:gd name="connsiteX54" fmla="*/ 873919 w 2038228"/>
                <a:gd name="connsiteY54" fmla="*/ 619125 h 642981"/>
                <a:gd name="connsiteX55" fmla="*/ 740569 w 2038228"/>
                <a:gd name="connsiteY55" fmla="*/ 640557 h 642981"/>
                <a:gd name="connsiteX56" fmla="*/ 640556 w 2038228"/>
                <a:gd name="connsiteY56" fmla="*/ 635794 h 642981"/>
                <a:gd name="connsiteX57" fmla="*/ 550069 w 2038228"/>
                <a:gd name="connsiteY57" fmla="*/ 581025 h 642981"/>
                <a:gd name="connsiteX58" fmla="*/ 495300 w 2038228"/>
                <a:gd name="connsiteY58" fmla="*/ 504825 h 642981"/>
                <a:gd name="connsiteX59" fmla="*/ 459581 w 2038228"/>
                <a:gd name="connsiteY59" fmla="*/ 500063 h 642981"/>
                <a:gd name="connsiteX60" fmla="*/ 373857 w 2038228"/>
                <a:gd name="connsiteY60" fmla="*/ 507206 h 642981"/>
                <a:gd name="connsiteX61" fmla="*/ 295276 w 2038228"/>
                <a:gd name="connsiteY61" fmla="*/ 502444 h 642981"/>
                <a:gd name="connsiteX62" fmla="*/ 219075 w 2038228"/>
                <a:gd name="connsiteY62" fmla="*/ 459582 h 642981"/>
                <a:gd name="connsiteX63" fmla="*/ 159544 w 2038228"/>
                <a:gd name="connsiteY63" fmla="*/ 416719 h 642981"/>
                <a:gd name="connsiteX64" fmla="*/ 119063 w 2038228"/>
                <a:gd name="connsiteY64" fmla="*/ 373856 h 642981"/>
                <a:gd name="connsiteX65" fmla="*/ 73819 w 2038228"/>
                <a:gd name="connsiteY65" fmla="*/ 316707 h 642981"/>
                <a:gd name="connsiteX66" fmla="*/ 47625 w 2038228"/>
                <a:gd name="connsiteY66" fmla="*/ 247650 h 642981"/>
                <a:gd name="connsiteX67" fmla="*/ 19050 w 2038228"/>
                <a:gd name="connsiteY67" fmla="*/ 185738 h 642981"/>
                <a:gd name="connsiteX68" fmla="*/ 0 w 2038228"/>
                <a:gd name="connsiteY68" fmla="*/ 135731 h 642981"/>
                <a:gd name="connsiteX69" fmla="*/ 4762 w 2038228"/>
                <a:gd name="connsiteY69" fmla="*/ 95250 h 642981"/>
                <a:gd name="connsiteX70" fmla="*/ 38099 w 2038228"/>
                <a:gd name="connsiteY70" fmla="*/ 69056 h 642981"/>
                <a:gd name="connsiteX71" fmla="*/ 52387 w 2038228"/>
                <a:gd name="connsiteY71" fmla="*/ 23813 h 642981"/>
                <a:gd name="connsiteX72" fmla="*/ 66676 w 2038228"/>
                <a:gd name="connsiteY72" fmla="*/ 0 h 642981"/>
                <a:gd name="connsiteX73" fmla="*/ 97631 w 2038228"/>
                <a:gd name="connsiteY73" fmla="*/ 4763 h 642981"/>
                <a:gd name="connsiteX74" fmla="*/ 138112 w 2038228"/>
                <a:gd name="connsiteY74" fmla="*/ 30957 h 642981"/>
                <a:gd name="connsiteX75" fmla="*/ 145256 w 203822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1969294 w 2045568"/>
                <a:gd name="connsiteY41" fmla="*/ 533400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2031206 w 2045568"/>
                <a:gd name="connsiteY41" fmla="*/ 523875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97631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297657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39387 w 2058303"/>
                <a:gd name="connsiteY62" fmla="*/ 443508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058303" h="642981">
                  <a:moveTo>
                    <a:pt x="145256" y="61913"/>
                  </a:moveTo>
                  <a:lnTo>
                    <a:pt x="150019" y="140494"/>
                  </a:lnTo>
                  <a:cubicBezTo>
                    <a:pt x="152400" y="170657"/>
                    <a:pt x="153194" y="196453"/>
                    <a:pt x="164306" y="228600"/>
                  </a:cubicBezTo>
                  <a:cubicBezTo>
                    <a:pt x="175419" y="260747"/>
                    <a:pt x="194866" y="315119"/>
                    <a:pt x="216694" y="333375"/>
                  </a:cubicBezTo>
                  <a:cubicBezTo>
                    <a:pt x="238522" y="351631"/>
                    <a:pt x="274032" y="343992"/>
                    <a:pt x="295275" y="338138"/>
                  </a:cubicBezTo>
                  <a:cubicBezTo>
                    <a:pt x="316518" y="332284"/>
                    <a:pt x="328672" y="303411"/>
                    <a:pt x="344150" y="298252"/>
                  </a:cubicBezTo>
                  <a:cubicBezTo>
                    <a:pt x="359628" y="293093"/>
                    <a:pt x="377240" y="296964"/>
                    <a:pt x="388144" y="307183"/>
                  </a:cubicBezTo>
                  <a:cubicBezTo>
                    <a:pt x="399048" y="317402"/>
                    <a:pt x="396478" y="346472"/>
                    <a:pt x="409575" y="359569"/>
                  </a:cubicBezTo>
                  <a:cubicBezTo>
                    <a:pt x="422672" y="372666"/>
                    <a:pt x="449264" y="382191"/>
                    <a:pt x="466726" y="385763"/>
                  </a:cubicBezTo>
                  <a:cubicBezTo>
                    <a:pt x="484189" y="389335"/>
                    <a:pt x="499269" y="379413"/>
                    <a:pt x="514350" y="381000"/>
                  </a:cubicBezTo>
                  <a:cubicBezTo>
                    <a:pt x="529431" y="382587"/>
                    <a:pt x="543322" y="384175"/>
                    <a:pt x="557213" y="395287"/>
                  </a:cubicBezTo>
                  <a:cubicBezTo>
                    <a:pt x="571104" y="406399"/>
                    <a:pt x="583010" y="430212"/>
                    <a:pt x="597694" y="447675"/>
                  </a:cubicBezTo>
                  <a:cubicBezTo>
                    <a:pt x="612378" y="465138"/>
                    <a:pt x="629443" y="482601"/>
                    <a:pt x="645318" y="500064"/>
                  </a:cubicBezTo>
                  <a:cubicBezTo>
                    <a:pt x="656430" y="519908"/>
                    <a:pt x="665955" y="524669"/>
                    <a:pt x="683418" y="533400"/>
                  </a:cubicBezTo>
                  <a:cubicBezTo>
                    <a:pt x="700881" y="542131"/>
                    <a:pt x="717153" y="552847"/>
                    <a:pt x="750094" y="552450"/>
                  </a:cubicBezTo>
                  <a:lnTo>
                    <a:pt x="854869" y="545307"/>
                  </a:lnTo>
                  <a:lnTo>
                    <a:pt x="928688" y="516732"/>
                  </a:lnTo>
                  <a:lnTo>
                    <a:pt x="978694" y="476250"/>
                  </a:lnTo>
                  <a:cubicBezTo>
                    <a:pt x="994172" y="463947"/>
                    <a:pt x="1007268" y="445691"/>
                    <a:pt x="1021556" y="442913"/>
                  </a:cubicBezTo>
                  <a:cubicBezTo>
                    <a:pt x="1035844" y="440135"/>
                    <a:pt x="1046560" y="454820"/>
                    <a:pt x="1064419" y="459582"/>
                  </a:cubicBezTo>
                  <a:lnTo>
                    <a:pt x="1138238" y="471488"/>
                  </a:lnTo>
                  <a:cubicBezTo>
                    <a:pt x="1162844" y="475457"/>
                    <a:pt x="1181498" y="474663"/>
                    <a:pt x="1204913" y="473869"/>
                  </a:cubicBezTo>
                  <a:lnTo>
                    <a:pt x="1278731" y="466725"/>
                  </a:lnTo>
                  <a:lnTo>
                    <a:pt x="1338263" y="421482"/>
                  </a:lnTo>
                  <a:cubicBezTo>
                    <a:pt x="1351757" y="405607"/>
                    <a:pt x="1347391" y="381794"/>
                    <a:pt x="1352550" y="364331"/>
                  </a:cubicBezTo>
                  <a:cubicBezTo>
                    <a:pt x="1357709" y="346869"/>
                    <a:pt x="1362472" y="312738"/>
                    <a:pt x="1369219" y="316707"/>
                  </a:cubicBezTo>
                  <a:cubicBezTo>
                    <a:pt x="1375966" y="320676"/>
                    <a:pt x="1384300" y="369094"/>
                    <a:pt x="1393031" y="388144"/>
                  </a:cubicBezTo>
                  <a:lnTo>
                    <a:pt x="1438275" y="435769"/>
                  </a:lnTo>
                  <a:lnTo>
                    <a:pt x="1462088" y="471488"/>
                  </a:lnTo>
                  <a:lnTo>
                    <a:pt x="1497806" y="488157"/>
                  </a:lnTo>
                  <a:lnTo>
                    <a:pt x="1554956" y="488157"/>
                  </a:lnTo>
                  <a:lnTo>
                    <a:pt x="1774032" y="497681"/>
                  </a:lnTo>
                  <a:cubicBezTo>
                    <a:pt x="1829198" y="498475"/>
                    <a:pt x="1858566" y="498078"/>
                    <a:pt x="1885950" y="492919"/>
                  </a:cubicBezTo>
                  <a:cubicBezTo>
                    <a:pt x="1913334" y="487760"/>
                    <a:pt x="1926432" y="474662"/>
                    <a:pt x="1938338" y="466725"/>
                  </a:cubicBezTo>
                  <a:cubicBezTo>
                    <a:pt x="1950244" y="458788"/>
                    <a:pt x="1951038" y="452438"/>
                    <a:pt x="1957388" y="445294"/>
                  </a:cubicBezTo>
                  <a:lnTo>
                    <a:pt x="1974056" y="407194"/>
                  </a:lnTo>
                  <a:lnTo>
                    <a:pt x="1976438" y="381000"/>
                  </a:lnTo>
                  <a:cubicBezTo>
                    <a:pt x="1974851" y="370285"/>
                    <a:pt x="1968103" y="357585"/>
                    <a:pt x="1964531" y="342901"/>
                  </a:cubicBezTo>
                  <a:cubicBezTo>
                    <a:pt x="1960959" y="328217"/>
                    <a:pt x="1948656" y="288529"/>
                    <a:pt x="1955006" y="292894"/>
                  </a:cubicBezTo>
                  <a:lnTo>
                    <a:pt x="2016918" y="369094"/>
                  </a:lnTo>
                  <a:cubicBezTo>
                    <a:pt x="2030015" y="382985"/>
                    <a:pt x="2027238" y="357982"/>
                    <a:pt x="2033588" y="376238"/>
                  </a:cubicBezTo>
                  <a:cubicBezTo>
                    <a:pt x="2039938" y="394494"/>
                    <a:pt x="2067719" y="449261"/>
                    <a:pt x="2055019" y="478630"/>
                  </a:cubicBezTo>
                  <a:cubicBezTo>
                    <a:pt x="2038350" y="505618"/>
                    <a:pt x="2047875" y="496887"/>
                    <a:pt x="2031206" y="523875"/>
                  </a:cubicBezTo>
                  <a:cubicBezTo>
                    <a:pt x="2014537" y="550863"/>
                    <a:pt x="1920875" y="557213"/>
                    <a:pt x="1885950" y="561975"/>
                  </a:cubicBezTo>
                  <a:lnTo>
                    <a:pt x="1759744" y="561975"/>
                  </a:lnTo>
                  <a:cubicBezTo>
                    <a:pt x="1715294" y="559594"/>
                    <a:pt x="1657350" y="549276"/>
                    <a:pt x="1619250" y="547688"/>
                  </a:cubicBezTo>
                  <a:lnTo>
                    <a:pt x="1504950" y="542925"/>
                  </a:lnTo>
                  <a:cubicBezTo>
                    <a:pt x="1468834" y="537369"/>
                    <a:pt x="1409700" y="529431"/>
                    <a:pt x="1402556" y="514350"/>
                  </a:cubicBezTo>
                  <a:cubicBezTo>
                    <a:pt x="1395412" y="499269"/>
                    <a:pt x="1394222" y="471091"/>
                    <a:pt x="1381125" y="469107"/>
                  </a:cubicBezTo>
                  <a:cubicBezTo>
                    <a:pt x="1368028" y="467123"/>
                    <a:pt x="1348581" y="491331"/>
                    <a:pt x="1323975" y="502444"/>
                  </a:cubicBezTo>
                  <a:lnTo>
                    <a:pt x="1250156" y="535782"/>
                  </a:lnTo>
                  <a:lnTo>
                    <a:pt x="1169194" y="533400"/>
                  </a:lnTo>
                  <a:cubicBezTo>
                    <a:pt x="1142207" y="529431"/>
                    <a:pt x="1110059" y="513556"/>
                    <a:pt x="1088231" y="511969"/>
                  </a:cubicBezTo>
                  <a:cubicBezTo>
                    <a:pt x="1066403" y="510382"/>
                    <a:pt x="1061244" y="502444"/>
                    <a:pt x="1038225" y="523875"/>
                  </a:cubicBezTo>
                  <a:lnTo>
                    <a:pt x="969169" y="588169"/>
                  </a:lnTo>
                  <a:cubicBezTo>
                    <a:pt x="941785" y="604044"/>
                    <a:pt x="918369" y="611981"/>
                    <a:pt x="873919" y="619125"/>
                  </a:cubicBezTo>
                  <a:lnTo>
                    <a:pt x="740569" y="640557"/>
                  </a:lnTo>
                  <a:cubicBezTo>
                    <a:pt x="701675" y="643335"/>
                    <a:pt x="672306" y="645716"/>
                    <a:pt x="640556" y="635794"/>
                  </a:cubicBezTo>
                  <a:cubicBezTo>
                    <a:pt x="608806" y="625872"/>
                    <a:pt x="572691" y="604441"/>
                    <a:pt x="550069" y="581025"/>
                  </a:cubicBezTo>
                  <a:cubicBezTo>
                    <a:pt x="527447" y="557609"/>
                    <a:pt x="521097" y="512763"/>
                    <a:pt x="504825" y="495300"/>
                  </a:cubicBezTo>
                  <a:cubicBezTo>
                    <a:pt x="488553" y="477837"/>
                    <a:pt x="472678" y="482997"/>
                    <a:pt x="452437" y="476250"/>
                  </a:cubicBezTo>
                  <a:cubicBezTo>
                    <a:pt x="432197" y="469503"/>
                    <a:pt x="401033" y="465037"/>
                    <a:pt x="383382" y="454817"/>
                  </a:cubicBezTo>
                  <a:cubicBezTo>
                    <a:pt x="365731" y="444598"/>
                    <a:pt x="363200" y="417314"/>
                    <a:pt x="346531" y="414933"/>
                  </a:cubicBezTo>
                  <a:cubicBezTo>
                    <a:pt x="329862" y="412552"/>
                    <a:pt x="306596" y="435868"/>
                    <a:pt x="283369" y="440531"/>
                  </a:cubicBezTo>
                  <a:cubicBezTo>
                    <a:pt x="260142" y="445194"/>
                    <a:pt x="227806" y="446882"/>
                    <a:pt x="207169" y="442913"/>
                  </a:cubicBezTo>
                  <a:cubicBezTo>
                    <a:pt x="186532" y="438944"/>
                    <a:pt x="174228" y="428229"/>
                    <a:pt x="159544" y="416719"/>
                  </a:cubicBezTo>
                  <a:cubicBezTo>
                    <a:pt x="144860" y="405210"/>
                    <a:pt x="133350" y="390525"/>
                    <a:pt x="119063" y="373856"/>
                  </a:cubicBezTo>
                  <a:cubicBezTo>
                    <a:pt x="104776" y="357187"/>
                    <a:pt x="85725" y="337741"/>
                    <a:pt x="73819" y="316707"/>
                  </a:cubicBezTo>
                  <a:cubicBezTo>
                    <a:pt x="61913" y="295673"/>
                    <a:pt x="56356" y="270669"/>
                    <a:pt x="47625" y="247650"/>
                  </a:cubicBezTo>
                  <a:lnTo>
                    <a:pt x="19050" y="185738"/>
                  </a:lnTo>
                  <a:lnTo>
                    <a:pt x="0" y="135731"/>
                  </a:lnTo>
                  <a:lnTo>
                    <a:pt x="4762" y="95250"/>
                  </a:lnTo>
                  <a:cubicBezTo>
                    <a:pt x="11906" y="86916"/>
                    <a:pt x="30162" y="80962"/>
                    <a:pt x="38099" y="69056"/>
                  </a:cubicBezTo>
                  <a:cubicBezTo>
                    <a:pt x="46036" y="57150"/>
                    <a:pt x="47624" y="35322"/>
                    <a:pt x="52387" y="23813"/>
                  </a:cubicBezTo>
                  <a:cubicBezTo>
                    <a:pt x="57150" y="12304"/>
                    <a:pt x="61913" y="10319"/>
                    <a:pt x="66676" y="0"/>
                  </a:cubicBezTo>
                  <a:cubicBezTo>
                    <a:pt x="76994" y="1588"/>
                    <a:pt x="92869" y="-396"/>
                    <a:pt x="104775" y="4763"/>
                  </a:cubicBezTo>
                  <a:cubicBezTo>
                    <a:pt x="116681" y="9922"/>
                    <a:pt x="131365" y="21432"/>
                    <a:pt x="138112" y="30957"/>
                  </a:cubicBezTo>
                  <a:cubicBezTo>
                    <a:pt x="144859" y="40482"/>
                    <a:pt x="143272" y="43657"/>
                    <a:pt x="145256" y="61913"/>
                  </a:cubicBez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cxnSp>
          <p:nvCxnSpPr>
            <p:cNvPr id="352" name="Straight Connector 351"/>
            <p:cNvCxnSpPr/>
            <p:nvPr/>
          </p:nvCxnSpPr>
          <p:spPr>
            <a:xfrm>
              <a:off x="7390461" y="4810743"/>
              <a:ext cx="276808" cy="271302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53" name="TextBox 139"/>
            <p:cNvSpPr txBox="1">
              <a:spLocks noChangeArrowheads="1"/>
            </p:cNvSpPr>
            <p:nvPr/>
          </p:nvSpPr>
          <p:spPr bwMode="auto">
            <a:xfrm>
              <a:off x="7235716" y="4660523"/>
              <a:ext cx="271964" cy="2589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sp>
          <p:nvSpPr>
            <p:cNvPr id="354" name="TextBox 139"/>
            <p:cNvSpPr txBox="1">
              <a:spLocks noChangeArrowheads="1"/>
            </p:cNvSpPr>
            <p:nvPr/>
          </p:nvSpPr>
          <p:spPr bwMode="auto">
            <a:xfrm>
              <a:off x="6704656" y="5010464"/>
              <a:ext cx="271964" cy="2589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355" name="Straight Arrow Connector 354"/>
            <p:cNvCxnSpPr>
              <a:cxnSpLocks noChangeAspect="1"/>
            </p:cNvCxnSpPr>
            <p:nvPr/>
          </p:nvCxnSpPr>
          <p:spPr bwMode="auto">
            <a:xfrm rot="8280000">
              <a:off x="7124107" y="5250364"/>
              <a:ext cx="39452" cy="119236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Arrow Connector 355"/>
            <p:cNvCxnSpPr>
              <a:cxnSpLocks noChangeAspect="1"/>
            </p:cNvCxnSpPr>
            <p:nvPr/>
          </p:nvCxnSpPr>
          <p:spPr bwMode="auto">
            <a:xfrm rot="19140000">
              <a:off x="7093926" y="5317511"/>
              <a:ext cx="39452" cy="120112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7" name="TextBox 139"/>
            <p:cNvSpPr txBox="1">
              <a:spLocks noChangeArrowheads="1"/>
            </p:cNvSpPr>
            <p:nvPr/>
          </p:nvSpPr>
          <p:spPr bwMode="auto">
            <a:xfrm>
              <a:off x="6956234" y="4950962"/>
              <a:ext cx="271964" cy="2589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358" name="Straight Arrow Connector 357"/>
            <p:cNvCxnSpPr>
              <a:cxnSpLocks noChangeAspect="1"/>
            </p:cNvCxnSpPr>
            <p:nvPr/>
          </p:nvCxnSpPr>
          <p:spPr bwMode="auto">
            <a:xfrm rot="7620000">
              <a:off x="7446243" y="5142304"/>
              <a:ext cx="39451" cy="119236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Arrow Connector 358"/>
            <p:cNvCxnSpPr>
              <a:cxnSpLocks noChangeAspect="1"/>
            </p:cNvCxnSpPr>
            <p:nvPr/>
          </p:nvCxnSpPr>
          <p:spPr bwMode="auto">
            <a:xfrm rot="18480000">
              <a:off x="7416062" y="5209451"/>
              <a:ext cx="39451" cy="120112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/>
          </p:nvCxnSpPr>
          <p:spPr>
            <a:xfrm>
              <a:off x="7111336" y="5107482"/>
              <a:ext cx="405058" cy="149014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1" name="Straight Connector 360"/>
            <p:cNvCxnSpPr/>
            <p:nvPr/>
          </p:nvCxnSpPr>
          <p:spPr>
            <a:xfrm>
              <a:off x="6859324" y="5162347"/>
              <a:ext cx="329386" cy="216735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62" name="Freeform 361"/>
            <p:cNvSpPr/>
            <p:nvPr/>
          </p:nvSpPr>
          <p:spPr bwMode="auto">
            <a:xfrm>
              <a:off x="4602664" y="4753837"/>
              <a:ext cx="983195" cy="852214"/>
            </a:xfrm>
            <a:custGeom>
              <a:avLst/>
              <a:gdLst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16794 w 1212056"/>
                <a:gd name="connsiteY13" fmla="*/ 1102519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2056"/>
                <a:gd name="connsiteY0" fmla="*/ 750094 h 1231106"/>
                <a:gd name="connsiteX1" fmla="*/ 154781 w 1212056"/>
                <a:gd name="connsiteY1" fmla="*/ 957262 h 1231106"/>
                <a:gd name="connsiteX2" fmla="*/ 330994 w 1212056"/>
                <a:gd name="connsiteY2" fmla="*/ 1145381 h 1231106"/>
                <a:gd name="connsiteX3" fmla="*/ 461962 w 1212056"/>
                <a:gd name="connsiteY3" fmla="*/ 1231106 h 1231106"/>
                <a:gd name="connsiteX4" fmla="*/ 783431 w 1212056"/>
                <a:gd name="connsiteY4" fmla="*/ 1216819 h 1231106"/>
                <a:gd name="connsiteX5" fmla="*/ 778669 w 1212056"/>
                <a:gd name="connsiteY5" fmla="*/ 1188244 h 1231106"/>
                <a:gd name="connsiteX6" fmla="*/ 838200 w 1212056"/>
                <a:gd name="connsiteY6" fmla="*/ 1140619 h 1231106"/>
                <a:gd name="connsiteX7" fmla="*/ 907256 w 1212056"/>
                <a:gd name="connsiteY7" fmla="*/ 1090612 h 1231106"/>
                <a:gd name="connsiteX8" fmla="*/ 969169 w 1212056"/>
                <a:gd name="connsiteY8" fmla="*/ 1031081 h 1231106"/>
                <a:gd name="connsiteX9" fmla="*/ 1021556 w 1212056"/>
                <a:gd name="connsiteY9" fmla="*/ 976312 h 1231106"/>
                <a:gd name="connsiteX10" fmla="*/ 1050131 w 1212056"/>
                <a:gd name="connsiteY10" fmla="*/ 966787 h 1231106"/>
                <a:gd name="connsiteX11" fmla="*/ 1083469 w 1212056"/>
                <a:gd name="connsiteY11" fmla="*/ 973931 h 1231106"/>
                <a:gd name="connsiteX12" fmla="*/ 1064419 w 1212056"/>
                <a:gd name="connsiteY12" fmla="*/ 1028700 h 1231106"/>
                <a:gd name="connsiteX13" fmla="*/ 1004888 w 1212056"/>
                <a:gd name="connsiteY13" fmla="*/ 1100137 h 1231106"/>
                <a:gd name="connsiteX14" fmla="*/ 995362 w 1212056"/>
                <a:gd name="connsiteY14" fmla="*/ 1135856 h 1231106"/>
                <a:gd name="connsiteX15" fmla="*/ 1069181 w 1212056"/>
                <a:gd name="connsiteY15" fmla="*/ 1123950 h 1231106"/>
                <a:gd name="connsiteX16" fmla="*/ 1140619 w 1212056"/>
                <a:gd name="connsiteY16" fmla="*/ 1097756 h 1231106"/>
                <a:gd name="connsiteX17" fmla="*/ 1176337 w 1212056"/>
                <a:gd name="connsiteY17" fmla="*/ 1064419 h 1231106"/>
                <a:gd name="connsiteX18" fmla="*/ 1212056 w 1212056"/>
                <a:gd name="connsiteY18" fmla="*/ 1047750 h 1231106"/>
                <a:gd name="connsiteX19" fmla="*/ 1054894 w 1212056"/>
                <a:gd name="connsiteY19" fmla="*/ 866775 h 1231106"/>
                <a:gd name="connsiteX20" fmla="*/ 923925 w 1212056"/>
                <a:gd name="connsiteY20" fmla="*/ 685800 h 1231106"/>
                <a:gd name="connsiteX21" fmla="*/ 833437 w 1212056"/>
                <a:gd name="connsiteY21" fmla="*/ 511969 h 1231106"/>
                <a:gd name="connsiteX22" fmla="*/ 795337 w 1212056"/>
                <a:gd name="connsiteY22" fmla="*/ 376237 h 1231106"/>
                <a:gd name="connsiteX23" fmla="*/ 750094 w 1212056"/>
                <a:gd name="connsiteY23" fmla="*/ 204787 h 1231106"/>
                <a:gd name="connsiteX24" fmla="*/ 716756 w 1212056"/>
                <a:gd name="connsiteY24" fmla="*/ 73819 h 1231106"/>
                <a:gd name="connsiteX25" fmla="*/ 711994 w 1212056"/>
                <a:gd name="connsiteY25" fmla="*/ 0 h 1231106"/>
                <a:gd name="connsiteX26" fmla="*/ 633412 w 1212056"/>
                <a:gd name="connsiteY26" fmla="*/ 245269 h 1231106"/>
                <a:gd name="connsiteX27" fmla="*/ 552450 w 1212056"/>
                <a:gd name="connsiteY27" fmla="*/ 416719 h 1231106"/>
                <a:gd name="connsiteX28" fmla="*/ 471487 w 1212056"/>
                <a:gd name="connsiteY28" fmla="*/ 559594 h 1231106"/>
                <a:gd name="connsiteX29" fmla="*/ 352425 w 1212056"/>
                <a:gd name="connsiteY29" fmla="*/ 678656 h 1231106"/>
                <a:gd name="connsiteX30" fmla="*/ 280987 w 1212056"/>
                <a:gd name="connsiteY30" fmla="*/ 664369 h 1231106"/>
                <a:gd name="connsiteX31" fmla="*/ 211931 w 1212056"/>
                <a:gd name="connsiteY31" fmla="*/ 640556 h 1231106"/>
                <a:gd name="connsiteX32" fmla="*/ 154781 w 1212056"/>
                <a:gd name="connsiteY32" fmla="*/ 614362 h 1231106"/>
                <a:gd name="connsiteX33" fmla="*/ 71437 w 1212056"/>
                <a:gd name="connsiteY33" fmla="*/ 681037 h 1231106"/>
                <a:gd name="connsiteX34" fmla="*/ 0 w 1212056"/>
                <a:gd name="connsiteY34" fmla="*/ 750094 h 1231106"/>
                <a:gd name="connsiteX0" fmla="*/ 0 w 1219200"/>
                <a:gd name="connsiteY0" fmla="*/ 750094 h 1231106"/>
                <a:gd name="connsiteX1" fmla="*/ 161925 w 1219200"/>
                <a:gd name="connsiteY1" fmla="*/ 957262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0581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78631 w 1219200"/>
                <a:gd name="connsiteY28" fmla="*/ 559594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78656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35744 w 1219200"/>
                <a:gd name="connsiteY31" fmla="*/ 635794 h 1231106"/>
                <a:gd name="connsiteX32" fmla="*/ 219075 w 1219200"/>
                <a:gd name="connsiteY32" fmla="*/ 640556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64369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19075 w 1219200"/>
                <a:gd name="connsiteY31" fmla="*/ 640556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150019 w 1219200"/>
                <a:gd name="connsiteY1" fmla="*/ 952500 h 1231106"/>
                <a:gd name="connsiteX2" fmla="*/ 338138 w 1219200"/>
                <a:gd name="connsiteY2" fmla="*/ 1145381 h 1231106"/>
                <a:gd name="connsiteX3" fmla="*/ 469106 w 1219200"/>
                <a:gd name="connsiteY3" fmla="*/ 1231106 h 1231106"/>
                <a:gd name="connsiteX4" fmla="*/ 790575 w 1219200"/>
                <a:gd name="connsiteY4" fmla="*/ 1216819 h 1231106"/>
                <a:gd name="connsiteX5" fmla="*/ 785813 w 1219200"/>
                <a:gd name="connsiteY5" fmla="*/ 1188244 h 1231106"/>
                <a:gd name="connsiteX6" fmla="*/ 845344 w 1219200"/>
                <a:gd name="connsiteY6" fmla="*/ 1140619 h 1231106"/>
                <a:gd name="connsiteX7" fmla="*/ 914400 w 1219200"/>
                <a:gd name="connsiteY7" fmla="*/ 1090612 h 1231106"/>
                <a:gd name="connsiteX8" fmla="*/ 976313 w 1219200"/>
                <a:gd name="connsiteY8" fmla="*/ 1031081 h 1231106"/>
                <a:gd name="connsiteX9" fmla="*/ 1028700 w 1219200"/>
                <a:gd name="connsiteY9" fmla="*/ 976312 h 1231106"/>
                <a:gd name="connsiteX10" fmla="*/ 1057275 w 1219200"/>
                <a:gd name="connsiteY10" fmla="*/ 966787 h 1231106"/>
                <a:gd name="connsiteX11" fmla="*/ 1090613 w 1219200"/>
                <a:gd name="connsiteY11" fmla="*/ 973931 h 1231106"/>
                <a:gd name="connsiteX12" fmla="*/ 1071563 w 1219200"/>
                <a:gd name="connsiteY12" fmla="*/ 1028700 h 1231106"/>
                <a:gd name="connsiteX13" fmla="*/ 1012032 w 1219200"/>
                <a:gd name="connsiteY13" fmla="*/ 1100137 h 1231106"/>
                <a:gd name="connsiteX14" fmla="*/ 1002506 w 1219200"/>
                <a:gd name="connsiteY14" fmla="*/ 1135856 h 1231106"/>
                <a:gd name="connsiteX15" fmla="*/ 1076325 w 1219200"/>
                <a:gd name="connsiteY15" fmla="*/ 1123950 h 1231106"/>
                <a:gd name="connsiteX16" fmla="*/ 1147763 w 1219200"/>
                <a:gd name="connsiteY16" fmla="*/ 1097756 h 1231106"/>
                <a:gd name="connsiteX17" fmla="*/ 1183481 w 1219200"/>
                <a:gd name="connsiteY17" fmla="*/ 1064419 h 1231106"/>
                <a:gd name="connsiteX18" fmla="*/ 1219200 w 1219200"/>
                <a:gd name="connsiteY18" fmla="*/ 1047750 h 1231106"/>
                <a:gd name="connsiteX19" fmla="*/ 1062038 w 1219200"/>
                <a:gd name="connsiteY19" fmla="*/ 866775 h 1231106"/>
                <a:gd name="connsiteX20" fmla="*/ 931069 w 1219200"/>
                <a:gd name="connsiteY20" fmla="*/ 685800 h 1231106"/>
                <a:gd name="connsiteX21" fmla="*/ 847725 w 1219200"/>
                <a:gd name="connsiteY21" fmla="*/ 511969 h 1231106"/>
                <a:gd name="connsiteX22" fmla="*/ 802481 w 1219200"/>
                <a:gd name="connsiteY22" fmla="*/ 376237 h 1231106"/>
                <a:gd name="connsiteX23" fmla="*/ 757238 w 1219200"/>
                <a:gd name="connsiteY23" fmla="*/ 204787 h 1231106"/>
                <a:gd name="connsiteX24" fmla="*/ 723900 w 1219200"/>
                <a:gd name="connsiteY24" fmla="*/ 73819 h 1231106"/>
                <a:gd name="connsiteX25" fmla="*/ 719138 w 1219200"/>
                <a:gd name="connsiteY25" fmla="*/ 0 h 1231106"/>
                <a:gd name="connsiteX26" fmla="*/ 640556 w 1219200"/>
                <a:gd name="connsiteY26" fmla="*/ 245269 h 1231106"/>
                <a:gd name="connsiteX27" fmla="*/ 559594 w 1219200"/>
                <a:gd name="connsiteY27" fmla="*/ 416719 h 1231106"/>
                <a:gd name="connsiteX28" fmla="*/ 469106 w 1219200"/>
                <a:gd name="connsiteY28" fmla="*/ 552450 h 1231106"/>
                <a:gd name="connsiteX29" fmla="*/ 359569 w 1219200"/>
                <a:gd name="connsiteY29" fmla="*/ 666750 h 1231106"/>
                <a:gd name="connsiteX30" fmla="*/ 288131 w 1219200"/>
                <a:gd name="connsiteY30" fmla="*/ 654844 h 1231106"/>
                <a:gd name="connsiteX31" fmla="*/ 226219 w 1219200"/>
                <a:gd name="connsiteY31" fmla="*/ 635793 h 1231106"/>
                <a:gd name="connsiteX32" fmla="*/ 161925 w 1219200"/>
                <a:gd name="connsiteY32" fmla="*/ 614362 h 1231106"/>
                <a:gd name="connsiteX33" fmla="*/ 78581 w 1219200"/>
                <a:gd name="connsiteY33" fmla="*/ 681037 h 1231106"/>
                <a:gd name="connsiteX34" fmla="*/ 0 w 1219200"/>
                <a:gd name="connsiteY34" fmla="*/ 750094 h 1231106"/>
                <a:gd name="connsiteX0" fmla="*/ 0 w 1219200"/>
                <a:gd name="connsiteY0" fmla="*/ 750094 h 1231106"/>
                <a:gd name="connsiteX1" fmla="*/ 71438 w 1219200"/>
                <a:gd name="connsiteY1" fmla="*/ 847725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9594 w 1219200"/>
                <a:gd name="connsiteY28" fmla="*/ 416719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45269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50094 h 1231106"/>
                <a:gd name="connsiteX1" fmla="*/ 69056 w 1219200"/>
                <a:gd name="connsiteY1" fmla="*/ 857250 h 1231106"/>
                <a:gd name="connsiteX2" fmla="*/ 150019 w 1219200"/>
                <a:gd name="connsiteY2" fmla="*/ 952500 h 1231106"/>
                <a:gd name="connsiteX3" fmla="*/ 338138 w 1219200"/>
                <a:gd name="connsiteY3" fmla="*/ 1145381 h 1231106"/>
                <a:gd name="connsiteX4" fmla="*/ 469106 w 1219200"/>
                <a:gd name="connsiteY4" fmla="*/ 1231106 h 1231106"/>
                <a:gd name="connsiteX5" fmla="*/ 790575 w 1219200"/>
                <a:gd name="connsiteY5" fmla="*/ 1216819 h 1231106"/>
                <a:gd name="connsiteX6" fmla="*/ 785813 w 1219200"/>
                <a:gd name="connsiteY6" fmla="*/ 1188244 h 1231106"/>
                <a:gd name="connsiteX7" fmla="*/ 845344 w 1219200"/>
                <a:gd name="connsiteY7" fmla="*/ 1140619 h 1231106"/>
                <a:gd name="connsiteX8" fmla="*/ 914400 w 1219200"/>
                <a:gd name="connsiteY8" fmla="*/ 1090612 h 1231106"/>
                <a:gd name="connsiteX9" fmla="*/ 976313 w 1219200"/>
                <a:gd name="connsiteY9" fmla="*/ 1031081 h 1231106"/>
                <a:gd name="connsiteX10" fmla="*/ 1028700 w 1219200"/>
                <a:gd name="connsiteY10" fmla="*/ 976312 h 1231106"/>
                <a:gd name="connsiteX11" fmla="*/ 1057275 w 1219200"/>
                <a:gd name="connsiteY11" fmla="*/ 966787 h 1231106"/>
                <a:gd name="connsiteX12" fmla="*/ 1090613 w 1219200"/>
                <a:gd name="connsiteY12" fmla="*/ 973931 h 1231106"/>
                <a:gd name="connsiteX13" fmla="*/ 1071563 w 1219200"/>
                <a:gd name="connsiteY13" fmla="*/ 1028700 h 1231106"/>
                <a:gd name="connsiteX14" fmla="*/ 1012032 w 1219200"/>
                <a:gd name="connsiteY14" fmla="*/ 1100137 h 1231106"/>
                <a:gd name="connsiteX15" fmla="*/ 1002506 w 1219200"/>
                <a:gd name="connsiteY15" fmla="*/ 1135856 h 1231106"/>
                <a:gd name="connsiteX16" fmla="*/ 1076325 w 1219200"/>
                <a:gd name="connsiteY16" fmla="*/ 1123950 h 1231106"/>
                <a:gd name="connsiteX17" fmla="*/ 1147763 w 1219200"/>
                <a:gd name="connsiteY17" fmla="*/ 1097756 h 1231106"/>
                <a:gd name="connsiteX18" fmla="*/ 1183481 w 1219200"/>
                <a:gd name="connsiteY18" fmla="*/ 1064419 h 1231106"/>
                <a:gd name="connsiteX19" fmla="*/ 1219200 w 1219200"/>
                <a:gd name="connsiteY19" fmla="*/ 1047750 h 1231106"/>
                <a:gd name="connsiteX20" fmla="*/ 1062038 w 1219200"/>
                <a:gd name="connsiteY20" fmla="*/ 866775 h 1231106"/>
                <a:gd name="connsiteX21" fmla="*/ 931069 w 1219200"/>
                <a:gd name="connsiteY21" fmla="*/ 685800 h 1231106"/>
                <a:gd name="connsiteX22" fmla="*/ 847725 w 1219200"/>
                <a:gd name="connsiteY22" fmla="*/ 511969 h 1231106"/>
                <a:gd name="connsiteX23" fmla="*/ 802481 w 1219200"/>
                <a:gd name="connsiteY23" fmla="*/ 376237 h 1231106"/>
                <a:gd name="connsiteX24" fmla="*/ 757238 w 1219200"/>
                <a:gd name="connsiteY24" fmla="*/ 204787 h 1231106"/>
                <a:gd name="connsiteX25" fmla="*/ 723900 w 1219200"/>
                <a:gd name="connsiteY25" fmla="*/ 73819 h 1231106"/>
                <a:gd name="connsiteX26" fmla="*/ 719138 w 1219200"/>
                <a:gd name="connsiteY26" fmla="*/ 0 h 1231106"/>
                <a:gd name="connsiteX27" fmla="*/ 640556 w 1219200"/>
                <a:gd name="connsiteY27" fmla="*/ 235744 h 1231106"/>
                <a:gd name="connsiteX28" fmla="*/ 552450 w 1219200"/>
                <a:gd name="connsiteY28" fmla="*/ 411957 h 1231106"/>
                <a:gd name="connsiteX29" fmla="*/ 469106 w 1219200"/>
                <a:gd name="connsiteY29" fmla="*/ 552450 h 1231106"/>
                <a:gd name="connsiteX30" fmla="*/ 359569 w 1219200"/>
                <a:gd name="connsiteY30" fmla="*/ 666750 h 1231106"/>
                <a:gd name="connsiteX31" fmla="*/ 288131 w 1219200"/>
                <a:gd name="connsiteY31" fmla="*/ 654844 h 1231106"/>
                <a:gd name="connsiteX32" fmla="*/ 226219 w 1219200"/>
                <a:gd name="connsiteY32" fmla="*/ 635793 h 1231106"/>
                <a:gd name="connsiteX33" fmla="*/ 161925 w 1219200"/>
                <a:gd name="connsiteY33" fmla="*/ 614362 h 1231106"/>
                <a:gd name="connsiteX34" fmla="*/ 78581 w 1219200"/>
                <a:gd name="connsiteY34" fmla="*/ 681037 h 1231106"/>
                <a:gd name="connsiteX35" fmla="*/ 0 w 1219200"/>
                <a:gd name="connsiteY35" fmla="*/ 750094 h 1231106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2390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33920 w 1219200"/>
                <a:gd name="connsiteY25" fmla="*/ 66675 h 1223962"/>
                <a:gd name="connsiteX26" fmla="*/ 716757 w 1219200"/>
                <a:gd name="connsiteY26" fmla="*/ 0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40556 w 1219200"/>
                <a:gd name="connsiteY26" fmla="*/ 228600 h 1223962"/>
                <a:gd name="connsiteX27" fmla="*/ 552450 w 1219200"/>
                <a:gd name="connsiteY27" fmla="*/ 404813 h 1223962"/>
                <a:gd name="connsiteX28" fmla="*/ 469106 w 1219200"/>
                <a:gd name="connsiteY28" fmla="*/ 545306 h 1223962"/>
                <a:gd name="connsiteX29" fmla="*/ 359569 w 1219200"/>
                <a:gd name="connsiteY29" fmla="*/ 659606 h 1223962"/>
                <a:gd name="connsiteX30" fmla="*/ 288131 w 1219200"/>
                <a:gd name="connsiteY30" fmla="*/ 647700 h 1223962"/>
                <a:gd name="connsiteX31" fmla="*/ 226219 w 1219200"/>
                <a:gd name="connsiteY31" fmla="*/ 628649 h 1223962"/>
                <a:gd name="connsiteX32" fmla="*/ 161925 w 1219200"/>
                <a:gd name="connsiteY32" fmla="*/ 607218 h 1223962"/>
                <a:gd name="connsiteX33" fmla="*/ 78581 w 1219200"/>
                <a:gd name="connsiteY33" fmla="*/ 673893 h 1223962"/>
                <a:gd name="connsiteX34" fmla="*/ 0 w 1219200"/>
                <a:gd name="connsiteY34" fmla="*/ 742950 h 1223962"/>
                <a:gd name="connsiteX0" fmla="*/ 0 w 1219200"/>
                <a:gd name="connsiteY0" fmla="*/ 742950 h 1223962"/>
                <a:gd name="connsiteX1" fmla="*/ 69056 w 1219200"/>
                <a:gd name="connsiteY1" fmla="*/ 850106 h 1223962"/>
                <a:gd name="connsiteX2" fmla="*/ 150019 w 1219200"/>
                <a:gd name="connsiteY2" fmla="*/ 945356 h 1223962"/>
                <a:gd name="connsiteX3" fmla="*/ 338138 w 1219200"/>
                <a:gd name="connsiteY3" fmla="*/ 1138237 h 1223962"/>
                <a:gd name="connsiteX4" fmla="*/ 469106 w 1219200"/>
                <a:gd name="connsiteY4" fmla="*/ 1223962 h 1223962"/>
                <a:gd name="connsiteX5" fmla="*/ 790575 w 1219200"/>
                <a:gd name="connsiteY5" fmla="*/ 1209675 h 1223962"/>
                <a:gd name="connsiteX6" fmla="*/ 785813 w 1219200"/>
                <a:gd name="connsiteY6" fmla="*/ 1181100 h 1223962"/>
                <a:gd name="connsiteX7" fmla="*/ 845344 w 1219200"/>
                <a:gd name="connsiteY7" fmla="*/ 1133475 h 1223962"/>
                <a:gd name="connsiteX8" fmla="*/ 914400 w 1219200"/>
                <a:gd name="connsiteY8" fmla="*/ 1083468 h 1223962"/>
                <a:gd name="connsiteX9" fmla="*/ 976313 w 1219200"/>
                <a:gd name="connsiteY9" fmla="*/ 1023937 h 1223962"/>
                <a:gd name="connsiteX10" fmla="*/ 1028700 w 1219200"/>
                <a:gd name="connsiteY10" fmla="*/ 969168 h 1223962"/>
                <a:gd name="connsiteX11" fmla="*/ 1057275 w 1219200"/>
                <a:gd name="connsiteY11" fmla="*/ 959643 h 1223962"/>
                <a:gd name="connsiteX12" fmla="*/ 1090613 w 1219200"/>
                <a:gd name="connsiteY12" fmla="*/ 966787 h 1223962"/>
                <a:gd name="connsiteX13" fmla="*/ 1071563 w 1219200"/>
                <a:gd name="connsiteY13" fmla="*/ 1021556 h 1223962"/>
                <a:gd name="connsiteX14" fmla="*/ 1012032 w 1219200"/>
                <a:gd name="connsiteY14" fmla="*/ 1092993 h 1223962"/>
                <a:gd name="connsiteX15" fmla="*/ 1002506 w 1219200"/>
                <a:gd name="connsiteY15" fmla="*/ 1128712 h 1223962"/>
                <a:gd name="connsiteX16" fmla="*/ 1076325 w 1219200"/>
                <a:gd name="connsiteY16" fmla="*/ 1116806 h 1223962"/>
                <a:gd name="connsiteX17" fmla="*/ 1147763 w 1219200"/>
                <a:gd name="connsiteY17" fmla="*/ 1090612 h 1223962"/>
                <a:gd name="connsiteX18" fmla="*/ 1183481 w 1219200"/>
                <a:gd name="connsiteY18" fmla="*/ 1057275 h 1223962"/>
                <a:gd name="connsiteX19" fmla="*/ 1219200 w 1219200"/>
                <a:gd name="connsiteY19" fmla="*/ 1040606 h 1223962"/>
                <a:gd name="connsiteX20" fmla="*/ 1062038 w 1219200"/>
                <a:gd name="connsiteY20" fmla="*/ 859631 h 1223962"/>
                <a:gd name="connsiteX21" fmla="*/ 931069 w 1219200"/>
                <a:gd name="connsiteY21" fmla="*/ 678656 h 1223962"/>
                <a:gd name="connsiteX22" fmla="*/ 847725 w 1219200"/>
                <a:gd name="connsiteY22" fmla="*/ 504825 h 1223962"/>
                <a:gd name="connsiteX23" fmla="*/ 802481 w 1219200"/>
                <a:gd name="connsiteY23" fmla="*/ 369093 h 1223962"/>
                <a:gd name="connsiteX24" fmla="*/ 757238 w 1219200"/>
                <a:gd name="connsiteY24" fmla="*/ 197643 h 1223962"/>
                <a:gd name="connsiteX25" fmla="*/ 716757 w 1219200"/>
                <a:gd name="connsiteY25" fmla="*/ 0 h 1223962"/>
                <a:gd name="connsiteX26" fmla="*/ 680427 w 1219200"/>
                <a:gd name="connsiteY26" fmla="*/ 101967 h 1223962"/>
                <a:gd name="connsiteX27" fmla="*/ 640556 w 1219200"/>
                <a:gd name="connsiteY27" fmla="*/ 228600 h 1223962"/>
                <a:gd name="connsiteX28" fmla="*/ 552450 w 1219200"/>
                <a:gd name="connsiteY28" fmla="*/ 404813 h 1223962"/>
                <a:gd name="connsiteX29" fmla="*/ 469106 w 1219200"/>
                <a:gd name="connsiteY29" fmla="*/ 545306 h 1223962"/>
                <a:gd name="connsiteX30" fmla="*/ 359569 w 1219200"/>
                <a:gd name="connsiteY30" fmla="*/ 659606 h 1223962"/>
                <a:gd name="connsiteX31" fmla="*/ 288131 w 1219200"/>
                <a:gd name="connsiteY31" fmla="*/ 647700 h 1223962"/>
                <a:gd name="connsiteX32" fmla="*/ 226219 w 1219200"/>
                <a:gd name="connsiteY32" fmla="*/ 628649 h 1223962"/>
                <a:gd name="connsiteX33" fmla="*/ 161925 w 1219200"/>
                <a:gd name="connsiteY33" fmla="*/ 607218 h 1223962"/>
                <a:gd name="connsiteX34" fmla="*/ 78581 w 1219200"/>
                <a:gd name="connsiteY34" fmla="*/ 673893 h 1223962"/>
                <a:gd name="connsiteX35" fmla="*/ 0 w 1219200"/>
                <a:gd name="connsiteY35" fmla="*/ 742950 h 1223962"/>
                <a:gd name="connsiteX0" fmla="*/ 0 w 1219200"/>
                <a:gd name="connsiteY0" fmla="*/ 640983 h 1121995"/>
                <a:gd name="connsiteX1" fmla="*/ 69056 w 1219200"/>
                <a:gd name="connsiteY1" fmla="*/ 748139 h 1121995"/>
                <a:gd name="connsiteX2" fmla="*/ 150019 w 1219200"/>
                <a:gd name="connsiteY2" fmla="*/ 843389 h 1121995"/>
                <a:gd name="connsiteX3" fmla="*/ 338138 w 1219200"/>
                <a:gd name="connsiteY3" fmla="*/ 1036270 h 1121995"/>
                <a:gd name="connsiteX4" fmla="*/ 469106 w 1219200"/>
                <a:gd name="connsiteY4" fmla="*/ 1121995 h 1121995"/>
                <a:gd name="connsiteX5" fmla="*/ 790575 w 1219200"/>
                <a:gd name="connsiteY5" fmla="*/ 1107708 h 1121995"/>
                <a:gd name="connsiteX6" fmla="*/ 785813 w 1219200"/>
                <a:gd name="connsiteY6" fmla="*/ 1079133 h 1121995"/>
                <a:gd name="connsiteX7" fmla="*/ 845344 w 1219200"/>
                <a:gd name="connsiteY7" fmla="*/ 1031508 h 1121995"/>
                <a:gd name="connsiteX8" fmla="*/ 914400 w 1219200"/>
                <a:gd name="connsiteY8" fmla="*/ 981501 h 1121995"/>
                <a:gd name="connsiteX9" fmla="*/ 976313 w 1219200"/>
                <a:gd name="connsiteY9" fmla="*/ 921970 h 1121995"/>
                <a:gd name="connsiteX10" fmla="*/ 1028700 w 1219200"/>
                <a:gd name="connsiteY10" fmla="*/ 867201 h 1121995"/>
                <a:gd name="connsiteX11" fmla="*/ 1057275 w 1219200"/>
                <a:gd name="connsiteY11" fmla="*/ 857676 h 1121995"/>
                <a:gd name="connsiteX12" fmla="*/ 1090613 w 1219200"/>
                <a:gd name="connsiteY12" fmla="*/ 864820 h 1121995"/>
                <a:gd name="connsiteX13" fmla="*/ 1071563 w 1219200"/>
                <a:gd name="connsiteY13" fmla="*/ 919589 h 1121995"/>
                <a:gd name="connsiteX14" fmla="*/ 1012032 w 1219200"/>
                <a:gd name="connsiteY14" fmla="*/ 991026 h 1121995"/>
                <a:gd name="connsiteX15" fmla="*/ 1002506 w 1219200"/>
                <a:gd name="connsiteY15" fmla="*/ 1026745 h 1121995"/>
                <a:gd name="connsiteX16" fmla="*/ 1076325 w 1219200"/>
                <a:gd name="connsiteY16" fmla="*/ 1014839 h 1121995"/>
                <a:gd name="connsiteX17" fmla="*/ 1147763 w 1219200"/>
                <a:gd name="connsiteY17" fmla="*/ 988645 h 1121995"/>
                <a:gd name="connsiteX18" fmla="*/ 1183481 w 1219200"/>
                <a:gd name="connsiteY18" fmla="*/ 955308 h 1121995"/>
                <a:gd name="connsiteX19" fmla="*/ 1219200 w 1219200"/>
                <a:gd name="connsiteY19" fmla="*/ 938639 h 1121995"/>
                <a:gd name="connsiteX20" fmla="*/ 1062038 w 1219200"/>
                <a:gd name="connsiteY20" fmla="*/ 757664 h 1121995"/>
                <a:gd name="connsiteX21" fmla="*/ 931069 w 1219200"/>
                <a:gd name="connsiteY21" fmla="*/ 576689 h 1121995"/>
                <a:gd name="connsiteX22" fmla="*/ 847725 w 1219200"/>
                <a:gd name="connsiteY22" fmla="*/ 402858 h 1121995"/>
                <a:gd name="connsiteX23" fmla="*/ 802481 w 1219200"/>
                <a:gd name="connsiteY23" fmla="*/ 267126 h 1121995"/>
                <a:gd name="connsiteX24" fmla="*/ 757238 w 1219200"/>
                <a:gd name="connsiteY24" fmla="*/ 95676 h 1121995"/>
                <a:gd name="connsiteX25" fmla="*/ 746817 w 1219200"/>
                <a:gd name="connsiteY25" fmla="*/ 20779 h 1121995"/>
                <a:gd name="connsiteX26" fmla="*/ 680427 w 1219200"/>
                <a:gd name="connsiteY26" fmla="*/ 0 h 1121995"/>
                <a:gd name="connsiteX27" fmla="*/ 640556 w 1219200"/>
                <a:gd name="connsiteY27" fmla="*/ 126633 h 1121995"/>
                <a:gd name="connsiteX28" fmla="*/ 552450 w 1219200"/>
                <a:gd name="connsiteY28" fmla="*/ 302846 h 1121995"/>
                <a:gd name="connsiteX29" fmla="*/ 469106 w 1219200"/>
                <a:gd name="connsiteY29" fmla="*/ 443339 h 1121995"/>
                <a:gd name="connsiteX30" fmla="*/ 359569 w 1219200"/>
                <a:gd name="connsiteY30" fmla="*/ 557639 h 1121995"/>
                <a:gd name="connsiteX31" fmla="*/ 288131 w 1219200"/>
                <a:gd name="connsiteY31" fmla="*/ 545733 h 1121995"/>
                <a:gd name="connsiteX32" fmla="*/ 226219 w 1219200"/>
                <a:gd name="connsiteY32" fmla="*/ 526682 h 1121995"/>
                <a:gd name="connsiteX33" fmla="*/ 161925 w 1219200"/>
                <a:gd name="connsiteY33" fmla="*/ 505251 h 1121995"/>
                <a:gd name="connsiteX34" fmla="*/ 78581 w 1219200"/>
                <a:gd name="connsiteY34" fmla="*/ 571926 h 1121995"/>
                <a:gd name="connsiteX35" fmla="*/ 0 w 1219200"/>
                <a:gd name="connsiteY35" fmla="*/ 640983 h 1121995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78581 w 1219200"/>
                <a:gd name="connsiteY34" fmla="*/ 578370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26219 w 1219200"/>
                <a:gd name="connsiteY32" fmla="*/ 533126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288131 w 1219200"/>
                <a:gd name="connsiteY31" fmla="*/ 552177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59569 w 1219200"/>
                <a:gd name="connsiteY30" fmla="*/ 56408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1169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1925 w 1219200"/>
                <a:gd name="connsiteY33" fmla="*/ 53173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66936 w 1219200"/>
                <a:gd name="connsiteY33" fmla="*/ 521715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8561 w 1219200"/>
                <a:gd name="connsiteY34" fmla="*/ 57586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62074 w 1219200"/>
                <a:gd name="connsiteY30" fmla="*/ 544043 h 1128439"/>
                <a:gd name="connsiteX31" fmla="*/ 317203 w 1219200"/>
                <a:gd name="connsiteY31" fmla="*/ 527484 h 1128439"/>
                <a:gd name="connsiteX32" fmla="*/ 300657 w 1219200"/>
                <a:gd name="connsiteY32" fmla="*/ 544661 h 1128439"/>
                <a:gd name="connsiteX33" fmla="*/ 238744 w 1219200"/>
                <a:gd name="connsiteY33" fmla="*/ 528117 h 1128439"/>
                <a:gd name="connsiteX34" fmla="*/ 156916 w 1219200"/>
                <a:gd name="connsiteY34" fmla="*/ 509190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69106 w 1219200"/>
                <a:gd name="connsiteY29" fmla="*/ 449783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317203 w 1219200"/>
                <a:gd name="connsiteY30" fmla="*/ 527484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61046 w 1219200"/>
                <a:gd name="connsiteY34" fmla="*/ 555826 h 1128439"/>
                <a:gd name="connsiteX35" fmla="*/ 0 w 1219200"/>
                <a:gd name="connsiteY35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61046 w 1219200"/>
                <a:gd name="connsiteY35" fmla="*/ 555826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56916 w 1219200"/>
                <a:gd name="connsiteY33" fmla="*/ 509190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79228 w 1219200"/>
                <a:gd name="connsiteY34" fmla="*/ 47487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04877 w 1219200"/>
                <a:gd name="connsiteY30" fmla="*/ 48239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474116 w 1219200"/>
                <a:gd name="connsiteY29" fmla="*/ 41721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52450 w 1219200"/>
                <a:gd name="connsiteY28" fmla="*/ 309290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7427 h 1128439"/>
                <a:gd name="connsiteX1" fmla="*/ 69056 w 1219200"/>
                <a:gd name="connsiteY1" fmla="*/ 754583 h 1128439"/>
                <a:gd name="connsiteX2" fmla="*/ 150019 w 1219200"/>
                <a:gd name="connsiteY2" fmla="*/ 849833 h 1128439"/>
                <a:gd name="connsiteX3" fmla="*/ 338138 w 1219200"/>
                <a:gd name="connsiteY3" fmla="*/ 1042714 h 1128439"/>
                <a:gd name="connsiteX4" fmla="*/ 469106 w 1219200"/>
                <a:gd name="connsiteY4" fmla="*/ 1128439 h 1128439"/>
                <a:gd name="connsiteX5" fmla="*/ 790575 w 1219200"/>
                <a:gd name="connsiteY5" fmla="*/ 1114152 h 1128439"/>
                <a:gd name="connsiteX6" fmla="*/ 785813 w 1219200"/>
                <a:gd name="connsiteY6" fmla="*/ 1085577 h 1128439"/>
                <a:gd name="connsiteX7" fmla="*/ 845344 w 1219200"/>
                <a:gd name="connsiteY7" fmla="*/ 1037952 h 1128439"/>
                <a:gd name="connsiteX8" fmla="*/ 914400 w 1219200"/>
                <a:gd name="connsiteY8" fmla="*/ 987945 h 1128439"/>
                <a:gd name="connsiteX9" fmla="*/ 976313 w 1219200"/>
                <a:gd name="connsiteY9" fmla="*/ 928414 h 1128439"/>
                <a:gd name="connsiteX10" fmla="*/ 1028700 w 1219200"/>
                <a:gd name="connsiteY10" fmla="*/ 873645 h 1128439"/>
                <a:gd name="connsiteX11" fmla="*/ 1057275 w 1219200"/>
                <a:gd name="connsiteY11" fmla="*/ 864120 h 1128439"/>
                <a:gd name="connsiteX12" fmla="*/ 1090613 w 1219200"/>
                <a:gd name="connsiteY12" fmla="*/ 871264 h 1128439"/>
                <a:gd name="connsiteX13" fmla="*/ 1071563 w 1219200"/>
                <a:gd name="connsiteY13" fmla="*/ 926033 h 1128439"/>
                <a:gd name="connsiteX14" fmla="*/ 1012032 w 1219200"/>
                <a:gd name="connsiteY14" fmla="*/ 997470 h 1128439"/>
                <a:gd name="connsiteX15" fmla="*/ 1002506 w 1219200"/>
                <a:gd name="connsiteY15" fmla="*/ 1033189 h 1128439"/>
                <a:gd name="connsiteX16" fmla="*/ 1076325 w 1219200"/>
                <a:gd name="connsiteY16" fmla="*/ 1021283 h 1128439"/>
                <a:gd name="connsiteX17" fmla="*/ 1147763 w 1219200"/>
                <a:gd name="connsiteY17" fmla="*/ 995089 h 1128439"/>
                <a:gd name="connsiteX18" fmla="*/ 1183481 w 1219200"/>
                <a:gd name="connsiteY18" fmla="*/ 961752 h 1128439"/>
                <a:gd name="connsiteX19" fmla="*/ 1219200 w 1219200"/>
                <a:gd name="connsiteY19" fmla="*/ 945083 h 1128439"/>
                <a:gd name="connsiteX20" fmla="*/ 1062038 w 1219200"/>
                <a:gd name="connsiteY20" fmla="*/ 764108 h 1128439"/>
                <a:gd name="connsiteX21" fmla="*/ 931069 w 1219200"/>
                <a:gd name="connsiteY21" fmla="*/ 583133 h 1128439"/>
                <a:gd name="connsiteX22" fmla="*/ 847725 w 1219200"/>
                <a:gd name="connsiteY22" fmla="*/ 409302 h 1128439"/>
                <a:gd name="connsiteX23" fmla="*/ 802481 w 1219200"/>
                <a:gd name="connsiteY23" fmla="*/ 273570 h 1128439"/>
                <a:gd name="connsiteX24" fmla="*/ 757238 w 1219200"/>
                <a:gd name="connsiteY24" fmla="*/ 102120 h 1128439"/>
                <a:gd name="connsiteX25" fmla="*/ 746817 w 1219200"/>
                <a:gd name="connsiteY25" fmla="*/ 27223 h 1128439"/>
                <a:gd name="connsiteX26" fmla="*/ 680427 w 1219200"/>
                <a:gd name="connsiteY26" fmla="*/ 6444 h 1128439"/>
                <a:gd name="connsiteX27" fmla="*/ 640556 w 1219200"/>
                <a:gd name="connsiteY27" fmla="*/ 133077 h 1128439"/>
                <a:gd name="connsiteX28" fmla="*/ 569984 w 1219200"/>
                <a:gd name="connsiteY28" fmla="*/ 181535 h 1128439"/>
                <a:gd name="connsiteX29" fmla="*/ 501671 w 1219200"/>
                <a:gd name="connsiteY29" fmla="*/ 327038 h 1128439"/>
                <a:gd name="connsiteX30" fmla="*/ 424917 w 1219200"/>
                <a:gd name="connsiteY30" fmla="*/ 442313 h 1128439"/>
                <a:gd name="connsiteX31" fmla="*/ 300657 w 1219200"/>
                <a:gd name="connsiteY31" fmla="*/ 544661 h 1128439"/>
                <a:gd name="connsiteX32" fmla="*/ 238744 w 1219200"/>
                <a:gd name="connsiteY32" fmla="*/ 528117 h 1128439"/>
                <a:gd name="connsiteX33" fmla="*/ 181966 w 1219200"/>
                <a:gd name="connsiteY33" fmla="*/ 466605 h 1128439"/>
                <a:gd name="connsiteX34" fmla="*/ 104278 w 1219200"/>
                <a:gd name="connsiteY34" fmla="*/ 464858 h 1128439"/>
                <a:gd name="connsiteX35" fmla="*/ 58541 w 1219200"/>
                <a:gd name="connsiteY35" fmla="*/ 528272 h 1128439"/>
                <a:gd name="connsiteX36" fmla="*/ 0 w 1219200"/>
                <a:gd name="connsiteY36" fmla="*/ 647427 h 1128439"/>
                <a:gd name="connsiteX0" fmla="*/ 0 w 1219200"/>
                <a:gd name="connsiteY0" fmla="*/ 641757 h 1122769"/>
                <a:gd name="connsiteX1" fmla="*/ 69056 w 1219200"/>
                <a:gd name="connsiteY1" fmla="*/ 748913 h 1122769"/>
                <a:gd name="connsiteX2" fmla="*/ 150019 w 1219200"/>
                <a:gd name="connsiteY2" fmla="*/ 844163 h 1122769"/>
                <a:gd name="connsiteX3" fmla="*/ 338138 w 1219200"/>
                <a:gd name="connsiteY3" fmla="*/ 1037044 h 1122769"/>
                <a:gd name="connsiteX4" fmla="*/ 469106 w 1219200"/>
                <a:gd name="connsiteY4" fmla="*/ 1122769 h 1122769"/>
                <a:gd name="connsiteX5" fmla="*/ 790575 w 1219200"/>
                <a:gd name="connsiteY5" fmla="*/ 1108482 h 1122769"/>
                <a:gd name="connsiteX6" fmla="*/ 785813 w 1219200"/>
                <a:gd name="connsiteY6" fmla="*/ 1079907 h 1122769"/>
                <a:gd name="connsiteX7" fmla="*/ 845344 w 1219200"/>
                <a:gd name="connsiteY7" fmla="*/ 1032282 h 1122769"/>
                <a:gd name="connsiteX8" fmla="*/ 914400 w 1219200"/>
                <a:gd name="connsiteY8" fmla="*/ 982275 h 1122769"/>
                <a:gd name="connsiteX9" fmla="*/ 976313 w 1219200"/>
                <a:gd name="connsiteY9" fmla="*/ 922744 h 1122769"/>
                <a:gd name="connsiteX10" fmla="*/ 1028700 w 1219200"/>
                <a:gd name="connsiteY10" fmla="*/ 867975 h 1122769"/>
                <a:gd name="connsiteX11" fmla="*/ 1057275 w 1219200"/>
                <a:gd name="connsiteY11" fmla="*/ 858450 h 1122769"/>
                <a:gd name="connsiteX12" fmla="*/ 1090613 w 1219200"/>
                <a:gd name="connsiteY12" fmla="*/ 865594 h 1122769"/>
                <a:gd name="connsiteX13" fmla="*/ 1071563 w 1219200"/>
                <a:gd name="connsiteY13" fmla="*/ 920363 h 1122769"/>
                <a:gd name="connsiteX14" fmla="*/ 1012032 w 1219200"/>
                <a:gd name="connsiteY14" fmla="*/ 991800 h 1122769"/>
                <a:gd name="connsiteX15" fmla="*/ 1002506 w 1219200"/>
                <a:gd name="connsiteY15" fmla="*/ 1027519 h 1122769"/>
                <a:gd name="connsiteX16" fmla="*/ 1076325 w 1219200"/>
                <a:gd name="connsiteY16" fmla="*/ 1015613 h 1122769"/>
                <a:gd name="connsiteX17" fmla="*/ 1147763 w 1219200"/>
                <a:gd name="connsiteY17" fmla="*/ 989419 h 1122769"/>
                <a:gd name="connsiteX18" fmla="*/ 1183481 w 1219200"/>
                <a:gd name="connsiteY18" fmla="*/ 956082 h 1122769"/>
                <a:gd name="connsiteX19" fmla="*/ 1219200 w 1219200"/>
                <a:gd name="connsiteY19" fmla="*/ 939413 h 1122769"/>
                <a:gd name="connsiteX20" fmla="*/ 1062038 w 1219200"/>
                <a:gd name="connsiteY20" fmla="*/ 758438 h 1122769"/>
                <a:gd name="connsiteX21" fmla="*/ 931069 w 1219200"/>
                <a:gd name="connsiteY21" fmla="*/ 577463 h 1122769"/>
                <a:gd name="connsiteX22" fmla="*/ 847725 w 1219200"/>
                <a:gd name="connsiteY22" fmla="*/ 403632 h 1122769"/>
                <a:gd name="connsiteX23" fmla="*/ 802481 w 1219200"/>
                <a:gd name="connsiteY23" fmla="*/ 267900 h 1122769"/>
                <a:gd name="connsiteX24" fmla="*/ 757238 w 1219200"/>
                <a:gd name="connsiteY24" fmla="*/ 96450 h 1122769"/>
                <a:gd name="connsiteX25" fmla="*/ 746817 w 1219200"/>
                <a:gd name="connsiteY25" fmla="*/ 21553 h 1122769"/>
                <a:gd name="connsiteX26" fmla="*/ 680427 w 1219200"/>
                <a:gd name="connsiteY26" fmla="*/ 774 h 1122769"/>
                <a:gd name="connsiteX27" fmla="*/ 628031 w 1219200"/>
                <a:gd name="connsiteY27" fmla="*/ 42238 h 1122769"/>
                <a:gd name="connsiteX28" fmla="*/ 569984 w 1219200"/>
                <a:gd name="connsiteY28" fmla="*/ 175865 h 1122769"/>
                <a:gd name="connsiteX29" fmla="*/ 501671 w 1219200"/>
                <a:gd name="connsiteY29" fmla="*/ 321368 h 1122769"/>
                <a:gd name="connsiteX30" fmla="*/ 424917 w 1219200"/>
                <a:gd name="connsiteY30" fmla="*/ 436643 h 1122769"/>
                <a:gd name="connsiteX31" fmla="*/ 300657 w 1219200"/>
                <a:gd name="connsiteY31" fmla="*/ 538991 h 1122769"/>
                <a:gd name="connsiteX32" fmla="*/ 238744 w 1219200"/>
                <a:gd name="connsiteY32" fmla="*/ 522447 h 1122769"/>
                <a:gd name="connsiteX33" fmla="*/ 181966 w 1219200"/>
                <a:gd name="connsiteY33" fmla="*/ 460935 h 1122769"/>
                <a:gd name="connsiteX34" fmla="*/ 104278 w 1219200"/>
                <a:gd name="connsiteY34" fmla="*/ 459188 h 1122769"/>
                <a:gd name="connsiteX35" fmla="*/ 58541 w 1219200"/>
                <a:gd name="connsiteY35" fmla="*/ 522602 h 1122769"/>
                <a:gd name="connsiteX36" fmla="*/ 0 w 1219200"/>
                <a:gd name="connsiteY36" fmla="*/ 641757 h 1122769"/>
                <a:gd name="connsiteX0" fmla="*/ 0 w 1219200"/>
                <a:gd name="connsiteY0" fmla="*/ 723742 h 1204754"/>
                <a:gd name="connsiteX1" fmla="*/ 69056 w 1219200"/>
                <a:gd name="connsiteY1" fmla="*/ 830898 h 1204754"/>
                <a:gd name="connsiteX2" fmla="*/ 150019 w 1219200"/>
                <a:gd name="connsiteY2" fmla="*/ 926148 h 1204754"/>
                <a:gd name="connsiteX3" fmla="*/ 338138 w 1219200"/>
                <a:gd name="connsiteY3" fmla="*/ 1119029 h 1204754"/>
                <a:gd name="connsiteX4" fmla="*/ 469106 w 1219200"/>
                <a:gd name="connsiteY4" fmla="*/ 1204754 h 1204754"/>
                <a:gd name="connsiteX5" fmla="*/ 790575 w 1219200"/>
                <a:gd name="connsiteY5" fmla="*/ 1190467 h 1204754"/>
                <a:gd name="connsiteX6" fmla="*/ 785813 w 1219200"/>
                <a:gd name="connsiteY6" fmla="*/ 1161892 h 1204754"/>
                <a:gd name="connsiteX7" fmla="*/ 845344 w 1219200"/>
                <a:gd name="connsiteY7" fmla="*/ 1114267 h 1204754"/>
                <a:gd name="connsiteX8" fmla="*/ 914400 w 1219200"/>
                <a:gd name="connsiteY8" fmla="*/ 1064260 h 1204754"/>
                <a:gd name="connsiteX9" fmla="*/ 976313 w 1219200"/>
                <a:gd name="connsiteY9" fmla="*/ 1004729 h 1204754"/>
                <a:gd name="connsiteX10" fmla="*/ 1028700 w 1219200"/>
                <a:gd name="connsiteY10" fmla="*/ 949960 h 1204754"/>
                <a:gd name="connsiteX11" fmla="*/ 1057275 w 1219200"/>
                <a:gd name="connsiteY11" fmla="*/ 940435 h 1204754"/>
                <a:gd name="connsiteX12" fmla="*/ 1090613 w 1219200"/>
                <a:gd name="connsiteY12" fmla="*/ 947579 h 1204754"/>
                <a:gd name="connsiteX13" fmla="*/ 1071563 w 1219200"/>
                <a:gd name="connsiteY13" fmla="*/ 1002348 h 1204754"/>
                <a:gd name="connsiteX14" fmla="*/ 1012032 w 1219200"/>
                <a:gd name="connsiteY14" fmla="*/ 1073785 h 1204754"/>
                <a:gd name="connsiteX15" fmla="*/ 1002506 w 1219200"/>
                <a:gd name="connsiteY15" fmla="*/ 1109504 h 1204754"/>
                <a:gd name="connsiteX16" fmla="*/ 1076325 w 1219200"/>
                <a:gd name="connsiteY16" fmla="*/ 1097598 h 1204754"/>
                <a:gd name="connsiteX17" fmla="*/ 1147763 w 1219200"/>
                <a:gd name="connsiteY17" fmla="*/ 1071404 h 1204754"/>
                <a:gd name="connsiteX18" fmla="*/ 1183481 w 1219200"/>
                <a:gd name="connsiteY18" fmla="*/ 1038067 h 1204754"/>
                <a:gd name="connsiteX19" fmla="*/ 1219200 w 1219200"/>
                <a:gd name="connsiteY19" fmla="*/ 1021398 h 1204754"/>
                <a:gd name="connsiteX20" fmla="*/ 1062038 w 1219200"/>
                <a:gd name="connsiteY20" fmla="*/ 840423 h 1204754"/>
                <a:gd name="connsiteX21" fmla="*/ 931069 w 1219200"/>
                <a:gd name="connsiteY21" fmla="*/ 659448 h 1204754"/>
                <a:gd name="connsiteX22" fmla="*/ 847725 w 1219200"/>
                <a:gd name="connsiteY22" fmla="*/ 485617 h 1204754"/>
                <a:gd name="connsiteX23" fmla="*/ 802481 w 1219200"/>
                <a:gd name="connsiteY23" fmla="*/ 349885 h 1204754"/>
                <a:gd name="connsiteX24" fmla="*/ 757238 w 1219200"/>
                <a:gd name="connsiteY24" fmla="*/ 178435 h 1204754"/>
                <a:gd name="connsiteX25" fmla="*/ 746817 w 1219200"/>
                <a:gd name="connsiteY25" fmla="*/ 103538 h 1204754"/>
                <a:gd name="connsiteX26" fmla="*/ 655377 w 1219200"/>
                <a:gd name="connsiteY26" fmla="*/ 95 h 1204754"/>
                <a:gd name="connsiteX27" fmla="*/ 628031 w 1219200"/>
                <a:gd name="connsiteY27" fmla="*/ 124223 h 1204754"/>
                <a:gd name="connsiteX28" fmla="*/ 569984 w 1219200"/>
                <a:gd name="connsiteY28" fmla="*/ 257850 h 1204754"/>
                <a:gd name="connsiteX29" fmla="*/ 501671 w 1219200"/>
                <a:gd name="connsiteY29" fmla="*/ 403353 h 1204754"/>
                <a:gd name="connsiteX30" fmla="*/ 424917 w 1219200"/>
                <a:gd name="connsiteY30" fmla="*/ 518628 h 1204754"/>
                <a:gd name="connsiteX31" fmla="*/ 300657 w 1219200"/>
                <a:gd name="connsiteY31" fmla="*/ 620976 h 1204754"/>
                <a:gd name="connsiteX32" fmla="*/ 238744 w 1219200"/>
                <a:gd name="connsiteY32" fmla="*/ 604432 h 1204754"/>
                <a:gd name="connsiteX33" fmla="*/ 181966 w 1219200"/>
                <a:gd name="connsiteY33" fmla="*/ 542920 h 1204754"/>
                <a:gd name="connsiteX34" fmla="*/ 104278 w 1219200"/>
                <a:gd name="connsiteY34" fmla="*/ 541173 h 1204754"/>
                <a:gd name="connsiteX35" fmla="*/ 58541 w 1219200"/>
                <a:gd name="connsiteY35" fmla="*/ 604587 h 1204754"/>
                <a:gd name="connsiteX36" fmla="*/ 0 w 1219200"/>
                <a:gd name="connsiteY36" fmla="*/ 723742 h 1204754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44312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6597 h 1207609"/>
                <a:gd name="connsiteX1" fmla="*/ 69056 w 1219200"/>
                <a:gd name="connsiteY1" fmla="*/ 833753 h 1207609"/>
                <a:gd name="connsiteX2" fmla="*/ 150019 w 1219200"/>
                <a:gd name="connsiteY2" fmla="*/ 929003 h 1207609"/>
                <a:gd name="connsiteX3" fmla="*/ 338138 w 1219200"/>
                <a:gd name="connsiteY3" fmla="*/ 1121884 h 1207609"/>
                <a:gd name="connsiteX4" fmla="*/ 469106 w 1219200"/>
                <a:gd name="connsiteY4" fmla="*/ 1207609 h 1207609"/>
                <a:gd name="connsiteX5" fmla="*/ 790575 w 1219200"/>
                <a:gd name="connsiteY5" fmla="*/ 1193322 h 1207609"/>
                <a:gd name="connsiteX6" fmla="*/ 785813 w 1219200"/>
                <a:gd name="connsiteY6" fmla="*/ 1164747 h 1207609"/>
                <a:gd name="connsiteX7" fmla="*/ 845344 w 1219200"/>
                <a:gd name="connsiteY7" fmla="*/ 1117122 h 1207609"/>
                <a:gd name="connsiteX8" fmla="*/ 914400 w 1219200"/>
                <a:gd name="connsiteY8" fmla="*/ 1067115 h 1207609"/>
                <a:gd name="connsiteX9" fmla="*/ 976313 w 1219200"/>
                <a:gd name="connsiteY9" fmla="*/ 1007584 h 1207609"/>
                <a:gd name="connsiteX10" fmla="*/ 1028700 w 1219200"/>
                <a:gd name="connsiteY10" fmla="*/ 952815 h 1207609"/>
                <a:gd name="connsiteX11" fmla="*/ 1057275 w 1219200"/>
                <a:gd name="connsiteY11" fmla="*/ 943290 h 1207609"/>
                <a:gd name="connsiteX12" fmla="*/ 1090613 w 1219200"/>
                <a:gd name="connsiteY12" fmla="*/ 950434 h 1207609"/>
                <a:gd name="connsiteX13" fmla="*/ 1071563 w 1219200"/>
                <a:gd name="connsiteY13" fmla="*/ 1005203 h 1207609"/>
                <a:gd name="connsiteX14" fmla="*/ 1012032 w 1219200"/>
                <a:gd name="connsiteY14" fmla="*/ 1076640 h 1207609"/>
                <a:gd name="connsiteX15" fmla="*/ 1002506 w 1219200"/>
                <a:gd name="connsiteY15" fmla="*/ 1112359 h 1207609"/>
                <a:gd name="connsiteX16" fmla="*/ 1076325 w 1219200"/>
                <a:gd name="connsiteY16" fmla="*/ 1100453 h 1207609"/>
                <a:gd name="connsiteX17" fmla="*/ 1147763 w 1219200"/>
                <a:gd name="connsiteY17" fmla="*/ 1074259 h 1207609"/>
                <a:gd name="connsiteX18" fmla="*/ 1183481 w 1219200"/>
                <a:gd name="connsiteY18" fmla="*/ 1040922 h 1207609"/>
                <a:gd name="connsiteX19" fmla="*/ 1219200 w 1219200"/>
                <a:gd name="connsiteY19" fmla="*/ 1024253 h 1207609"/>
                <a:gd name="connsiteX20" fmla="*/ 1062038 w 1219200"/>
                <a:gd name="connsiteY20" fmla="*/ 843278 h 1207609"/>
                <a:gd name="connsiteX21" fmla="*/ 931069 w 1219200"/>
                <a:gd name="connsiteY21" fmla="*/ 662303 h 1207609"/>
                <a:gd name="connsiteX22" fmla="*/ 847725 w 1219200"/>
                <a:gd name="connsiteY22" fmla="*/ 488472 h 1207609"/>
                <a:gd name="connsiteX23" fmla="*/ 802481 w 1219200"/>
                <a:gd name="connsiteY23" fmla="*/ 352740 h 1207609"/>
                <a:gd name="connsiteX24" fmla="*/ 757238 w 1219200"/>
                <a:gd name="connsiteY24" fmla="*/ 181290 h 1207609"/>
                <a:gd name="connsiteX25" fmla="*/ 736797 w 1219200"/>
                <a:gd name="connsiteY25" fmla="*/ 43768 h 1207609"/>
                <a:gd name="connsiteX26" fmla="*/ 655377 w 1219200"/>
                <a:gd name="connsiteY26" fmla="*/ 2950 h 1207609"/>
                <a:gd name="connsiteX27" fmla="*/ 628031 w 1219200"/>
                <a:gd name="connsiteY27" fmla="*/ 127078 h 1207609"/>
                <a:gd name="connsiteX28" fmla="*/ 569984 w 1219200"/>
                <a:gd name="connsiteY28" fmla="*/ 260705 h 1207609"/>
                <a:gd name="connsiteX29" fmla="*/ 501671 w 1219200"/>
                <a:gd name="connsiteY29" fmla="*/ 406208 h 1207609"/>
                <a:gd name="connsiteX30" fmla="*/ 424917 w 1219200"/>
                <a:gd name="connsiteY30" fmla="*/ 521483 h 1207609"/>
                <a:gd name="connsiteX31" fmla="*/ 300657 w 1219200"/>
                <a:gd name="connsiteY31" fmla="*/ 623831 h 1207609"/>
                <a:gd name="connsiteX32" fmla="*/ 238744 w 1219200"/>
                <a:gd name="connsiteY32" fmla="*/ 607287 h 1207609"/>
                <a:gd name="connsiteX33" fmla="*/ 181966 w 1219200"/>
                <a:gd name="connsiteY33" fmla="*/ 545775 h 1207609"/>
                <a:gd name="connsiteX34" fmla="*/ 104278 w 1219200"/>
                <a:gd name="connsiteY34" fmla="*/ 544028 h 1207609"/>
                <a:gd name="connsiteX35" fmla="*/ 58541 w 1219200"/>
                <a:gd name="connsiteY35" fmla="*/ 607442 h 1207609"/>
                <a:gd name="connsiteX36" fmla="*/ 0 w 1219200"/>
                <a:gd name="connsiteY36" fmla="*/ 726597 h 1207609"/>
                <a:gd name="connsiteX0" fmla="*/ 0 w 1219200"/>
                <a:gd name="connsiteY0" fmla="*/ 725574 h 1206586"/>
                <a:gd name="connsiteX1" fmla="*/ 69056 w 1219200"/>
                <a:gd name="connsiteY1" fmla="*/ 832730 h 1206586"/>
                <a:gd name="connsiteX2" fmla="*/ 150019 w 1219200"/>
                <a:gd name="connsiteY2" fmla="*/ 927980 h 1206586"/>
                <a:gd name="connsiteX3" fmla="*/ 338138 w 1219200"/>
                <a:gd name="connsiteY3" fmla="*/ 1120861 h 1206586"/>
                <a:gd name="connsiteX4" fmla="*/ 469106 w 1219200"/>
                <a:gd name="connsiteY4" fmla="*/ 1206586 h 1206586"/>
                <a:gd name="connsiteX5" fmla="*/ 790575 w 1219200"/>
                <a:gd name="connsiteY5" fmla="*/ 1192299 h 1206586"/>
                <a:gd name="connsiteX6" fmla="*/ 785813 w 1219200"/>
                <a:gd name="connsiteY6" fmla="*/ 1163724 h 1206586"/>
                <a:gd name="connsiteX7" fmla="*/ 845344 w 1219200"/>
                <a:gd name="connsiteY7" fmla="*/ 1116099 h 1206586"/>
                <a:gd name="connsiteX8" fmla="*/ 914400 w 1219200"/>
                <a:gd name="connsiteY8" fmla="*/ 1066092 h 1206586"/>
                <a:gd name="connsiteX9" fmla="*/ 976313 w 1219200"/>
                <a:gd name="connsiteY9" fmla="*/ 1006561 h 1206586"/>
                <a:gd name="connsiteX10" fmla="*/ 1028700 w 1219200"/>
                <a:gd name="connsiteY10" fmla="*/ 951792 h 1206586"/>
                <a:gd name="connsiteX11" fmla="*/ 1057275 w 1219200"/>
                <a:gd name="connsiteY11" fmla="*/ 942267 h 1206586"/>
                <a:gd name="connsiteX12" fmla="*/ 1090613 w 1219200"/>
                <a:gd name="connsiteY12" fmla="*/ 949411 h 1206586"/>
                <a:gd name="connsiteX13" fmla="*/ 1071563 w 1219200"/>
                <a:gd name="connsiteY13" fmla="*/ 1004180 h 1206586"/>
                <a:gd name="connsiteX14" fmla="*/ 1012032 w 1219200"/>
                <a:gd name="connsiteY14" fmla="*/ 1075617 h 1206586"/>
                <a:gd name="connsiteX15" fmla="*/ 1002506 w 1219200"/>
                <a:gd name="connsiteY15" fmla="*/ 1111336 h 1206586"/>
                <a:gd name="connsiteX16" fmla="*/ 1076325 w 1219200"/>
                <a:gd name="connsiteY16" fmla="*/ 1099430 h 1206586"/>
                <a:gd name="connsiteX17" fmla="*/ 1147763 w 1219200"/>
                <a:gd name="connsiteY17" fmla="*/ 1073236 h 1206586"/>
                <a:gd name="connsiteX18" fmla="*/ 1183481 w 1219200"/>
                <a:gd name="connsiteY18" fmla="*/ 1039899 h 1206586"/>
                <a:gd name="connsiteX19" fmla="*/ 1219200 w 1219200"/>
                <a:gd name="connsiteY19" fmla="*/ 1023230 h 1206586"/>
                <a:gd name="connsiteX20" fmla="*/ 1062038 w 1219200"/>
                <a:gd name="connsiteY20" fmla="*/ 842255 h 1206586"/>
                <a:gd name="connsiteX21" fmla="*/ 931069 w 1219200"/>
                <a:gd name="connsiteY21" fmla="*/ 661280 h 1206586"/>
                <a:gd name="connsiteX22" fmla="*/ 847725 w 1219200"/>
                <a:gd name="connsiteY22" fmla="*/ 487449 h 1206586"/>
                <a:gd name="connsiteX23" fmla="*/ 802481 w 1219200"/>
                <a:gd name="connsiteY23" fmla="*/ 351717 h 1206586"/>
                <a:gd name="connsiteX24" fmla="*/ 757238 w 1219200"/>
                <a:gd name="connsiteY24" fmla="*/ 180267 h 1206586"/>
                <a:gd name="connsiteX25" fmla="*/ 736797 w 1219200"/>
                <a:gd name="connsiteY25" fmla="*/ 42745 h 1206586"/>
                <a:gd name="connsiteX26" fmla="*/ 655377 w 1219200"/>
                <a:gd name="connsiteY26" fmla="*/ 1927 h 1206586"/>
                <a:gd name="connsiteX27" fmla="*/ 625526 w 1219200"/>
                <a:gd name="connsiteY27" fmla="*/ 106015 h 1206586"/>
                <a:gd name="connsiteX28" fmla="*/ 569984 w 1219200"/>
                <a:gd name="connsiteY28" fmla="*/ 259682 h 1206586"/>
                <a:gd name="connsiteX29" fmla="*/ 501671 w 1219200"/>
                <a:gd name="connsiteY29" fmla="*/ 405185 h 1206586"/>
                <a:gd name="connsiteX30" fmla="*/ 424917 w 1219200"/>
                <a:gd name="connsiteY30" fmla="*/ 520460 h 1206586"/>
                <a:gd name="connsiteX31" fmla="*/ 300657 w 1219200"/>
                <a:gd name="connsiteY31" fmla="*/ 622808 h 1206586"/>
                <a:gd name="connsiteX32" fmla="*/ 238744 w 1219200"/>
                <a:gd name="connsiteY32" fmla="*/ 606264 h 1206586"/>
                <a:gd name="connsiteX33" fmla="*/ 181966 w 1219200"/>
                <a:gd name="connsiteY33" fmla="*/ 544752 h 1206586"/>
                <a:gd name="connsiteX34" fmla="*/ 104278 w 1219200"/>
                <a:gd name="connsiteY34" fmla="*/ 543005 h 1206586"/>
                <a:gd name="connsiteX35" fmla="*/ 58541 w 1219200"/>
                <a:gd name="connsiteY35" fmla="*/ 606419 h 1206586"/>
                <a:gd name="connsiteX36" fmla="*/ 0 w 1219200"/>
                <a:gd name="connsiteY36" fmla="*/ 725574 h 1206586"/>
                <a:gd name="connsiteX0" fmla="*/ 0 w 1236734"/>
                <a:gd name="connsiteY0" fmla="*/ 705534 h 1206586"/>
                <a:gd name="connsiteX1" fmla="*/ 86590 w 1236734"/>
                <a:gd name="connsiteY1" fmla="*/ 832730 h 1206586"/>
                <a:gd name="connsiteX2" fmla="*/ 167553 w 1236734"/>
                <a:gd name="connsiteY2" fmla="*/ 927980 h 1206586"/>
                <a:gd name="connsiteX3" fmla="*/ 355672 w 1236734"/>
                <a:gd name="connsiteY3" fmla="*/ 1120861 h 1206586"/>
                <a:gd name="connsiteX4" fmla="*/ 486640 w 1236734"/>
                <a:gd name="connsiteY4" fmla="*/ 1206586 h 1206586"/>
                <a:gd name="connsiteX5" fmla="*/ 808109 w 1236734"/>
                <a:gd name="connsiteY5" fmla="*/ 1192299 h 1206586"/>
                <a:gd name="connsiteX6" fmla="*/ 803347 w 1236734"/>
                <a:gd name="connsiteY6" fmla="*/ 1163724 h 1206586"/>
                <a:gd name="connsiteX7" fmla="*/ 862878 w 1236734"/>
                <a:gd name="connsiteY7" fmla="*/ 1116099 h 1206586"/>
                <a:gd name="connsiteX8" fmla="*/ 931934 w 1236734"/>
                <a:gd name="connsiteY8" fmla="*/ 1066092 h 1206586"/>
                <a:gd name="connsiteX9" fmla="*/ 993847 w 1236734"/>
                <a:gd name="connsiteY9" fmla="*/ 1006561 h 1206586"/>
                <a:gd name="connsiteX10" fmla="*/ 1046234 w 1236734"/>
                <a:gd name="connsiteY10" fmla="*/ 951792 h 1206586"/>
                <a:gd name="connsiteX11" fmla="*/ 1074809 w 1236734"/>
                <a:gd name="connsiteY11" fmla="*/ 942267 h 1206586"/>
                <a:gd name="connsiteX12" fmla="*/ 1108147 w 1236734"/>
                <a:gd name="connsiteY12" fmla="*/ 949411 h 1206586"/>
                <a:gd name="connsiteX13" fmla="*/ 1089097 w 1236734"/>
                <a:gd name="connsiteY13" fmla="*/ 1004180 h 1206586"/>
                <a:gd name="connsiteX14" fmla="*/ 1029566 w 1236734"/>
                <a:gd name="connsiteY14" fmla="*/ 1075617 h 1206586"/>
                <a:gd name="connsiteX15" fmla="*/ 1020040 w 1236734"/>
                <a:gd name="connsiteY15" fmla="*/ 1111336 h 1206586"/>
                <a:gd name="connsiteX16" fmla="*/ 1093859 w 1236734"/>
                <a:gd name="connsiteY16" fmla="*/ 1099430 h 1206586"/>
                <a:gd name="connsiteX17" fmla="*/ 1165297 w 1236734"/>
                <a:gd name="connsiteY17" fmla="*/ 1073236 h 1206586"/>
                <a:gd name="connsiteX18" fmla="*/ 1201015 w 1236734"/>
                <a:gd name="connsiteY18" fmla="*/ 1039899 h 1206586"/>
                <a:gd name="connsiteX19" fmla="*/ 1236734 w 1236734"/>
                <a:gd name="connsiteY19" fmla="*/ 1023230 h 1206586"/>
                <a:gd name="connsiteX20" fmla="*/ 1079572 w 1236734"/>
                <a:gd name="connsiteY20" fmla="*/ 842255 h 1206586"/>
                <a:gd name="connsiteX21" fmla="*/ 948603 w 1236734"/>
                <a:gd name="connsiteY21" fmla="*/ 661280 h 1206586"/>
                <a:gd name="connsiteX22" fmla="*/ 865259 w 1236734"/>
                <a:gd name="connsiteY22" fmla="*/ 487449 h 1206586"/>
                <a:gd name="connsiteX23" fmla="*/ 820015 w 1236734"/>
                <a:gd name="connsiteY23" fmla="*/ 351717 h 1206586"/>
                <a:gd name="connsiteX24" fmla="*/ 774772 w 1236734"/>
                <a:gd name="connsiteY24" fmla="*/ 180267 h 1206586"/>
                <a:gd name="connsiteX25" fmla="*/ 754331 w 1236734"/>
                <a:gd name="connsiteY25" fmla="*/ 42745 h 1206586"/>
                <a:gd name="connsiteX26" fmla="*/ 672911 w 1236734"/>
                <a:gd name="connsiteY26" fmla="*/ 1927 h 1206586"/>
                <a:gd name="connsiteX27" fmla="*/ 643060 w 1236734"/>
                <a:gd name="connsiteY27" fmla="*/ 106015 h 1206586"/>
                <a:gd name="connsiteX28" fmla="*/ 587518 w 1236734"/>
                <a:gd name="connsiteY28" fmla="*/ 259682 h 1206586"/>
                <a:gd name="connsiteX29" fmla="*/ 519205 w 1236734"/>
                <a:gd name="connsiteY29" fmla="*/ 405185 h 1206586"/>
                <a:gd name="connsiteX30" fmla="*/ 442451 w 1236734"/>
                <a:gd name="connsiteY30" fmla="*/ 520460 h 1206586"/>
                <a:gd name="connsiteX31" fmla="*/ 318191 w 1236734"/>
                <a:gd name="connsiteY31" fmla="*/ 622808 h 1206586"/>
                <a:gd name="connsiteX32" fmla="*/ 256278 w 1236734"/>
                <a:gd name="connsiteY32" fmla="*/ 606264 h 1206586"/>
                <a:gd name="connsiteX33" fmla="*/ 199500 w 1236734"/>
                <a:gd name="connsiteY33" fmla="*/ 544752 h 1206586"/>
                <a:gd name="connsiteX34" fmla="*/ 121812 w 1236734"/>
                <a:gd name="connsiteY34" fmla="*/ 543005 h 1206586"/>
                <a:gd name="connsiteX35" fmla="*/ 76075 w 1236734"/>
                <a:gd name="connsiteY35" fmla="*/ 606419 h 1206586"/>
                <a:gd name="connsiteX36" fmla="*/ 0 w 1236734"/>
                <a:gd name="connsiteY36" fmla="*/ 705534 h 1206586"/>
                <a:gd name="connsiteX0" fmla="*/ 0 w 1236734"/>
                <a:gd name="connsiteY0" fmla="*/ 704943 h 1205995"/>
                <a:gd name="connsiteX1" fmla="*/ 86590 w 1236734"/>
                <a:gd name="connsiteY1" fmla="*/ 832139 h 1205995"/>
                <a:gd name="connsiteX2" fmla="*/ 167553 w 1236734"/>
                <a:gd name="connsiteY2" fmla="*/ 927389 h 1205995"/>
                <a:gd name="connsiteX3" fmla="*/ 355672 w 1236734"/>
                <a:gd name="connsiteY3" fmla="*/ 1120270 h 1205995"/>
                <a:gd name="connsiteX4" fmla="*/ 486640 w 1236734"/>
                <a:gd name="connsiteY4" fmla="*/ 1205995 h 1205995"/>
                <a:gd name="connsiteX5" fmla="*/ 808109 w 1236734"/>
                <a:gd name="connsiteY5" fmla="*/ 1191708 h 1205995"/>
                <a:gd name="connsiteX6" fmla="*/ 803347 w 1236734"/>
                <a:gd name="connsiteY6" fmla="*/ 1163133 h 1205995"/>
                <a:gd name="connsiteX7" fmla="*/ 862878 w 1236734"/>
                <a:gd name="connsiteY7" fmla="*/ 1115508 h 1205995"/>
                <a:gd name="connsiteX8" fmla="*/ 931934 w 1236734"/>
                <a:gd name="connsiteY8" fmla="*/ 1065501 h 1205995"/>
                <a:gd name="connsiteX9" fmla="*/ 993847 w 1236734"/>
                <a:gd name="connsiteY9" fmla="*/ 1005970 h 1205995"/>
                <a:gd name="connsiteX10" fmla="*/ 1046234 w 1236734"/>
                <a:gd name="connsiteY10" fmla="*/ 951201 h 1205995"/>
                <a:gd name="connsiteX11" fmla="*/ 1074809 w 1236734"/>
                <a:gd name="connsiteY11" fmla="*/ 941676 h 1205995"/>
                <a:gd name="connsiteX12" fmla="*/ 1108147 w 1236734"/>
                <a:gd name="connsiteY12" fmla="*/ 948820 h 1205995"/>
                <a:gd name="connsiteX13" fmla="*/ 1089097 w 1236734"/>
                <a:gd name="connsiteY13" fmla="*/ 1003589 h 1205995"/>
                <a:gd name="connsiteX14" fmla="*/ 1029566 w 1236734"/>
                <a:gd name="connsiteY14" fmla="*/ 1075026 h 1205995"/>
                <a:gd name="connsiteX15" fmla="*/ 1020040 w 1236734"/>
                <a:gd name="connsiteY15" fmla="*/ 1110745 h 1205995"/>
                <a:gd name="connsiteX16" fmla="*/ 1093859 w 1236734"/>
                <a:gd name="connsiteY16" fmla="*/ 1098839 h 1205995"/>
                <a:gd name="connsiteX17" fmla="*/ 1165297 w 1236734"/>
                <a:gd name="connsiteY17" fmla="*/ 1072645 h 1205995"/>
                <a:gd name="connsiteX18" fmla="*/ 1201015 w 1236734"/>
                <a:gd name="connsiteY18" fmla="*/ 1039308 h 1205995"/>
                <a:gd name="connsiteX19" fmla="*/ 1236734 w 1236734"/>
                <a:gd name="connsiteY19" fmla="*/ 1022639 h 1205995"/>
                <a:gd name="connsiteX20" fmla="*/ 1079572 w 1236734"/>
                <a:gd name="connsiteY20" fmla="*/ 841664 h 1205995"/>
                <a:gd name="connsiteX21" fmla="*/ 948603 w 1236734"/>
                <a:gd name="connsiteY21" fmla="*/ 660689 h 1205995"/>
                <a:gd name="connsiteX22" fmla="*/ 865259 w 1236734"/>
                <a:gd name="connsiteY22" fmla="*/ 486858 h 1205995"/>
                <a:gd name="connsiteX23" fmla="*/ 820015 w 1236734"/>
                <a:gd name="connsiteY23" fmla="*/ 351126 h 1205995"/>
                <a:gd name="connsiteX24" fmla="*/ 774772 w 1236734"/>
                <a:gd name="connsiteY24" fmla="*/ 179676 h 1205995"/>
                <a:gd name="connsiteX25" fmla="*/ 754331 w 1236734"/>
                <a:gd name="connsiteY25" fmla="*/ 49669 h 1205995"/>
                <a:gd name="connsiteX26" fmla="*/ 672911 w 1236734"/>
                <a:gd name="connsiteY26" fmla="*/ 1336 h 1205995"/>
                <a:gd name="connsiteX27" fmla="*/ 643060 w 1236734"/>
                <a:gd name="connsiteY27" fmla="*/ 105424 h 1205995"/>
                <a:gd name="connsiteX28" fmla="*/ 587518 w 1236734"/>
                <a:gd name="connsiteY28" fmla="*/ 259091 h 1205995"/>
                <a:gd name="connsiteX29" fmla="*/ 519205 w 1236734"/>
                <a:gd name="connsiteY29" fmla="*/ 404594 h 1205995"/>
                <a:gd name="connsiteX30" fmla="*/ 442451 w 1236734"/>
                <a:gd name="connsiteY30" fmla="*/ 519869 h 1205995"/>
                <a:gd name="connsiteX31" fmla="*/ 318191 w 1236734"/>
                <a:gd name="connsiteY31" fmla="*/ 622217 h 1205995"/>
                <a:gd name="connsiteX32" fmla="*/ 256278 w 1236734"/>
                <a:gd name="connsiteY32" fmla="*/ 605673 h 1205995"/>
                <a:gd name="connsiteX33" fmla="*/ 199500 w 1236734"/>
                <a:gd name="connsiteY33" fmla="*/ 544161 h 1205995"/>
                <a:gd name="connsiteX34" fmla="*/ 121812 w 1236734"/>
                <a:gd name="connsiteY34" fmla="*/ 542414 h 1205995"/>
                <a:gd name="connsiteX35" fmla="*/ 76075 w 1236734"/>
                <a:gd name="connsiteY35" fmla="*/ 605828 h 1205995"/>
                <a:gd name="connsiteX36" fmla="*/ 0 w 1236734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201015 w 1393832"/>
                <a:gd name="connsiteY18" fmla="*/ 1039308 h 1205995"/>
                <a:gd name="connsiteX19" fmla="*/ 1393832 w 1393832"/>
                <a:gd name="connsiteY19" fmla="*/ 1202787 h 1205995"/>
                <a:gd name="connsiteX20" fmla="*/ 1079572 w 1393832"/>
                <a:gd name="connsiteY20" fmla="*/ 841664 h 1205995"/>
                <a:gd name="connsiteX21" fmla="*/ 948603 w 1393832"/>
                <a:gd name="connsiteY21" fmla="*/ 660689 h 1205995"/>
                <a:gd name="connsiteX22" fmla="*/ 865259 w 1393832"/>
                <a:gd name="connsiteY22" fmla="*/ 486858 h 1205995"/>
                <a:gd name="connsiteX23" fmla="*/ 820015 w 1393832"/>
                <a:gd name="connsiteY23" fmla="*/ 351126 h 1205995"/>
                <a:gd name="connsiteX24" fmla="*/ 774772 w 1393832"/>
                <a:gd name="connsiteY24" fmla="*/ 179676 h 1205995"/>
                <a:gd name="connsiteX25" fmla="*/ 754331 w 1393832"/>
                <a:gd name="connsiteY25" fmla="*/ 49669 h 1205995"/>
                <a:gd name="connsiteX26" fmla="*/ 672911 w 1393832"/>
                <a:gd name="connsiteY26" fmla="*/ 1336 h 1205995"/>
                <a:gd name="connsiteX27" fmla="*/ 643060 w 1393832"/>
                <a:gd name="connsiteY27" fmla="*/ 105424 h 1205995"/>
                <a:gd name="connsiteX28" fmla="*/ 587518 w 1393832"/>
                <a:gd name="connsiteY28" fmla="*/ 259091 h 1205995"/>
                <a:gd name="connsiteX29" fmla="*/ 519205 w 1393832"/>
                <a:gd name="connsiteY29" fmla="*/ 404594 h 1205995"/>
                <a:gd name="connsiteX30" fmla="*/ 442451 w 1393832"/>
                <a:gd name="connsiteY30" fmla="*/ 519869 h 1205995"/>
                <a:gd name="connsiteX31" fmla="*/ 318191 w 1393832"/>
                <a:gd name="connsiteY31" fmla="*/ 622217 h 1205995"/>
                <a:gd name="connsiteX32" fmla="*/ 256278 w 1393832"/>
                <a:gd name="connsiteY32" fmla="*/ 605673 h 1205995"/>
                <a:gd name="connsiteX33" fmla="*/ 199500 w 1393832"/>
                <a:gd name="connsiteY33" fmla="*/ 544161 h 1205995"/>
                <a:gd name="connsiteX34" fmla="*/ 121812 w 1393832"/>
                <a:gd name="connsiteY34" fmla="*/ 542414 h 1205995"/>
                <a:gd name="connsiteX35" fmla="*/ 76075 w 1393832"/>
                <a:gd name="connsiteY35" fmla="*/ 605828 h 1205995"/>
                <a:gd name="connsiteX36" fmla="*/ 0 w 1393832"/>
                <a:gd name="connsiteY36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165297 w 1393832"/>
                <a:gd name="connsiteY17" fmla="*/ 1072645 h 1205995"/>
                <a:gd name="connsiteX18" fmla="*/ 1393832 w 1393832"/>
                <a:gd name="connsiteY18" fmla="*/ 1202787 h 1205995"/>
                <a:gd name="connsiteX19" fmla="*/ 1079572 w 1393832"/>
                <a:gd name="connsiteY19" fmla="*/ 841664 h 1205995"/>
                <a:gd name="connsiteX20" fmla="*/ 948603 w 1393832"/>
                <a:gd name="connsiteY20" fmla="*/ 660689 h 1205995"/>
                <a:gd name="connsiteX21" fmla="*/ 865259 w 1393832"/>
                <a:gd name="connsiteY21" fmla="*/ 486858 h 1205995"/>
                <a:gd name="connsiteX22" fmla="*/ 820015 w 1393832"/>
                <a:gd name="connsiteY22" fmla="*/ 351126 h 1205995"/>
                <a:gd name="connsiteX23" fmla="*/ 774772 w 1393832"/>
                <a:gd name="connsiteY23" fmla="*/ 179676 h 1205995"/>
                <a:gd name="connsiteX24" fmla="*/ 754331 w 1393832"/>
                <a:gd name="connsiteY24" fmla="*/ 49669 h 1205995"/>
                <a:gd name="connsiteX25" fmla="*/ 672911 w 1393832"/>
                <a:gd name="connsiteY25" fmla="*/ 1336 h 1205995"/>
                <a:gd name="connsiteX26" fmla="*/ 643060 w 1393832"/>
                <a:gd name="connsiteY26" fmla="*/ 105424 h 1205995"/>
                <a:gd name="connsiteX27" fmla="*/ 587518 w 1393832"/>
                <a:gd name="connsiteY27" fmla="*/ 259091 h 1205995"/>
                <a:gd name="connsiteX28" fmla="*/ 519205 w 1393832"/>
                <a:gd name="connsiteY28" fmla="*/ 404594 h 1205995"/>
                <a:gd name="connsiteX29" fmla="*/ 442451 w 1393832"/>
                <a:gd name="connsiteY29" fmla="*/ 519869 h 1205995"/>
                <a:gd name="connsiteX30" fmla="*/ 318191 w 1393832"/>
                <a:gd name="connsiteY30" fmla="*/ 622217 h 1205995"/>
                <a:gd name="connsiteX31" fmla="*/ 256278 w 1393832"/>
                <a:gd name="connsiteY31" fmla="*/ 605673 h 1205995"/>
                <a:gd name="connsiteX32" fmla="*/ 199500 w 1393832"/>
                <a:gd name="connsiteY32" fmla="*/ 544161 h 1205995"/>
                <a:gd name="connsiteX33" fmla="*/ 121812 w 1393832"/>
                <a:gd name="connsiteY33" fmla="*/ 542414 h 1205995"/>
                <a:gd name="connsiteX34" fmla="*/ 76075 w 1393832"/>
                <a:gd name="connsiteY34" fmla="*/ 605828 h 1205995"/>
                <a:gd name="connsiteX35" fmla="*/ 0 w 1393832"/>
                <a:gd name="connsiteY35" fmla="*/ 704943 h 1205995"/>
                <a:gd name="connsiteX0" fmla="*/ 0 w 1393832"/>
                <a:gd name="connsiteY0" fmla="*/ 704943 h 1205995"/>
                <a:gd name="connsiteX1" fmla="*/ 86590 w 1393832"/>
                <a:gd name="connsiteY1" fmla="*/ 832139 h 1205995"/>
                <a:gd name="connsiteX2" fmla="*/ 167553 w 1393832"/>
                <a:gd name="connsiteY2" fmla="*/ 927389 h 1205995"/>
                <a:gd name="connsiteX3" fmla="*/ 355672 w 1393832"/>
                <a:gd name="connsiteY3" fmla="*/ 1120270 h 1205995"/>
                <a:gd name="connsiteX4" fmla="*/ 486640 w 1393832"/>
                <a:gd name="connsiteY4" fmla="*/ 1205995 h 1205995"/>
                <a:gd name="connsiteX5" fmla="*/ 808109 w 1393832"/>
                <a:gd name="connsiteY5" fmla="*/ 1191708 h 1205995"/>
                <a:gd name="connsiteX6" fmla="*/ 803347 w 1393832"/>
                <a:gd name="connsiteY6" fmla="*/ 1163133 h 1205995"/>
                <a:gd name="connsiteX7" fmla="*/ 862878 w 1393832"/>
                <a:gd name="connsiteY7" fmla="*/ 1115508 h 1205995"/>
                <a:gd name="connsiteX8" fmla="*/ 931934 w 1393832"/>
                <a:gd name="connsiteY8" fmla="*/ 1065501 h 1205995"/>
                <a:gd name="connsiteX9" fmla="*/ 993847 w 1393832"/>
                <a:gd name="connsiteY9" fmla="*/ 1005970 h 1205995"/>
                <a:gd name="connsiteX10" fmla="*/ 1046234 w 1393832"/>
                <a:gd name="connsiteY10" fmla="*/ 951201 h 1205995"/>
                <a:gd name="connsiteX11" fmla="*/ 1074809 w 1393832"/>
                <a:gd name="connsiteY11" fmla="*/ 941676 h 1205995"/>
                <a:gd name="connsiteX12" fmla="*/ 1108147 w 1393832"/>
                <a:gd name="connsiteY12" fmla="*/ 948820 h 1205995"/>
                <a:gd name="connsiteX13" fmla="*/ 1089097 w 1393832"/>
                <a:gd name="connsiteY13" fmla="*/ 1003589 h 1205995"/>
                <a:gd name="connsiteX14" fmla="*/ 1029566 w 1393832"/>
                <a:gd name="connsiteY14" fmla="*/ 1075026 h 1205995"/>
                <a:gd name="connsiteX15" fmla="*/ 1020040 w 1393832"/>
                <a:gd name="connsiteY15" fmla="*/ 1110745 h 1205995"/>
                <a:gd name="connsiteX16" fmla="*/ 1093859 w 1393832"/>
                <a:gd name="connsiteY16" fmla="*/ 1098839 h 1205995"/>
                <a:gd name="connsiteX17" fmla="*/ 1393832 w 1393832"/>
                <a:gd name="connsiteY17" fmla="*/ 1202787 h 1205995"/>
                <a:gd name="connsiteX18" fmla="*/ 1079572 w 1393832"/>
                <a:gd name="connsiteY18" fmla="*/ 841664 h 1205995"/>
                <a:gd name="connsiteX19" fmla="*/ 948603 w 1393832"/>
                <a:gd name="connsiteY19" fmla="*/ 660689 h 1205995"/>
                <a:gd name="connsiteX20" fmla="*/ 865259 w 1393832"/>
                <a:gd name="connsiteY20" fmla="*/ 486858 h 1205995"/>
                <a:gd name="connsiteX21" fmla="*/ 820015 w 1393832"/>
                <a:gd name="connsiteY21" fmla="*/ 351126 h 1205995"/>
                <a:gd name="connsiteX22" fmla="*/ 774772 w 1393832"/>
                <a:gd name="connsiteY22" fmla="*/ 179676 h 1205995"/>
                <a:gd name="connsiteX23" fmla="*/ 754331 w 1393832"/>
                <a:gd name="connsiteY23" fmla="*/ 49669 h 1205995"/>
                <a:gd name="connsiteX24" fmla="*/ 672911 w 1393832"/>
                <a:gd name="connsiteY24" fmla="*/ 1336 h 1205995"/>
                <a:gd name="connsiteX25" fmla="*/ 643060 w 1393832"/>
                <a:gd name="connsiteY25" fmla="*/ 105424 h 1205995"/>
                <a:gd name="connsiteX26" fmla="*/ 587518 w 1393832"/>
                <a:gd name="connsiteY26" fmla="*/ 259091 h 1205995"/>
                <a:gd name="connsiteX27" fmla="*/ 519205 w 1393832"/>
                <a:gd name="connsiteY27" fmla="*/ 404594 h 1205995"/>
                <a:gd name="connsiteX28" fmla="*/ 442451 w 1393832"/>
                <a:gd name="connsiteY28" fmla="*/ 519869 h 1205995"/>
                <a:gd name="connsiteX29" fmla="*/ 318191 w 1393832"/>
                <a:gd name="connsiteY29" fmla="*/ 622217 h 1205995"/>
                <a:gd name="connsiteX30" fmla="*/ 256278 w 1393832"/>
                <a:gd name="connsiteY30" fmla="*/ 605673 h 1205995"/>
                <a:gd name="connsiteX31" fmla="*/ 199500 w 1393832"/>
                <a:gd name="connsiteY31" fmla="*/ 544161 h 1205995"/>
                <a:gd name="connsiteX32" fmla="*/ 121812 w 1393832"/>
                <a:gd name="connsiteY32" fmla="*/ 542414 h 1205995"/>
                <a:gd name="connsiteX33" fmla="*/ 76075 w 1393832"/>
                <a:gd name="connsiteY33" fmla="*/ 605828 h 1205995"/>
                <a:gd name="connsiteX34" fmla="*/ 0 w 1393832"/>
                <a:gd name="connsiteY34" fmla="*/ 704943 h 1205995"/>
                <a:gd name="connsiteX0" fmla="*/ 0 w 1394118"/>
                <a:gd name="connsiteY0" fmla="*/ 704943 h 1213034"/>
                <a:gd name="connsiteX1" fmla="*/ 86590 w 1394118"/>
                <a:gd name="connsiteY1" fmla="*/ 832139 h 1213034"/>
                <a:gd name="connsiteX2" fmla="*/ 167553 w 1394118"/>
                <a:gd name="connsiteY2" fmla="*/ 927389 h 1213034"/>
                <a:gd name="connsiteX3" fmla="*/ 355672 w 1394118"/>
                <a:gd name="connsiteY3" fmla="*/ 1120270 h 1213034"/>
                <a:gd name="connsiteX4" fmla="*/ 486640 w 1394118"/>
                <a:gd name="connsiteY4" fmla="*/ 1205995 h 1213034"/>
                <a:gd name="connsiteX5" fmla="*/ 808109 w 1394118"/>
                <a:gd name="connsiteY5" fmla="*/ 1191708 h 1213034"/>
                <a:gd name="connsiteX6" fmla="*/ 803347 w 1394118"/>
                <a:gd name="connsiteY6" fmla="*/ 1163133 h 1213034"/>
                <a:gd name="connsiteX7" fmla="*/ 862878 w 1394118"/>
                <a:gd name="connsiteY7" fmla="*/ 1115508 h 1213034"/>
                <a:gd name="connsiteX8" fmla="*/ 931934 w 1394118"/>
                <a:gd name="connsiteY8" fmla="*/ 1065501 h 1213034"/>
                <a:gd name="connsiteX9" fmla="*/ 993847 w 1394118"/>
                <a:gd name="connsiteY9" fmla="*/ 1005970 h 1213034"/>
                <a:gd name="connsiteX10" fmla="*/ 1046234 w 1394118"/>
                <a:gd name="connsiteY10" fmla="*/ 951201 h 1213034"/>
                <a:gd name="connsiteX11" fmla="*/ 1074809 w 1394118"/>
                <a:gd name="connsiteY11" fmla="*/ 941676 h 1213034"/>
                <a:gd name="connsiteX12" fmla="*/ 1108147 w 1394118"/>
                <a:gd name="connsiteY12" fmla="*/ 948820 h 1213034"/>
                <a:gd name="connsiteX13" fmla="*/ 1089097 w 1394118"/>
                <a:gd name="connsiteY13" fmla="*/ 1003589 h 1213034"/>
                <a:gd name="connsiteX14" fmla="*/ 1029566 w 1394118"/>
                <a:gd name="connsiteY14" fmla="*/ 1075026 h 1213034"/>
                <a:gd name="connsiteX15" fmla="*/ 1020040 w 1394118"/>
                <a:gd name="connsiteY15" fmla="*/ 1110745 h 1213034"/>
                <a:gd name="connsiteX16" fmla="*/ 1393832 w 1394118"/>
                <a:gd name="connsiteY16" fmla="*/ 1202787 h 1213034"/>
                <a:gd name="connsiteX17" fmla="*/ 1079572 w 1394118"/>
                <a:gd name="connsiteY17" fmla="*/ 841664 h 1213034"/>
                <a:gd name="connsiteX18" fmla="*/ 948603 w 1394118"/>
                <a:gd name="connsiteY18" fmla="*/ 660689 h 1213034"/>
                <a:gd name="connsiteX19" fmla="*/ 865259 w 1394118"/>
                <a:gd name="connsiteY19" fmla="*/ 486858 h 1213034"/>
                <a:gd name="connsiteX20" fmla="*/ 820015 w 1394118"/>
                <a:gd name="connsiteY20" fmla="*/ 351126 h 1213034"/>
                <a:gd name="connsiteX21" fmla="*/ 774772 w 1394118"/>
                <a:gd name="connsiteY21" fmla="*/ 179676 h 1213034"/>
                <a:gd name="connsiteX22" fmla="*/ 754331 w 1394118"/>
                <a:gd name="connsiteY22" fmla="*/ 49669 h 1213034"/>
                <a:gd name="connsiteX23" fmla="*/ 672911 w 1394118"/>
                <a:gd name="connsiteY23" fmla="*/ 1336 h 1213034"/>
                <a:gd name="connsiteX24" fmla="*/ 643060 w 1394118"/>
                <a:gd name="connsiteY24" fmla="*/ 105424 h 1213034"/>
                <a:gd name="connsiteX25" fmla="*/ 587518 w 1394118"/>
                <a:gd name="connsiteY25" fmla="*/ 259091 h 1213034"/>
                <a:gd name="connsiteX26" fmla="*/ 519205 w 1394118"/>
                <a:gd name="connsiteY26" fmla="*/ 404594 h 1213034"/>
                <a:gd name="connsiteX27" fmla="*/ 442451 w 1394118"/>
                <a:gd name="connsiteY27" fmla="*/ 519869 h 1213034"/>
                <a:gd name="connsiteX28" fmla="*/ 318191 w 1394118"/>
                <a:gd name="connsiteY28" fmla="*/ 622217 h 1213034"/>
                <a:gd name="connsiteX29" fmla="*/ 256278 w 1394118"/>
                <a:gd name="connsiteY29" fmla="*/ 605673 h 1213034"/>
                <a:gd name="connsiteX30" fmla="*/ 199500 w 1394118"/>
                <a:gd name="connsiteY30" fmla="*/ 544161 h 1213034"/>
                <a:gd name="connsiteX31" fmla="*/ 121812 w 1394118"/>
                <a:gd name="connsiteY31" fmla="*/ 542414 h 1213034"/>
                <a:gd name="connsiteX32" fmla="*/ 76075 w 1394118"/>
                <a:gd name="connsiteY32" fmla="*/ 605828 h 1213034"/>
                <a:gd name="connsiteX33" fmla="*/ 0 w 1394118"/>
                <a:gd name="connsiteY33" fmla="*/ 704943 h 1213034"/>
                <a:gd name="connsiteX0" fmla="*/ 0 w 1394037"/>
                <a:gd name="connsiteY0" fmla="*/ 704943 h 1209824"/>
                <a:gd name="connsiteX1" fmla="*/ 86590 w 1394037"/>
                <a:gd name="connsiteY1" fmla="*/ 832139 h 1209824"/>
                <a:gd name="connsiteX2" fmla="*/ 167553 w 1394037"/>
                <a:gd name="connsiteY2" fmla="*/ 927389 h 1209824"/>
                <a:gd name="connsiteX3" fmla="*/ 355672 w 1394037"/>
                <a:gd name="connsiteY3" fmla="*/ 1120270 h 1209824"/>
                <a:gd name="connsiteX4" fmla="*/ 486640 w 1394037"/>
                <a:gd name="connsiteY4" fmla="*/ 1205995 h 1209824"/>
                <a:gd name="connsiteX5" fmla="*/ 808109 w 1394037"/>
                <a:gd name="connsiteY5" fmla="*/ 1191708 h 1209824"/>
                <a:gd name="connsiteX6" fmla="*/ 803347 w 1394037"/>
                <a:gd name="connsiteY6" fmla="*/ 1163133 h 1209824"/>
                <a:gd name="connsiteX7" fmla="*/ 862878 w 1394037"/>
                <a:gd name="connsiteY7" fmla="*/ 1115508 h 1209824"/>
                <a:gd name="connsiteX8" fmla="*/ 931934 w 1394037"/>
                <a:gd name="connsiteY8" fmla="*/ 1065501 h 1209824"/>
                <a:gd name="connsiteX9" fmla="*/ 993847 w 1394037"/>
                <a:gd name="connsiteY9" fmla="*/ 1005970 h 1209824"/>
                <a:gd name="connsiteX10" fmla="*/ 1046234 w 1394037"/>
                <a:gd name="connsiteY10" fmla="*/ 951201 h 1209824"/>
                <a:gd name="connsiteX11" fmla="*/ 1074809 w 1394037"/>
                <a:gd name="connsiteY11" fmla="*/ 941676 h 1209824"/>
                <a:gd name="connsiteX12" fmla="*/ 1108147 w 1394037"/>
                <a:gd name="connsiteY12" fmla="*/ 948820 h 1209824"/>
                <a:gd name="connsiteX13" fmla="*/ 1089097 w 1394037"/>
                <a:gd name="connsiteY13" fmla="*/ 1003589 h 1209824"/>
                <a:gd name="connsiteX14" fmla="*/ 1029566 w 1394037"/>
                <a:gd name="connsiteY14" fmla="*/ 1075026 h 1209824"/>
                <a:gd name="connsiteX15" fmla="*/ 1393832 w 1394037"/>
                <a:gd name="connsiteY15" fmla="*/ 1202787 h 1209824"/>
                <a:gd name="connsiteX16" fmla="*/ 1079572 w 1394037"/>
                <a:gd name="connsiteY16" fmla="*/ 841664 h 1209824"/>
                <a:gd name="connsiteX17" fmla="*/ 948603 w 1394037"/>
                <a:gd name="connsiteY17" fmla="*/ 660689 h 1209824"/>
                <a:gd name="connsiteX18" fmla="*/ 865259 w 1394037"/>
                <a:gd name="connsiteY18" fmla="*/ 486858 h 1209824"/>
                <a:gd name="connsiteX19" fmla="*/ 820015 w 1394037"/>
                <a:gd name="connsiteY19" fmla="*/ 351126 h 1209824"/>
                <a:gd name="connsiteX20" fmla="*/ 774772 w 1394037"/>
                <a:gd name="connsiteY20" fmla="*/ 179676 h 1209824"/>
                <a:gd name="connsiteX21" fmla="*/ 754331 w 1394037"/>
                <a:gd name="connsiteY21" fmla="*/ 49669 h 1209824"/>
                <a:gd name="connsiteX22" fmla="*/ 672911 w 1394037"/>
                <a:gd name="connsiteY22" fmla="*/ 1336 h 1209824"/>
                <a:gd name="connsiteX23" fmla="*/ 643060 w 1394037"/>
                <a:gd name="connsiteY23" fmla="*/ 105424 h 1209824"/>
                <a:gd name="connsiteX24" fmla="*/ 587518 w 1394037"/>
                <a:gd name="connsiteY24" fmla="*/ 259091 h 1209824"/>
                <a:gd name="connsiteX25" fmla="*/ 519205 w 1394037"/>
                <a:gd name="connsiteY25" fmla="*/ 404594 h 1209824"/>
                <a:gd name="connsiteX26" fmla="*/ 442451 w 1394037"/>
                <a:gd name="connsiteY26" fmla="*/ 519869 h 1209824"/>
                <a:gd name="connsiteX27" fmla="*/ 318191 w 1394037"/>
                <a:gd name="connsiteY27" fmla="*/ 622217 h 1209824"/>
                <a:gd name="connsiteX28" fmla="*/ 256278 w 1394037"/>
                <a:gd name="connsiteY28" fmla="*/ 605673 h 1209824"/>
                <a:gd name="connsiteX29" fmla="*/ 199500 w 1394037"/>
                <a:gd name="connsiteY29" fmla="*/ 544161 h 1209824"/>
                <a:gd name="connsiteX30" fmla="*/ 121812 w 1394037"/>
                <a:gd name="connsiteY30" fmla="*/ 542414 h 1209824"/>
                <a:gd name="connsiteX31" fmla="*/ 76075 w 1394037"/>
                <a:gd name="connsiteY31" fmla="*/ 605828 h 1209824"/>
                <a:gd name="connsiteX32" fmla="*/ 0 w 1394037"/>
                <a:gd name="connsiteY32" fmla="*/ 704943 h 1209824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108147 w 1394036"/>
                <a:gd name="connsiteY12" fmla="*/ 948820 h 1209825"/>
                <a:gd name="connsiteX13" fmla="*/ 1029566 w 1394036"/>
                <a:gd name="connsiteY13" fmla="*/ 1075026 h 1209825"/>
                <a:gd name="connsiteX14" fmla="*/ 1393832 w 1394036"/>
                <a:gd name="connsiteY14" fmla="*/ 1202787 h 1209825"/>
                <a:gd name="connsiteX15" fmla="*/ 1079572 w 1394036"/>
                <a:gd name="connsiteY15" fmla="*/ 841664 h 1209825"/>
                <a:gd name="connsiteX16" fmla="*/ 948603 w 1394036"/>
                <a:gd name="connsiteY16" fmla="*/ 660689 h 1209825"/>
                <a:gd name="connsiteX17" fmla="*/ 865259 w 1394036"/>
                <a:gd name="connsiteY17" fmla="*/ 486858 h 1209825"/>
                <a:gd name="connsiteX18" fmla="*/ 820015 w 1394036"/>
                <a:gd name="connsiteY18" fmla="*/ 351126 h 1209825"/>
                <a:gd name="connsiteX19" fmla="*/ 774772 w 1394036"/>
                <a:gd name="connsiteY19" fmla="*/ 179676 h 1209825"/>
                <a:gd name="connsiteX20" fmla="*/ 754331 w 1394036"/>
                <a:gd name="connsiteY20" fmla="*/ 49669 h 1209825"/>
                <a:gd name="connsiteX21" fmla="*/ 672911 w 1394036"/>
                <a:gd name="connsiteY21" fmla="*/ 1336 h 1209825"/>
                <a:gd name="connsiteX22" fmla="*/ 643060 w 1394036"/>
                <a:gd name="connsiteY22" fmla="*/ 105424 h 1209825"/>
                <a:gd name="connsiteX23" fmla="*/ 587518 w 1394036"/>
                <a:gd name="connsiteY23" fmla="*/ 259091 h 1209825"/>
                <a:gd name="connsiteX24" fmla="*/ 519205 w 1394036"/>
                <a:gd name="connsiteY24" fmla="*/ 404594 h 1209825"/>
                <a:gd name="connsiteX25" fmla="*/ 442451 w 1394036"/>
                <a:gd name="connsiteY25" fmla="*/ 519869 h 1209825"/>
                <a:gd name="connsiteX26" fmla="*/ 318191 w 1394036"/>
                <a:gd name="connsiteY26" fmla="*/ 622217 h 1209825"/>
                <a:gd name="connsiteX27" fmla="*/ 256278 w 1394036"/>
                <a:gd name="connsiteY27" fmla="*/ 605673 h 1209825"/>
                <a:gd name="connsiteX28" fmla="*/ 199500 w 1394036"/>
                <a:gd name="connsiteY28" fmla="*/ 544161 h 1209825"/>
                <a:gd name="connsiteX29" fmla="*/ 121812 w 1394036"/>
                <a:gd name="connsiteY29" fmla="*/ 542414 h 1209825"/>
                <a:gd name="connsiteX30" fmla="*/ 76075 w 1394036"/>
                <a:gd name="connsiteY30" fmla="*/ 605828 h 1209825"/>
                <a:gd name="connsiteX31" fmla="*/ 0 w 1394036"/>
                <a:gd name="connsiteY31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74809 w 1394036"/>
                <a:gd name="connsiteY11" fmla="*/ 941676 h 1209825"/>
                <a:gd name="connsiteX12" fmla="*/ 1029566 w 1394036"/>
                <a:gd name="connsiteY12" fmla="*/ 1075026 h 1209825"/>
                <a:gd name="connsiteX13" fmla="*/ 1393832 w 1394036"/>
                <a:gd name="connsiteY13" fmla="*/ 1202787 h 1209825"/>
                <a:gd name="connsiteX14" fmla="*/ 1079572 w 1394036"/>
                <a:gd name="connsiteY14" fmla="*/ 841664 h 1209825"/>
                <a:gd name="connsiteX15" fmla="*/ 948603 w 1394036"/>
                <a:gd name="connsiteY15" fmla="*/ 660689 h 1209825"/>
                <a:gd name="connsiteX16" fmla="*/ 865259 w 1394036"/>
                <a:gd name="connsiteY16" fmla="*/ 486858 h 1209825"/>
                <a:gd name="connsiteX17" fmla="*/ 820015 w 1394036"/>
                <a:gd name="connsiteY17" fmla="*/ 351126 h 1209825"/>
                <a:gd name="connsiteX18" fmla="*/ 774772 w 1394036"/>
                <a:gd name="connsiteY18" fmla="*/ 179676 h 1209825"/>
                <a:gd name="connsiteX19" fmla="*/ 754331 w 1394036"/>
                <a:gd name="connsiteY19" fmla="*/ 49669 h 1209825"/>
                <a:gd name="connsiteX20" fmla="*/ 672911 w 1394036"/>
                <a:gd name="connsiteY20" fmla="*/ 1336 h 1209825"/>
                <a:gd name="connsiteX21" fmla="*/ 643060 w 1394036"/>
                <a:gd name="connsiteY21" fmla="*/ 105424 h 1209825"/>
                <a:gd name="connsiteX22" fmla="*/ 587518 w 1394036"/>
                <a:gd name="connsiteY22" fmla="*/ 259091 h 1209825"/>
                <a:gd name="connsiteX23" fmla="*/ 519205 w 1394036"/>
                <a:gd name="connsiteY23" fmla="*/ 404594 h 1209825"/>
                <a:gd name="connsiteX24" fmla="*/ 442451 w 1394036"/>
                <a:gd name="connsiteY24" fmla="*/ 519869 h 1209825"/>
                <a:gd name="connsiteX25" fmla="*/ 318191 w 1394036"/>
                <a:gd name="connsiteY25" fmla="*/ 622217 h 1209825"/>
                <a:gd name="connsiteX26" fmla="*/ 256278 w 1394036"/>
                <a:gd name="connsiteY26" fmla="*/ 605673 h 1209825"/>
                <a:gd name="connsiteX27" fmla="*/ 199500 w 1394036"/>
                <a:gd name="connsiteY27" fmla="*/ 544161 h 1209825"/>
                <a:gd name="connsiteX28" fmla="*/ 121812 w 1394036"/>
                <a:gd name="connsiteY28" fmla="*/ 542414 h 1209825"/>
                <a:gd name="connsiteX29" fmla="*/ 76075 w 1394036"/>
                <a:gd name="connsiteY29" fmla="*/ 605828 h 1209825"/>
                <a:gd name="connsiteX30" fmla="*/ 0 w 1394036"/>
                <a:gd name="connsiteY30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46234 w 1394036"/>
                <a:gd name="connsiteY10" fmla="*/ 951201 h 1209825"/>
                <a:gd name="connsiteX11" fmla="*/ 1029566 w 1394036"/>
                <a:gd name="connsiteY11" fmla="*/ 1075026 h 1209825"/>
                <a:gd name="connsiteX12" fmla="*/ 1393832 w 1394036"/>
                <a:gd name="connsiteY12" fmla="*/ 1202787 h 1209825"/>
                <a:gd name="connsiteX13" fmla="*/ 1079572 w 1394036"/>
                <a:gd name="connsiteY13" fmla="*/ 841664 h 1209825"/>
                <a:gd name="connsiteX14" fmla="*/ 948603 w 1394036"/>
                <a:gd name="connsiteY14" fmla="*/ 660689 h 1209825"/>
                <a:gd name="connsiteX15" fmla="*/ 865259 w 1394036"/>
                <a:gd name="connsiteY15" fmla="*/ 486858 h 1209825"/>
                <a:gd name="connsiteX16" fmla="*/ 820015 w 1394036"/>
                <a:gd name="connsiteY16" fmla="*/ 351126 h 1209825"/>
                <a:gd name="connsiteX17" fmla="*/ 774772 w 1394036"/>
                <a:gd name="connsiteY17" fmla="*/ 179676 h 1209825"/>
                <a:gd name="connsiteX18" fmla="*/ 754331 w 1394036"/>
                <a:gd name="connsiteY18" fmla="*/ 49669 h 1209825"/>
                <a:gd name="connsiteX19" fmla="*/ 672911 w 1394036"/>
                <a:gd name="connsiteY19" fmla="*/ 1336 h 1209825"/>
                <a:gd name="connsiteX20" fmla="*/ 643060 w 1394036"/>
                <a:gd name="connsiteY20" fmla="*/ 105424 h 1209825"/>
                <a:gd name="connsiteX21" fmla="*/ 587518 w 1394036"/>
                <a:gd name="connsiteY21" fmla="*/ 259091 h 1209825"/>
                <a:gd name="connsiteX22" fmla="*/ 519205 w 1394036"/>
                <a:gd name="connsiteY22" fmla="*/ 404594 h 1209825"/>
                <a:gd name="connsiteX23" fmla="*/ 442451 w 1394036"/>
                <a:gd name="connsiteY23" fmla="*/ 519869 h 1209825"/>
                <a:gd name="connsiteX24" fmla="*/ 318191 w 1394036"/>
                <a:gd name="connsiteY24" fmla="*/ 622217 h 1209825"/>
                <a:gd name="connsiteX25" fmla="*/ 256278 w 1394036"/>
                <a:gd name="connsiteY25" fmla="*/ 605673 h 1209825"/>
                <a:gd name="connsiteX26" fmla="*/ 199500 w 1394036"/>
                <a:gd name="connsiteY26" fmla="*/ 544161 h 1209825"/>
                <a:gd name="connsiteX27" fmla="*/ 121812 w 1394036"/>
                <a:gd name="connsiteY27" fmla="*/ 542414 h 1209825"/>
                <a:gd name="connsiteX28" fmla="*/ 76075 w 1394036"/>
                <a:gd name="connsiteY28" fmla="*/ 605828 h 1209825"/>
                <a:gd name="connsiteX29" fmla="*/ 0 w 1394036"/>
                <a:gd name="connsiteY29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993847 w 1394036"/>
                <a:gd name="connsiteY9" fmla="*/ 1005970 h 1209825"/>
                <a:gd name="connsiteX10" fmla="*/ 1029566 w 1394036"/>
                <a:gd name="connsiteY10" fmla="*/ 1075026 h 1209825"/>
                <a:gd name="connsiteX11" fmla="*/ 1393832 w 1394036"/>
                <a:gd name="connsiteY11" fmla="*/ 1202787 h 1209825"/>
                <a:gd name="connsiteX12" fmla="*/ 1079572 w 1394036"/>
                <a:gd name="connsiteY12" fmla="*/ 841664 h 1209825"/>
                <a:gd name="connsiteX13" fmla="*/ 948603 w 1394036"/>
                <a:gd name="connsiteY13" fmla="*/ 660689 h 1209825"/>
                <a:gd name="connsiteX14" fmla="*/ 865259 w 1394036"/>
                <a:gd name="connsiteY14" fmla="*/ 486858 h 1209825"/>
                <a:gd name="connsiteX15" fmla="*/ 820015 w 1394036"/>
                <a:gd name="connsiteY15" fmla="*/ 351126 h 1209825"/>
                <a:gd name="connsiteX16" fmla="*/ 774772 w 1394036"/>
                <a:gd name="connsiteY16" fmla="*/ 179676 h 1209825"/>
                <a:gd name="connsiteX17" fmla="*/ 754331 w 1394036"/>
                <a:gd name="connsiteY17" fmla="*/ 49669 h 1209825"/>
                <a:gd name="connsiteX18" fmla="*/ 672911 w 1394036"/>
                <a:gd name="connsiteY18" fmla="*/ 1336 h 1209825"/>
                <a:gd name="connsiteX19" fmla="*/ 643060 w 1394036"/>
                <a:gd name="connsiteY19" fmla="*/ 105424 h 1209825"/>
                <a:gd name="connsiteX20" fmla="*/ 587518 w 1394036"/>
                <a:gd name="connsiteY20" fmla="*/ 259091 h 1209825"/>
                <a:gd name="connsiteX21" fmla="*/ 519205 w 1394036"/>
                <a:gd name="connsiteY21" fmla="*/ 404594 h 1209825"/>
                <a:gd name="connsiteX22" fmla="*/ 442451 w 1394036"/>
                <a:gd name="connsiteY22" fmla="*/ 519869 h 1209825"/>
                <a:gd name="connsiteX23" fmla="*/ 318191 w 1394036"/>
                <a:gd name="connsiteY23" fmla="*/ 622217 h 1209825"/>
                <a:gd name="connsiteX24" fmla="*/ 256278 w 1394036"/>
                <a:gd name="connsiteY24" fmla="*/ 605673 h 1209825"/>
                <a:gd name="connsiteX25" fmla="*/ 199500 w 1394036"/>
                <a:gd name="connsiteY25" fmla="*/ 544161 h 1209825"/>
                <a:gd name="connsiteX26" fmla="*/ 121812 w 1394036"/>
                <a:gd name="connsiteY26" fmla="*/ 542414 h 1209825"/>
                <a:gd name="connsiteX27" fmla="*/ 76075 w 1394036"/>
                <a:gd name="connsiteY27" fmla="*/ 605828 h 1209825"/>
                <a:gd name="connsiteX28" fmla="*/ 0 w 1394036"/>
                <a:gd name="connsiteY28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931934 w 1394036"/>
                <a:gd name="connsiteY8" fmla="*/ 1065501 h 1209825"/>
                <a:gd name="connsiteX9" fmla="*/ 1029566 w 1394036"/>
                <a:gd name="connsiteY9" fmla="*/ 1075026 h 1209825"/>
                <a:gd name="connsiteX10" fmla="*/ 1393832 w 1394036"/>
                <a:gd name="connsiteY10" fmla="*/ 1202787 h 1209825"/>
                <a:gd name="connsiteX11" fmla="*/ 1079572 w 1394036"/>
                <a:gd name="connsiteY11" fmla="*/ 841664 h 1209825"/>
                <a:gd name="connsiteX12" fmla="*/ 948603 w 1394036"/>
                <a:gd name="connsiteY12" fmla="*/ 660689 h 1209825"/>
                <a:gd name="connsiteX13" fmla="*/ 865259 w 1394036"/>
                <a:gd name="connsiteY13" fmla="*/ 486858 h 1209825"/>
                <a:gd name="connsiteX14" fmla="*/ 820015 w 1394036"/>
                <a:gd name="connsiteY14" fmla="*/ 351126 h 1209825"/>
                <a:gd name="connsiteX15" fmla="*/ 774772 w 1394036"/>
                <a:gd name="connsiteY15" fmla="*/ 179676 h 1209825"/>
                <a:gd name="connsiteX16" fmla="*/ 754331 w 1394036"/>
                <a:gd name="connsiteY16" fmla="*/ 49669 h 1209825"/>
                <a:gd name="connsiteX17" fmla="*/ 672911 w 1394036"/>
                <a:gd name="connsiteY17" fmla="*/ 1336 h 1209825"/>
                <a:gd name="connsiteX18" fmla="*/ 643060 w 1394036"/>
                <a:gd name="connsiteY18" fmla="*/ 105424 h 1209825"/>
                <a:gd name="connsiteX19" fmla="*/ 587518 w 1394036"/>
                <a:gd name="connsiteY19" fmla="*/ 259091 h 1209825"/>
                <a:gd name="connsiteX20" fmla="*/ 519205 w 1394036"/>
                <a:gd name="connsiteY20" fmla="*/ 404594 h 1209825"/>
                <a:gd name="connsiteX21" fmla="*/ 442451 w 1394036"/>
                <a:gd name="connsiteY21" fmla="*/ 519869 h 1209825"/>
                <a:gd name="connsiteX22" fmla="*/ 318191 w 1394036"/>
                <a:gd name="connsiteY22" fmla="*/ 622217 h 1209825"/>
                <a:gd name="connsiteX23" fmla="*/ 256278 w 1394036"/>
                <a:gd name="connsiteY23" fmla="*/ 605673 h 1209825"/>
                <a:gd name="connsiteX24" fmla="*/ 199500 w 1394036"/>
                <a:gd name="connsiteY24" fmla="*/ 544161 h 1209825"/>
                <a:gd name="connsiteX25" fmla="*/ 121812 w 1394036"/>
                <a:gd name="connsiteY25" fmla="*/ 542414 h 1209825"/>
                <a:gd name="connsiteX26" fmla="*/ 76075 w 1394036"/>
                <a:gd name="connsiteY26" fmla="*/ 605828 h 1209825"/>
                <a:gd name="connsiteX27" fmla="*/ 0 w 1394036"/>
                <a:gd name="connsiteY27" fmla="*/ 704943 h 1209825"/>
                <a:gd name="connsiteX0" fmla="*/ 0 w 1394036"/>
                <a:gd name="connsiteY0" fmla="*/ 704943 h 1209825"/>
                <a:gd name="connsiteX1" fmla="*/ 86590 w 1394036"/>
                <a:gd name="connsiteY1" fmla="*/ 832139 h 1209825"/>
                <a:gd name="connsiteX2" fmla="*/ 167553 w 1394036"/>
                <a:gd name="connsiteY2" fmla="*/ 927389 h 1209825"/>
                <a:gd name="connsiteX3" fmla="*/ 355672 w 1394036"/>
                <a:gd name="connsiteY3" fmla="*/ 1120270 h 1209825"/>
                <a:gd name="connsiteX4" fmla="*/ 486640 w 1394036"/>
                <a:gd name="connsiteY4" fmla="*/ 1205995 h 1209825"/>
                <a:gd name="connsiteX5" fmla="*/ 808109 w 1394036"/>
                <a:gd name="connsiteY5" fmla="*/ 1191708 h 1209825"/>
                <a:gd name="connsiteX6" fmla="*/ 803347 w 1394036"/>
                <a:gd name="connsiteY6" fmla="*/ 1163133 h 1209825"/>
                <a:gd name="connsiteX7" fmla="*/ 862878 w 1394036"/>
                <a:gd name="connsiteY7" fmla="*/ 1115508 h 1209825"/>
                <a:gd name="connsiteX8" fmla="*/ 1029566 w 1394036"/>
                <a:gd name="connsiteY8" fmla="*/ 1075026 h 1209825"/>
                <a:gd name="connsiteX9" fmla="*/ 1393832 w 1394036"/>
                <a:gd name="connsiteY9" fmla="*/ 1202787 h 1209825"/>
                <a:gd name="connsiteX10" fmla="*/ 1079572 w 1394036"/>
                <a:gd name="connsiteY10" fmla="*/ 841664 h 1209825"/>
                <a:gd name="connsiteX11" fmla="*/ 948603 w 1394036"/>
                <a:gd name="connsiteY11" fmla="*/ 660689 h 1209825"/>
                <a:gd name="connsiteX12" fmla="*/ 865259 w 1394036"/>
                <a:gd name="connsiteY12" fmla="*/ 486858 h 1209825"/>
                <a:gd name="connsiteX13" fmla="*/ 820015 w 1394036"/>
                <a:gd name="connsiteY13" fmla="*/ 351126 h 1209825"/>
                <a:gd name="connsiteX14" fmla="*/ 774772 w 1394036"/>
                <a:gd name="connsiteY14" fmla="*/ 179676 h 1209825"/>
                <a:gd name="connsiteX15" fmla="*/ 754331 w 1394036"/>
                <a:gd name="connsiteY15" fmla="*/ 49669 h 1209825"/>
                <a:gd name="connsiteX16" fmla="*/ 672911 w 1394036"/>
                <a:gd name="connsiteY16" fmla="*/ 1336 h 1209825"/>
                <a:gd name="connsiteX17" fmla="*/ 643060 w 1394036"/>
                <a:gd name="connsiteY17" fmla="*/ 105424 h 1209825"/>
                <a:gd name="connsiteX18" fmla="*/ 587518 w 1394036"/>
                <a:gd name="connsiteY18" fmla="*/ 259091 h 1209825"/>
                <a:gd name="connsiteX19" fmla="*/ 519205 w 1394036"/>
                <a:gd name="connsiteY19" fmla="*/ 404594 h 1209825"/>
                <a:gd name="connsiteX20" fmla="*/ 442451 w 1394036"/>
                <a:gd name="connsiteY20" fmla="*/ 519869 h 1209825"/>
                <a:gd name="connsiteX21" fmla="*/ 318191 w 1394036"/>
                <a:gd name="connsiteY21" fmla="*/ 622217 h 1209825"/>
                <a:gd name="connsiteX22" fmla="*/ 256278 w 1394036"/>
                <a:gd name="connsiteY22" fmla="*/ 605673 h 1209825"/>
                <a:gd name="connsiteX23" fmla="*/ 199500 w 1394036"/>
                <a:gd name="connsiteY23" fmla="*/ 544161 h 1209825"/>
                <a:gd name="connsiteX24" fmla="*/ 121812 w 1394036"/>
                <a:gd name="connsiteY24" fmla="*/ 542414 h 1209825"/>
                <a:gd name="connsiteX25" fmla="*/ 76075 w 1394036"/>
                <a:gd name="connsiteY25" fmla="*/ 605828 h 1209825"/>
                <a:gd name="connsiteX26" fmla="*/ 0 w 1394036"/>
                <a:gd name="connsiteY26" fmla="*/ 704943 h 120982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862878 w 1394036"/>
                <a:gd name="connsiteY7" fmla="*/ 1115508 h 1205995"/>
                <a:gd name="connsiteX8" fmla="*/ 1393832 w 1394036"/>
                <a:gd name="connsiteY8" fmla="*/ 1202787 h 1205995"/>
                <a:gd name="connsiteX9" fmla="*/ 1079572 w 1394036"/>
                <a:gd name="connsiteY9" fmla="*/ 841664 h 1205995"/>
                <a:gd name="connsiteX10" fmla="*/ 948603 w 1394036"/>
                <a:gd name="connsiteY10" fmla="*/ 660689 h 1205995"/>
                <a:gd name="connsiteX11" fmla="*/ 865259 w 1394036"/>
                <a:gd name="connsiteY11" fmla="*/ 486858 h 1205995"/>
                <a:gd name="connsiteX12" fmla="*/ 820015 w 1394036"/>
                <a:gd name="connsiteY12" fmla="*/ 351126 h 1205995"/>
                <a:gd name="connsiteX13" fmla="*/ 774772 w 1394036"/>
                <a:gd name="connsiteY13" fmla="*/ 179676 h 1205995"/>
                <a:gd name="connsiteX14" fmla="*/ 754331 w 1394036"/>
                <a:gd name="connsiteY14" fmla="*/ 49669 h 1205995"/>
                <a:gd name="connsiteX15" fmla="*/ 672911 w 1394036"/>
                <a:gd name="connsiteY15" fmla="*/ 1336 h 1205995"/>
                <a:gd name="connsiteX16" fmla="*/ 643060 w 1394036"/>
                <a:gd name="connsiteY16" fmla="*/ 105424 h 1205995"/>
                <a:gd name="connsiteX17" fmla="*/ 587518 w 1394036"/>
                <a:gd name="connsiteY17" fmla="*/ 259091 h 1205995"/>
                <a:gd name="connsiteX18" fmla="*/ 519205 w 1394036"/>
                <a:gd name="connsiteY18" fmla="*/ 404594 h 1205995"/>
                <a:gd name="connsiteX19" fmla="*/ 442451 w 1394036"/>
                <a:gd name="connsiteY19" fmla="*/ 519869 h 1205995"/>
                <a:gd name="connsiteX20" fmla="*/ 318191 w 1394036"/>
                <a:gd name="connsiteY20" fmla="*/ 622217 h 1205995"/>
                <a:gd name="connsiteX21" fmla="*/ 256278 w 1394036"/>
                <a:gd name="connsiteY21" fmla="*/ 605673 h 1205995"/>
                <a:gd name="connsiteX22" fmla="*/ 199500 w 1394036"/>
                <a:gd name="connsiteY22" fmla="*/ 544161 h 1205995"/>
                <a:gd name="connsiteX23" fmla="*/ 121812 w 1394036"/>
                <a:gd name="connsiteY23" fmla="*/ 542414 h 1205995"/>
                <a:gd name="connsiteX24" fmla="*/ 76075 w 1394036"/>
                <a:gd name="connsiteY24" fmla="*/ 605828 h 1205995"/>
                <a:gd name="connsiteX25" fmla="*/ 0 w 1394036"/>
                <a:gd name="connsiteY25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803347 w 1394036"/>
                <a:gd name="connsiteY6" fmla="*/ 1163133 h 1205995"/>
                <a:gd name="connsiteX7" fmla="*/ 1393832 w 1394036"/>
                <a:gd name="connsiteY7" fmla="*/ 1202787 h 1205995"/>
                <a:gd name="connsiteX8" fmla="*/ 1079572 w 1394036"/>
                <a:gd name="connsiteY8" fmla="*/ 841664 h 1205995"/>
                <a:gd name="connsiteX9" fmla="*/ 948603 w 1394036"/>
                <a:gd name="connsiteY9" fmla="*/ 660689 h 1205995"/>
                <a:gd name="connsiteX10" fmla="*/ 865259 w 1394036"/>
                <a:gd name="connsiteY10" fmla="*/ 486858 h 1205995"/>
                <a:gd name="connsiteX11" fmla="*/ 820015 w 1394036"/>
                <a:gd name="connsiteY11" fmla="*/ 351126 h 1205995"/>
                <a:gd name="connsiteX12" fmla="*/ 774772 w 1394036"/>
                <a:gd name="connsiteY12" fmla="*/ 179676 h 1205995"/>
                <a:gd name="connsiteX13" fmla="*/ 754331 w 1394036"/>
                <a:gd name="connsiteY13" fmla="*/ 49669 h 1205995"/>
                <a:gd name="connsiteX14" fmla="*/ 672911 w 1394036"/>
                <a:gd name="connsiteY14" fmla="*/ 1336 h 1205995"/>
                <a:gd name="connsiteX15" fmla="*/ 643060 w 1394036"/>
                <a:gd name="connsiteY15" fmla="*/ 105424 h 1205995"/>
                <a:gd name="connsiteX16" fmla="*/ 587518 w 1394036"/>
                <a:gd name="connsiteY16" fmla="*/ 259091 h 1205995"/>
                <a:gd name="connsiteX17" fmla="*/ 519205 w 1394036"/>
                <a:gd name="connsiteY17" fmla="*/ 404594 h 1205995"/>
                <a:gd name="connsiteX18" fmla="*/ 442451 w 1394036"/>
                <a:gd name="connsiteY18" fmla="*/ 519869 h 1205995"/>
                <a:gd name="connsiteX19" fmla="*/ 318191 w 1394036"/>
                <a:gd name="connsiteY19" fmla="*/ 622217 h 1205995"/>
                <a:gd name="connsiteX20" fmla="*/ 256278 w 1394036"/>
                <a:gd name="connsiteY20" fmla="*/ 605673 h 1205995"/>
                <a:gd name="connsiteX21" fmla="*/ 199500 w 1394036"/>
                <a:gd name="connsiteY21" fmla="*/ 544161 h 1205995"/>
                <a:gd name="connsiteX22" fmla="*/ 121812 w 1394036"/>
                <a:gd name="connsiteY22" fmla="*/ 542414 h 1205995"/>
                <a:gd name="connsiteX23" fmla="*/ 76075 w 1394036"/>
                <a:gd name="connsiteY23" fmla="*/ 605828 h 1205995"/>
                <a:gd name="connsiteX24" fmla="*/ 0 w 1394036"/>
                <a:gd name="connsiteY24" fmla="*/ 704943 h 1205995"/>
                <a:gd name="connsiteX0" fmla="*/ 0 w 1394036"/>
                <a:gd name="connsiteY0" fmla="*/ 704943 h 1205995"/>
                <a:gd name="connsiteX1" fmla="*/ 86590 w 1394036"/>
                <a:gd name="connsiteY1" fmla="*/ 832139 h 1205995"/>
                <a:gd name="connsiteX2" fmla="*/ 167553 w 1394036"/>
                <a:gd name="connsiteY2" fmla="*/ 927389 h 1205995"/>
                <a:gd name="connsiteX3" fmla="*/ 355672 w 1394036"/>
                <a:gd name="connsiteY3" fmla="*/ 1120270 h 1205995"/>
                <a:gd name="connsiteX4" fmla="*/ 486640 w 1394036"/>
                <a:gd name="connsiteY4" fmla="*/ 1205995 h 1205995"/>
                <a:gd name="connsiteX5" fmla="*/ 808109 w 1394036"/>
                <a:gd name="connsiteY5" fmla="*/ 1191708 h 1205995"/>
                <a:gd name="connsiteX6" fmla="*/ 1393832 w 1394036"/>
                <a:gd name="connsiteY6" fmla="*/ 1202787 h 1205995"/>
                <a:gd name="connsiteX7" fmla="*/ 1079572 w 1394036"/>
                <a:gd name="connsiteY7" fmla="*/ 841664 h 1205995"/>
                <a:gd name="connsiteX8" fmla="*/ 948603 w 1394036"/>
                <a:gd name="connsiteY8" fmla="*/ 660689 h 1205995"/>
                <a:gd name="connsiteX9" fmla="*/ 865259 w 1394036"/>
                <a:gd name="connsiteY9" fmla="*/ 486858 h 1205995"/>
                <a:gd name="connsiteX10" fmla="*/ 820015 w 1394036"/>
                <a:gd name="connsiteY10" fmla="*/ 351126 h 1205995"/>
                <a:gd name="connsiteX11" fmla="*/ 774772 w 1394036"/>
                <a:gd name="connsiteY11" fmla="*/ 179676 h 1205995"/>
                <a:gd name="connsiteX12" fmla="*/ 754331 w 1394036"/>
                <a:gd name="connsiteY12" fmla="*/ 49669 h 1205995"/>
                <a:gd name="connsiteX13" fmla="*/ 672911 w 1394036"/>
                <a:gd name="connsiteY13" fmla="*/ 1336 h 1205995"/>
                <a:gd name="connsiteX14" fmla="*/ 643060 w 1394036"/>
                <a:gd name="connsiteY14" fmla="*/ 105424 h 1205995"/>
                <a:gd name="connsiteX15" fmla="*/ 587518 w 1394036"/>
                <a:gd name="connsiteY15" fmla="*/ 259091 h 1205995"/>
                <a:gd name="connsiteX16" fmla="*/ 519205 w 1394036"/>
                <a:gd name="connsiteY16" fmla="*/ 404594 h 1205995"/>
                <a:gd name="connsiteX17" fmla="*/ 442451 w 1394036"/>
                <a:gd name="connsiteY17" fmla="*/ 519869 h 1205995"/>
                <a:gd name="connsiteX18" fmla="*/ 318191 w 1394036"/>
                <a:gd name="connsiteY18" fmla="*/ 622217 h 1205995"/>
                <a:gd name="connsiteX19" fmla="*/ 256278 w 1394036"/>
                <a:gd name="connsiteY19" fmla="*/ 605673 h 1205995"/>
                <a:gd name="connsiteX20" fmla="*/ 199500 w 1394036"/>
                <a:gd name="connsiteY20" fmla="*/ 544161 h 1205995"/>
                <a:gd name="connsiteX21" fmla="*/ 121812 w 1394036"/>
                <a:gd name="connsiteY21" fmla="*/ 542414 h 1205995"/>
                <a:gd name="connsiteX22" fmla="*/ 76075 w 1394036"/>
                <a:gd name="connsiteY22" fmla="*/ 605828 h 1205995"/>
                <a:gd name="connsiteX23" fmla="*/ 0 w 1394036"/>
                <a:gd name="connsiteY23" fmla="*/ 704943 h 120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94036" h="1205995">
                  <a:moveTo>
                    <a:pt x="0" y="704943"/>
                  </a:moveTo>
                  <a:lnTo>
                    <a:pt x="86590" y="832139"/>
                  </a:lnTo>
                  <a:lnTo>
                    <a:pt x="167553" y="927389"/>
                  </a:lnTo>
                  <a:lnTo>
                    <a:pt x="355672" y="1120270"/>
                  </a:lnTo>
                  <a:lnTo>
                    <a:pt x="486640" y="1205995"/>
                  </a:lnTo>
                  <a:lnTo>
                    <a:pt x="808109" y="1191708"/>
                  </a:lnTo>
                  <a:lnTo>
                    <a:pt x="1393832" y="1202787"/>
                  </a:lnTo>
                  <a:cubicBezTo>
                    <a:pt x="1402166" y="1163893"/>
                    <a:pt x="1153777" y="932014"/>
                    <a:pt x="1079572" y="841664"/>
                  </a:cubicBezTo>
                  <a:cubicBezTo>
                    <a:pt x="1005367" y="751314"/>
                    <a:pt x="984322" y="719823"/>
                    <a:pt x="948603" y="660689"/>
                  </a:cubicBezTo>
                  <a:cubicBezTo>
                    <a:pt x="912884" y="601555"/>
                    <a:pt x="886690" y="538452"/>
                    <a:pt x="865259" y="486858"/>
                  </a:cubicBezTo>
                  <a:cubicBezTo>
                    <a:pt x="843828" y="435264"/>
                    <a:pt x="835096" y="402323"/>
                    <a:pt x="820015" y="351126"/>
                  </a:cubicBezTo>
                  <a:lnTo>
                    <a:pt x="774772" y="179676"/>
                  </a:lnTo>
                  <a:cubicBezTo>
                    <a:pt x="767958" y="133835"/>
                    <a:pt x="761145" y="95510"/>
                    <a:pt x="754331" y="49669"/>
                  </a:cubicBezTo>
                  <a:cubicBezTo>
                    <a:pt x="741529" y="33723"/>
                    <a:pt x="691456" y="-7957"/>
                    <a:pt x="672911" y="1336"/>
                  </a:cubicBezTo>
                  <a:cubicBezTo>
                    <a:pt x="654366" y="10629"/>
                    <a:pt x="662409" y="60882"/>
                    <a:pt x="643060" y="105424"/>
                  </a:cubicBezTo>
                  <a:lnTo>
                    <a:pt x="587518" y="259091"/>
                  </a:lnTo>
                  <a:cubicBezTo>
                    <a:pt x="558943" y="310288"/>
                    <a:pt x="543383" y="361131"/>
                    <a:pt x="519205" y="404594"/>
                  </a:cubicBezTo>
                  <a:cubicBezTo>
                    <a:pt x="495027" y="448057"/>
                    <a:pt x="470526" y="504056"/>
                    <a:pt x="442451" y="519869"/>
                  </a:cubicBezTo>
                  <a:cubicBezTo>
                    <a:pt x="414376" y="535682"/>
                    <a:pt x="349220" y="607916"/>
                    <a:pt x="318191" y="622217"/>
                  </a:cubicBezTo>
                  <a:cubicBezTo>
                    <a:pt x="287162" y="636518"/>
                    <a:pt x="276060" y="618682"/>
                    <a:pt x="256278" y="605673"/>
                  </a:cubicBezTo>
                  <a:cubicBezTo>
                    <a:pt x="236496" y="592664"/>
                    <a:pt x="221911" y="554704"/>
                    <a:pt x="199500" y="544161"/>
                  </a:cubicBezTo>
                  <a:cubicBezTo>
                    <a:pt x="177089" y="533618"/>
                    <a:pt x="137790" y="534641"/>
                    <a:pt x="121812" y="542414"/>
                  </a:cubicBezTo>
                  <a:cubicBezTo>
                    <a:pt x="105834" y="550187"/>
                    <a:pt x="86774" y="588760"/>
                    <a:pt x="76075" y="605828"/>
                  </a:cubicBezTo>
                  <a:lnTo>
                    <a:pt x="0" y="704943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 dirty="0"/>
            </a:p>
          </p:txBody>
        </p:sp>
        <p:sp>
          <p:nvSpPr>
            <p:cNvPr id="363" name="Freeform 362"/>
            <p:cNvSpPr/>
            <p:nvPr/>
          </p:nvSpPr>
          <p:spPr bwMode="auto">
            <a:xfrm>
              <a:off x="5077687" y="3839151"/>
              <a:ext cx="510975" cy="1764320"/>
            </a:xfrm>
            <a:custGeom>
              <a:avLst/>
              <a:gdLst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18484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3504 w 718835"/>
                <a:gd name="connsiteY2" fmla="*/ 1974161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8835" h="2502447">
                  <a:moveTo>
                    <a:pt x="718835" y="2502447"/>
                  </a:moveTo>
                  <a:cubicBezTo>
                    <a:pt x="637790" y="2403783"/>
                    <a:pt x="526654" y="2287591"/>
                    <a:pt x="445609" y="2188927"/>
                  </a:cubicBezTo>
                  <a:cubicBezTo>
                    <a:pt x="375135" y="2101715"/>
                    <a:pt x="340463" y="2054046"/>
                    <a:pt x="293504" y="1974161"/>
                  </a:cubicBezTo>
                  <a:cubicBezTo>
                    <a:pt x="246545" y="1894276"/>
                    <a:pt x="200611" y="1820878"/>
                    <a:pt x="163852" y="1709614"/>
                  </a:cubicBezTo>
                  <a:cubicBezTo>
                    <a:pt x="127093" y="1598350"/>
                    <a:pt x="94094" y="1428145"/>
                    <a:pt x="72952" y="1306578"/>
                  </a:cubicBezTo>
                  <a:cubicBezTo>
                    <a:pt x="51810" y="1185010"/>
                    <a:pt x="45634" y="1083055"/>
                    <a:pt x="36999" y="980209"/>
                  </a:cubicBezTo>
                  <a:cubicBezTo>
                    <a:pt x="28364" y="877363"/>
                    <a:pt x="25547" y="842784"/>
                    <a:pt x="21142" y="689503"/>
                  </a:cubicBezTo>
                  <a:cubicBezTo>
                    <a:pt x="16737" y="536222"/>
                    <a:pt x="14095" y="165353"/>
                    <a:pt x="10571" y="60523"/>
                  </a:cubicBezTo>
                  <a:cubicBezTo>
                    <a:pt x="7047" y="-44307"/>
                    <a:pt x="3523" y="8108"/>
                    <a:pt x="0" y="60523"/>
                  </a:cubicBez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64" name="Freeform 363"/>
            <p:cNvSpPr/>
            <p:nvPr/>
          </p:nvSpPr>
          <p:spPr>
            <a:xfrm>
              <a:off x="8412236" y="4907596"/>
              <a:ext cx="443302" cy="688371"/>
            </a:xfrm>
            <a:custGeom>
              <a:avLst/>
              <a:gdLst>
                <a:gd name="connsiteX0" fmla="*/ 0 w 445293"/>
                <a:gd name="connsiteY0" fmla="*/ 0 h 700087"/>
                <a:gd name="connsiteX1" fmla="*/ 445293 w 445293"/>
                <a:gd name="connsiteY1" fmla="*/ 4762 h 700087"/>
                <a:gd name="connsiteX2" fmla="*/ 445293 w 445293"/>
                <a:gd name="connsiteY2" fmla="*/ 700087 h 700087"/>
                <a:gd name="connsiteX3" fmla="*/ 0 w 445293"/>
                <a:gd name="connsiteY3" fmla="*/ 0 h 700087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0 w 445293"/>
                <a:gd name="connsiteY3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33375 w 445293"/>
                <a:gd name="connsiteY3" fmla="*/ 523874 h 702468"/>
                <a:gd name="connsiteX4" fmla="*/ 0 w 445293"/>
                <a:gd name="connsiteY4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16706 w 445293"/>
                <a:gd name="connsiteY3" fmla="*/ 690561 h 702468"/>
                <a:gd name="connsiteX4" fmla="*/ 0 w 445293"/>
                <a:gd name="connsiteY4" fmla="*/ 0 h 702468"/>
                <a:gd name="connsiteX0" fmla="*/ 0 w 447780"/>
                <a:gd name="connsiteY0" fmla="*/ 0 h 695324"/>
                <a:gd name="connsiteX1" fmla="*/ 445293 w 447780"/>
                <a:gd name="connsiteY1" fmla="*/ 4762 h 695324"/>
                <a:gd name="connsiteX2" fmla="*/ 447675 w 447780"/>
                <a:gd name="connsiteY2" fmla="*/ 695324 h 695324"/>
                <a:gd name="connsiteX3" fmla="*/ 316706 w 447780"/>
                <a:gd name="connsiteY3" fmla="*/ 690561 h 695324"/>
                <a:gd name="connsiteX4" fmla="*/ 0 w 447780"/>
                <a:gd name="connsiteY4" fmla="*/ 0 h 69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780" h="695324">
                  <a:moveTo>
                    <a:pt x="0" y="0"/>
                  </a:moveTo>
                  <a:lnTo>
                    <a:pt x="445293" y="4762"/>
                  </a:lnTo>
                  <a:cubicBezTo>
                    <a:pt x="444499" y="237331"/>
                    <a:pt x="448469" y="462755"/>
                    <a:pt x="447675" y="695324"/>
                  </a:cubicBezTo>
                  <a:lnTo>
                    <a:pt x="316706" y="690561"/>
                  </a:lnTo>
                  <a:lnTo>
                    <a:pt x="0" y="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65" name="Freeform 364"/>
            <p:cNvSpPr/>
            <p:nvPr/>
          </p:nvSpPr>
          <p:spPr>
            <a:xfrm>
              <a:off x="7872364" y="4808583"/>
              <a:ext cx="990127" cy="785026"/>
            </a:xfrm>
            <a:custGeom>
              <a:avLst/>
              <a:gdLst>
                <a:gd name="connsiteX0" fmla="*/ 1050132 w 1150144"/>
                <a:gd name="connsiteY0" fmla="*/ 107156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143000 w 1150144"/>
                <a:gd name="connsiteY29" fmla="*/ 107156 h 797719"/>
                <a:gd name="connsiteX30" fmla="*/ 1050132 w 1150144"/>
                <a:gd name="connsiteY30" fmla="*/ 107156 h 797719"/>
                <a:gd name="connsiteX0" fmla="*/ 1050132 w 1157604"/>
                <a:gd name="connsiteY0" fmla="*/ 107156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107156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945357 w 1157604"/>
                <a:gd name="connsiteY30" fmla="*/ 235743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397669 h 797719"/>
                <a:gd name="connsiteX31" fmla="*/ 945357 w 1157604"/>
                <a:gd name="connsiteY31" fmla="*/ 235743 h 797719"/>
                <a:gd name="connsiteX0" fmla="*/ 945357 w 1211391"/>
                <a:gd name="connsiteY0" fmla="*/ 235743 h 797719"/>
                <a:gd name="connsiteX1" fmla="*/ 747713 w 1211391"/>
                <a:gd name="connsiteY1" fmla="*/ 100013 h 797719"/>
                <a:gd name="connsiteX2" fmla="*/ 502444 w 1211391"/>
                <a:gd name="connsiteY2" fmla="*/ 95250 h 797719"/>
                <a:gd name="connsiteX3" fmla="*/ 359569 w 1211391"/>
                <a:gd name="connsiteY3" fmla="*/ 92869 h 797719"/>
                <a:gd name="connsiteX4" fmla="*/ 264319 w 1211391"/>
                <a:gd name="connsiteY4" fmla="*/ 83344 h 797719"/>
                <a:gd name="connsiteX5" fmla="*/ 238125 w 1211391"/>
                <a:gd name="connsiteY5" fmla="*/ 45244 h 797719"/>
                <a:gd name="connsiteX6" fmla="*/ 223838 w 1211391"/>
                <a:gd name="connsiteY6" fmla="*/ 26194 h 797719"/>
                <a:gd name="connsiteX7" fmla="*/ 209550 w 1211391"/>
                <a:gd name="connsiteY7" fmla="*/ 4763 h 797719"/>
                <a:gd name="connsiteX8" fmla="*/ 183357 w 1211391"/>
                <a:gd name="connsiteY8" fmla="*/ 16669 h 797719"/>
                <a:gd name="connsiteX9" fmla="*/ 171450 w 1211391"/>
                <a:gd name="connsiteY9" fmla="*/ 0 h 797719"/>
                <a:gd name="connsiteX10" fmla="*/ 145257 w 1211391"/>
                <a:gd name="connsiteY10" fmla="*/ 35719 h 797719"/>
                <a:gd name="connsiteX11" fmla="*/ 138113 w 1211391"/>
                <a:gd name="connsiteY11" fmla="*/ 50006 h 797719"/>
                <a:gd name="connsiteX12" fmla="*/ 116682 w 1211391"/>
                <a:gd name="connsiteY12" fmla="*/ 59531 h 797719"/>
                <a:gd name="connsiteX13" fmla="*/ 116682 w 1211391"/>
                <a:gd name="connsiteY13" fmla="*/ 111919 h 797719"/>
                <a:gd name="connsiteX14" fmla="*/ 80963 w 1211391"/>
                <a:gd name="connsiteY14" fmla="*/ 200025 h 797719"/>
                <a:gd name="connsiteX15" fmla="*/ 83344 w 1211391"/>
                <a:gd name="connsiteY15" fmla="*/ 247650 h 797719"/>
                <a:gd name="connsiteX16" fmla="*/ 73819 w 1211391"/>
                <a:gd name="connsiteY16" fmla="*/ 295275 h 797719"/>
                <a:gd name="connsiteX17" fmla="*/ 59532 w 1211391"/>
                <a:gd name="connsiteY17" fmla="*/ 350044 h 797719"/>
                <a:gd name="connsiteX18" fmla="*/ 61913 w 1211391"/>
                <a:gd name="connsiteY18" fmla="*/ 407194 h 797719"/>
                <a:gd name="connsiteX19" fmla="*/ 59532 w 1211391"/>
                <a:gd name="connsiteY19" fmla="*/ 469106 h 797719"/>
                <a:gd name="connsiteX20" fmla="*/ 26194 w 1211391"/>
                <a:gd name="connsiteY20" fmla="*/ 538163 h 797719"/>
                <a:gd name="connsiteX21" fmla="*/ 11907 w 1211391"/>
                <a:gd name="connsiteY21" fmla="*/ 566738 h 797719"/>
                <a:gd name="connsiteX22" fmla="*/ 2382 w 1211391"/>
                <a:gd name="connsiteY22" fmla="*/ 588169 h 797719"/>
                <a:gd name="connsiteX23" fmla="*/ 4763 w 1211391"/>
                <a:gd name="connsiteY23" fmla="*/ 626269 h 797719"/>
                <a:gd name="connsiteX24" fmla="*/ 4763 w 1211391"/>
                <a:gd name="connsiteY24" fmla="*/ 626269 h 797719"/>
                <a:gd name="connsiteX25" fmla="*/ 0 w 1211391"/>
                <a:gd name="connsiteY25" fmla="*/ 704850 h 797719"/>
                <a:gd name="connsiteX26" fmla="*/ 21432 w 1211391"/>
                <a:gd name="connsiteY26" fmla="*/ 752475 h 797719"/>
                <a:gd name="connsiteX27" fmla="*/ 26194 w 1211391"/>
                <a:gd name="connsiteY27" fmla="*/ 797719 h 797719"/>
                <a:gd name="connsiteX28" fmla="*/ 1150144 w 1211391"/>
                <a:gd name="connsiteY28" fmla="*/ 790575 h 797719"/>
                <a:gd name="connsiteX29" fmla="*/ 1050132 w 1211391"/>
                <a:gd name="connsiteY29" fmla="*/ 397669 h 797719"/>
                <a:gd name="connsiteX30" fmla="*/ 945357 w 1211391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504827 w 1152527"/>
                <a:gd name="connsiteY2" fmla="*/ 95250 h 797719"/>
                <a:gd name="connsiteX3" fmla="*/ 361952 w 1152527"/>
                <a:gd name="connsiteY3" fmla="*/ 92869 h 797719"/>
                <a:gd name="connsiteX4" fmla="*/ 266702 w 1152527"/>
                <a:gd name="connsiteY4" fmla="*/ 83344 h 797719"/>
                <a:gd name="connsiteX5" fmla="*/ 240508 w 1152527"/>
                <a:gd name="connsiteY5" fmla="*/ 45244 h 797719"/>
                <a:gd name="connsiteX6" fmla="*/ 226221 w 1152527"/>
                <a:gd name="connsiteY6" fmla="*/ 26194 h 797719"/>
                <a:gd name="connsiteX7" fmla="*/ 211933 w 1152527"/>
                <a:gd name="connsiteY7" fmla="*/ 4763 h 797719"/>
                <a:gd name="connsiteX8" fmla="*/ 185740 w 1152527"/>
                <a:gd name="connsiteY8" fmla="*/ 16669 h 797719"/>
                <a:gd name="connsiteX9" fmla="*/ 173833 w 1152527"/>
                <a:gd name="connsiteY9" fmla="*/ 0 h 797719"/>
                <a:gd name="connsiteX10" fmla="*/ 147640 w 1152527"/>
                <a:gd name="connsiteY10" fmla="*/ 35719 h 797719"/>
                <a:gd name="connsiteX11" fmla="*/ 140496 w 1152527"/>
                <a:gd name="connsiteY11" fmla="*/ 50006 h 797719"/>
                <a:gd name="connsiteX12" fmla="*/ 119065 w 1152527"/>
                <a:gd name="connsiteY12" fmla="*/ 59531 h 797719"/>
                <a:gd name="connsiteX13" fmla="*/ 119065 w 1152527"/>
                <a:gd name="connsiteY13" fmla="*/ 111919 h 797719"/>
                <a:gd name="connsiteX14" fmla="*/ 83346 w 1152527"/>
                <a:gd name="connsiteY14" fmla="*/ 200025 h 797719"/>
                <a:gd name="connsiteX15" fmla="*/ 85727 w 1152527"/>
                <a:gd name="connsiteY15" fmla="*/ 247650 h 797719"/>
                <a:gd name="connsiteX16" fmla="*/ 76202 w 1152527"/>
                <a:gd name="connsiteY16" fmla="*/ 295275 h 797719"/>
                <a:gd name="connsiteX17" fmla="*/ 61915 w 1152527"/>
                <a:gd name="connsiteY17" fmla="*/ 350044 h 797719"/>
                <a:gd name="connsiteX18" fmla="*/ 64296 w 1152527"/>
                <a:gd name="connsiteY18" fmla="*/ 407194 h 797719"/>
                <a:gd name="connsiteX19" fmla="*/ 61915 w 1152527"/>
                <a:gd name="connsiteY19" fmla="*/ 469106 h 797719"/>
                <a:gd name="connsiteX20" fmla="*/ 28577 w 1152527"/>
                <a:gd name="connsiteY20" fmla="*/ 538163 h 797719"/>
                <a:gd name="connsiteX21" fmla="*/ 14290 w 1152527"/>
                <a:gd name="connsiteY21" fmla="*/ 566738 h 797719"/>
                <a:gd name="connsiteX22" fmla="*/ 4765 w 1152527"/>
                <a:gd name="connsiteY22" fmla="*/ 588169 h 797719"/>
                <a:gd name="connsiteX23" fmla="*/ 7146 w 1152527"/>
                <a:gd name="connsiteY23" fmla="*/ 626269 h 797719"/>
                <a:gd name="connsiteX24" fmla="*/ 7146 w 1152527"/>
                <a:gd name="connsiteY24" fmla="*/ 626269 h 797719"/>
                <a:gd name="connsiteX25" fmla="*/ 2383 w 1152527"/>
                <a:gd name="connsiteY25" fmla="*/ 704850 h 797719"/>
                <a:gd name="connsiteX26" fmla="*/ 23815 w 1152527"/>
                <a:gd name="connsiteY26" fmla="*/ 752475 h 797719"/>
                <a:gd name="connsiteX27" fmla="*/ 28577 w 1152527"/>
                <a:gd name="connsiteY27" fmla="*/ 797719 h 797719"/>
                <a:gd name="connsiteX28" fmla="*/ 1152527 w 1152527"/>
                <a:gd name="connsiteY28" fmla="*/ 790575 h 797719"/>
                <a:gd name="connsiteX29" fmla="*/ 1052515 w 1152527"/>
                <a:gd name="connsiteY29" fmla="*/ 397669 h 797719"/>
                <a:gd name="connsiteX30" fmla="*/ 947740 w 1152527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88106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4858 w 1152527"/>
                <a:gd name="connsiteY1" fmla="*/ 114300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0575"/>
                <a:gd name="connsiteX1" fmla="*/ 754858 w 1152527"/>
                <a:gd name="connsiteY1" fmla="*/ 114300 h 790575"/>
                <a:gd name="connsiteX2" fmla="*/ 676278 w 1152527"/>
                <a:gd name="connsiteY2" fmla="*/ 102394 h 790575"/>
                <a:gd name="connsiteX3" fmla="*/ 504827 w 1152527"/>
                <a:gd name="connsiteY3" fmla="*/ 95250 h 790575"/>
                <a:gd name="connsiteX4" fmla="*/ 361952 w 1152527"/>
                <a:gd name="connsiteY4" fmla="*/ 92869 h 790575"/>
                <a:gd name="connsiteX5" fmla="*/ 266702 w 1152527"/>
                <a:gd name="connsiteY5" fmla="*/ 83344 h 790575"/>
                <a:gd name="connsiteX6" fmla="*/ 240508 w 1152527"/>
                <a:gd name="connsiteY6" fmla="*/ 45244 h 790575"/>
                <a:gd name="connsiteX7" fmla="*/ 226221 w 1152527"/>
                <a:gd name="connsiteY7" fmla="*/ 26194 h 790575"/>
                <a:gd name="connsiteX8" fmla="*/ 211933 w 1152527"/>
                <a:gd name="connsiteY8" fmla="*/ 4763 h 790575"/>
                <a:gd name="connsiteX9" fmla="*/ 185740 w 1152527"/>
                <a:gd name="connsiteY9" fmla="*/ 16669 h 790575"/>
                <a:gd name="connsiteX10" fmla="*/ 173833 w 1152527"/>
                <a:gd name="connsiteY10" fmla="*/ 0 h 790575"/>
                <a:gd name="connsiteX11" fmla="*/ 147640 w 1152527"/>
                <a:gd name="connsiteY11" fmla="*/ 35719 h 790575"/>
                <a:gd name="connsiteX12" fmla="*/ 140496 w 1152527"/>
                <a:gd name="connsiteY12" fmla="*/ 50006 h 790575"/>
                <a:gd name="connsiteX13" fmla="*/ 119065 w 1152527"/>
                <a:gd name="connsiteY13" fmla="*/ 59531 h 790575"/>
                <a:gd name="connsiteX14" fmla="*/ 119065 w 1152527"/>
                <a:gd name="connsiteY14" fmla="*/ 111919 h 790575"/>
                <a:gd name="connsiteX15" fmla="*/ 83346 w 1152527"/>
                <a:gd name="connsiteY15" fmla="*/ 200025 h 790575"/>
                <a:gd name="connsiteX16" fmla="*/ 85727 w 1152527"/>
                <a:gd name="connsiteY16" fmla="*/ 247650 h 790575"/>
                <a:gd name="connsiteX17" fmla="*/ 76202 w 1152527"/>
                <a:gd name="connsiteY17" fmla="*/ 295275 h 790575"/>
                <a:gd name="connsiteX18" fmla="*/ 61915 w 1152527"/>
                <a:gd name="connsiteY18" fmla="*/ 350044 h 790575"/>
                <a:gd name="connsiteX19" fmla="*/ 64296 w 1152527"/>
                <a:gd name="connsiteY19" fmla="*/ 407194 h 790575"/>
                <a:gd name="connsiteX20" fmla="*/ 61915 w 1152527"/>
                <a:gd name="connsiteY20" fmla="*/ 469106 h 790575"/>
                <a:gd name="connsiteX21" fmla="*/ 28577 w 1152527"/>
                <a:gd name="connsiteY21" fmla="*/ 538163 h 790575"/>
                <a:gd name="connsiteX22" fmla="*/ 14290 w 1152527"/>
                <a:gd name="connsiteY22" fmla="*/ 566738 h 790575"/>
                <a:gd name="connsiteX23" fmla="*/ 4765 w 1152527"/>
                <a:gd name="connsiteY23" fmla="*/ 588169 h 790575"/>
                <a:gd name="connsiteX24" fmla="*/ 7146 w 1152527"/>
                <a:gd name="connsiteY24" fmla="*/ 626269 h 790575"/>
                <a:gd name="connsiteX25" fmla="*/ 7146 w 1152527"/>
                <a:gd name="connsiteY25" fmla="*/ 626269 h 790575"/>
                <a:gd name="connsiteX26" fmla="*/ 2383 w 1152527"/>
                <a:gd name="connsiteY26" fmla="*/ 704850 h 790575"/>
                <a:gd name="connsiteX27" fmla="*/ 23815 w 1152527"/>
                <a:gd name="connsiteY27" fmla="*/ 752475 h 790575"/>
                <a:gd name="connsiteX28" fmla="*/ 14289 w 1152527"/>
                <a:gd name="connsiteY28" fmla="*/ 790575 h 790575"/>
                <a:gd name="connsiteX29" fmla="*/ 1152527 w 1152527"/>
                <a:gd name="connsiteY29" fmla="*/ 790575 h 790575"/>
                <a:gd name="connsiteX30" fmla="*/ 1052515 w 1152527"/>
                <a:gd name="connsiteY30" fmla="*/ 397669 h 790575"/>
                <a:gd name="connsiteX31" fmla="*/ 947740 w 1152527"/>
                <a:gd name="connsiteY31" fmla="*/ 235743 h 790575"/>
                <a:gd name="connsiteX0" fmla="*/ 947740 w 1109665"/>
                <a:gd name="connsiteY0" fmla="*/ 235743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947740 w 1109665"/>
                <a:gd name="connsiteY31" fmla="*/ 235743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892971 w 1109665"/>
                <a:gd name="connsiteY31" fmla="*/ 211931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952502 w 1109665"/>
                <a:gd name="connsiteY30" fmla="*/ 385763 h 792956"/>
                <a:gd name="connsiteX31" fmla="*/ 892971 w 1109665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00128" h="792956">
                  <a:moveTo>
                    <a:pt x="892971" y="211931"/>
                  </a:moveTo>
                  <a:cubicBezTo>
                    <a:pt x="860030" y="166687"/>
                    <a:pt x="790973" y="132556"/>
                    <a:pt x="754858" y="114300"/>
                  </a:cubicBezTo>
                  <a:cubicBezTo>
                    <a:pt x="718743" y="96044"/>
                    <a:pt x="717156" y="103188"/>
                    <a:pt x="676278" y="102394"/>
                  </a:cubicBezTo>
                  <a:cubicBezTo>
                    <a:pt x="635400" y="101600"/>
                    <a:pt x="557215" y="96838"/>
                    <a:pt x="504827" y="95250"/>
                  </a:cubicBezTo>
                  <a:cubicBezTo>
                    <a:pt x="452439" y="93663"/>
                    <a:pt x="409577" y="93663"/>
                    <a:pt x="361952" y="92869"/>
                  </a:cubicBezTo>
                  <a:lnTo>
                    <a:pt x="266702" y="83344"/>
                  </a:lnTo>
                  <a:lnTo>
                    <a:pt x="240508" y="45244"/>
                  </a:lnTo>
                  <a:lnTo>
                    <a:pt x="226221" y="26194"/>
                  </a:lnTo>
                  <a:lnTo>
                    <a:pt x="211933" y="4763"/>
                  </a:lnTo>
                  <a:lnTo>
                    <a:pt x="192884" y="11906"/>
                  </a:lnTo>
                  <a:lnTo>
                    <a:pt x="173833" y="0"/>
                  </a:lnTo>
                  <a:lnTo>
                    <a:pt x="152402" y="21431"/>
                  </a:lnTo>
                  <a:lnTo>
                    <a:pt x="140496" y="50006"/>
                  </a:lnTo>
                  <a:lnTo>
                    <a:pt x="119065" y="59531"/>
                  </a:lnTo>
                  <a:cubicBezTo>
                    <a:pt x="115493" y="69850"/>
                    <a:pt x="125018" y="88503"/>
                    <a:pt x="119065" y="111919"/>
                  </a:cubicBezTo>
                  <a:cubicBezTo>
                    <a:pt x="113112" y="135335"/>
                    <a:pt x="82552" y="184150"/>
                    <a:pt x="83346" y="200025"/>
                  </a:cubicBezTo>
                  <a:lnTo>
                    <a:pt x="85727" y="247650"/>
                  </a:lnTo>
                  <a:cubicBezTo>
                    <a:pt x="84536" y="263525"/>
                    <a:pt x="80171" y="278209"/>
                    <a:pt x="76202" y="295275"/>
                  </a:cubicBezTo>
                  <a:cubicBezTo>
                    <a:pt x="72233" y="312341"/>
                    <a:pt x="61121" y="330994"/>
                    <a:pt x="61915" y="350044"/>
                  </a:cubicBezTo>
                  <a:cubicBezTo>
                    <a:pt x="62709" y="369094"/>
                    <a:pt x="65090" y="386557"/>
                    <a:pt x="64296" y="407194"/>
                  </a:cubicBezTo>
                  <a:cubicBezTo>
                    <a:pt x="63502" y="427831"/>
                    <a:pt x="73028" y="446087"/>
                    <a:pt x="61915" y="469106"/>
                  </a:cubicBezTo>
                  <a:lnTo>
                    <a:pt x="28577" y="538163"/>
                  </a:lnTo>
                  <a:cubicBezTo>
                    <a:pt x="17464" y="561182"/>
                    <a:pt x="18259" y="558404"/>
                    <a:pt x="14290" y="566738"/>
                  </a:cubicBezTo>
                  <a:lnTo>
                    <a:pt x="4765" y="588169"/>
                  </a:lnTo>
                  <a:cubicBezTo>
                    <a:pt x="1590" y="595313"/>
                    <a:pt x="6749" y="619919"/>
                    <a:pt x="7146" y="626269"/>
                  </a:cubicBezTo>
                  <a:lnTo>
                    <a:pt x="7146" y="626269"/>
                  </a:lnTo>
                  <a:cubicBezTo>
                    <a:pt x="6352" y="639366"/>
                    <a:pt x="-4761" y="688975"/>
                    <a:pt x="2383" y="704850"/>
                  </a:cubicBezTo>
                  <a:lnTo>
                    <a:pt x="23815" y="752475"/>
                  </a:lnTo>
                  <a:lnTo>
                    <a:pt x="14289" y="790575"/>
                  </a:lnTo>
                  <a:lnTo>
                    <a:pt x="1000128" y="792956"/>
                  </a:lnTo>
                  <a:cubicBezTo>
                    <a:pt x="997747" y="553641"/>
                    <a:pt x="986633" y="478235"/>
                    <a:pt x="952502" y="385763"/>
                  </a:cubicBezTo>
                  <a:cubicBezTo>
                    <a:pt x="917577" y="331788"/>
                    <a:pt x="925912" y="257175"/>
                    <a:pt x="892971" y="211931"/>
                  </a:cubicBezTo>
                  <a:close/>
                </a:path>
              </a:pathLst>
            </a:custGeom>
            <a:solidFill>
              <a:srgbClr val="FFC0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pic>
          <p:nvPicPr>
            <p:cNvPr id="366" name="Picture 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8848008" y="4180119"/>
              <a:ext cx="64202" cy="14144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7" name="TextBox 115"/>
            <p:cNvSpPr txBox="1">
              <a:spLocks noChangeArrowheads="1"/>
            </p:cNvSpPr>
            <p:nvPr/>
          </p:nvSpPr>
          <p:spPr bwMode="auto">
            <a:xfrm>
              <a:off x="8760134" y="5707037"/>
              <a:ext cx="196052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400" b="1" dirty="0">
                  <a:latin typeface="Calibri" pitchFamily="34" charset="0"/>
                </a:rPr>
                <a:t>S</a:t>
              </a:r>
            </a:p>
          </p:txBody>
        </p:sp>
        <p:sp>
          <p:nvSpPr>
            <p:cNvPr id="368" name="TextBox 115"/>
            <p:cNvSpPr txBox="1">
              <a:spLocks noChangeArrowheads="1"/>
            </p:cNvSpPr>
            <p:nvPr/>
          </p:nvSpPr>
          <p:spPr bwMode="auto">
            <a:xfrm>
              <a:off x="220551" y="5729141"/>
              <a:ext cx="196052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400" b="1" dirty="0">
                  <a:latin typeface="Calibri" pitchFamily="34" charset="0"/>
                </a:rPr>
                <a:t>N</a:t>
              </a:r>
            </a:p>
          </p:txBody>
        </p:sp>
        <p:sp>
          <p:nvSpPr>
            <p:cNvPr id="369" name="Isosceles Triangle 368"/>
            <p:cNvSpPr/>
            <p:nvPr/>
          </p:nvSpPr>
          <p:spPr bwMode="auto">
            <a:xfrm rot="21480000">
              <a:off x="288457" y="5612736"/>
              <a:ext cx="60241" cy="53043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sp>
          <p:nvSpPr>
            <p:cNvPr id="370" name="Isosceles Triangle 369"/>
            <p:cNvSpPr/>
            <p:nvPr/>
          </p:nvSpPr>
          <p:spPr bwMode="auto">
            <a:xfrm rot="21480000">
              <a:off x="8828040" y="5598304"/>
              <a:ext cx="60241" cy="53043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/>
            </a:p>
          </p:txBody>
        </p:sp>
        <p:pic>
          <p:nvPicPr>
            <p:cNvPr id="371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8748784" y="4005050"/>
              <a:ext cx="381528" cy="16296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2" name="Rectangle 371"/>
            <p:cNvSpPr/>
            <p:nvPr/>
          </p:nvSpPr>
          <p:spPr>
            <a:xfrm>
              <a:off x="8858107" y="4893493"/>
              <a:ext cx="71288" cy="712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cxnSp>
          <p:nvCxnSpPr>
            <p:cNvPr id="373" name="Straight Connector 372"/>
            <p:cNvCxnSpPr>
              <a:endCxn id="366" idx="1"/>
            </p:cNvCxnSpPr>
            <p:nvPr/>
          </p:nvCxnSpPr>
          <p:spPr bwMode="auto">
            <a:xfrm>
              <a:off x="318017" y="4885116"/>
              <a:ext cx="8529991" cy="2231"/>
            </a:xfrm>
            <a:prstGeom prst="line">
              <a:avLst/>
            </a:prstGeom>
            <a:ln w="3175">
              <a:solidFill>
                <a:srgbClr val="0099FF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4" name="Freeform 373"/>
            <p:cNvSpPr/>
            <p:nvPr/>
          </p:nvSpPr>
          <p:spPr bwMode="auto">
            <a:xfrm>
              <a:off x="4219580" y="3855653"/>
              <a:ext cx="727269" cy="1753933"/>
            </a:xfrm>
            <a:custGeom>
              <a:avLst/>
              <a:gdLst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1568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71093 w 1030682"/>
                <a:gd name="connsiteY5" fmla="*/ 848069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0682" h="2484208">
                  <a:moveTo>
                    <a:pt x="1030682" y="2484208"/>
                  </a:moveTo>
                  <a:cubicBezTo>
                    <a:pt x="943911" y="2419460"/>
                    <a:pt x="857140" y="2354712"/>
                    <a:pt x="761119" y="2251644"/>
                  </a:cubicBezTo>
                  <a:cubicBezTo>
                    <a:pt x="665098" y="2148576"/>
                    <a:pt x="536483" y="1987367"/>
                    <a:pt x="454557" y="1865799"/>
                  </a:cubicBezTo>
                  <a:cubicBezTo>
                    <a:pt x="372631" y="1744231"/>
                    <a:pt x="323870" y="1640282"/>
                    <a:pt x="269563" y="1522238"/>
                  </a:cubicBezTo>
                  <a:cubicBezTo>
                    <a:pt x="215256" y="1404194"/>
                    <a:pt x="161790" y="1269896"/>
                    <a:pt x="128712" y="1157535"/>
                  </a:cubicBezTo>
                  <a:cubicBezTo>
                    <a:pt x="95634" y="1045174"/>
                    <a:pt x="92545" y="1040992"/>
                    <a:pt x="71093" y="848069"/>
                  </a:cubicBezTo>
                  <a:cubicBezTo>
                    <a:pt x="49641" y="655147"/>
                    <a:pt x="11849" y="141345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75" name="Freeform 374"/>
            <p:cNvSpPr>
              <a:spLocks noChangeAspect="1"/>
            </p:cNvSpPr>
            <p:nvPr/>
          </p:nvSpPr>
          <p:spPr>
            <a:xfrm>
              <a:off x="5543287" y="4563653"/>
              <a:ext cx="42267" cy="50157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594" h="211931">
                  <a:moveTo>
                    <a:pt x="0" y="90488"/>
                  </a:moveTo>
                  <a:lnTo>
                    <a:pt x="28575" y="157163"/>
                  </a:lnTo>
                  <a:lnTo>
                    <a:pt x="85725" y="211931"/>
                  </a:lnTo>
                  <a:lnTo>
                    <a:pt x="121444" y="164306"/>
                  </a:lnTo>
                  <a:lnTo>
                    <a:pt x="145256" y="76200"/>
                  </a:lnTo>
                  <a:lnTo>
                    <a:pt x="178594" y="0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76" name="Freeform 375"/>
            <p:cNvSpPr>
              <a:spLocks noChangeAspect="1"/>
            </p:cNvSpPr>
            <p:nvPr/>
          </p:nvSpPr>
          <p:spPr>
            <a:xfrm rot="21480000">
              <a:off x="5357609" y="4568548"/>
              <a:ext cx="55580" cy="50018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  <a:gd name="connsiteX0" fmla="*/ 0 w 186077"/>
                <a:gd name="connsiteY0" fmla="*/ 23131 h 211931"/>
                <a:gd name="connsiteX1" fmla="*/ 36058 w 186077"/>
                <a:gd name="connsiteY1" fmla="*/ 157163 h 211931"/>
                <a:gd name="connsiteX2" fmla="*/ 93208 w 186077"/>
                <a:gd name="connsiteY2" fmla="*/ 211931 h 211931"/>
                <a:gd name="connsiteX3" fmla="*/ 128927 w 186077"/>
                <a:gd name="connsiteY3" fmla="*/ 164306 h 211931"/>
                <a:gd name="connsiteX4" fmla="*/ 152739 w 186077"/>
                <a:gd name="connsiteY4" fmla="*/ 76200 h 211931"/>
                <a:gd name="connsiteX5" fmla="*/ 186077 w 186077"/>
                <a:gd name="connsiteY5" fmla="*/ 0 h 211931"/>
                <a:gd name="connsiteX6" fmla="*/ 0 w 186077"/>
                <a:gd name="connsiteY6" fmla="*/ 23131 h 211931"/>
                <a:gd name="connsiteX0" fmla="*/ 0 w 186077"/>
                <a:gd name="connsiteY0" fmla="*/ 23131 h 164304"/>
                <a:gd name="connsiteX1" fmla="*/ 36058 w 186077"/>
                <a:gd name="connsiteY1" fmla="*/ 157163 h 164304"/>
                <a:gd name="connsiteX2" fmla="*/ 128927 w 186077"/>
                <a:gd name="connsiteY2" fmla="*/ 164306 h 164304"/>
                <a:gd name="connsiteX3" fmla="*/ 152739 w 186077"/>
                <a:gd name="connsiteY3" fmla="*/ 76200 h 164304"/>
                <a:gd name="connsiteX4" fmla="*/ 186077 w 186077"/>
                <a:gd name="connsiteY4" fmla="*/ 0 h 164304"/>
                <a:gd name="connsiteX5" fmla="*/ 0 w 186077"/>
                <a:gd name="connsiteY5" fmla="*/ 23131 h 164304"/>
                <a:gd name="connsiteX0" fmla="*/ 0 w 186077"/>
                <a:gd name="connsiteY0" fmla="*/ 23131 h 174663"/>
                <a:gd name="connsiteX1" fmla="*/ 36058 w 186077"/>
                <a:gd name="connsiteY1" fmla="*/ 157163 h 174663"/>
                <a:gd name="connsiteX2" fmla="*/ 128927 w 186077"/>
                <a:gd name="connsiteY2" fmla="*/ 164306 h 174663"/>
                <a:gd name="connsiteX3" fmla="*/ 152739 w 186077"/>
                <a:gd name="connsiteY3" fmla="*/ 76200 h 174663"/>
                <a:gd name="connsiteX4" fmla="*/ 186077 w 186077"/>
                <a:gd name="connsiteY4" fmla="*/ 0 h 174663"/>
                <a:gd name="connsiteX5" fmla="*/ 0 w 186077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4088" h="174663">
                  <a:moveTo>
                    <a:pt x="8011" y="23131"/>
                  </a:moveTo>
                  <a:cubicBezTo>
                    <a:pt x="-16992" y="49325"/>
                    <a:pt x="22581" y="133634"/>
                    <a:pt x="44069" y="157163"/>
                  </a:cubicBezTo>
                  <a:cubicBezTo>
                    <a:pt x="65557" y="180692"/>
                    <a:pt x="117491" y="177800"/>
                    <a:pt x="136938" y="164306"/>
                  </a:cubicBezTo>
                  <a:cubicBezTo>
                    <a:pt x="156385" y="150812"/>
                    <a:pt x="149637" y="101600"/>
                    <a:pt x="160750" y="76200"/>
                  </a:cubicBezTo>
                  <a:lnTo>
                    <a:pt x="194088" y="0"/>
                  </a:lnTo>
                  <a:lnTo>
                    <a:pt x="8011" y="23131"/>
                  </a:lnTo>
                  <a:close/>
                </a:path>
              </a:pathLst>
            </a:custGeom>
            <a:solidFill>
              <a:srgbClr val="C19B9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>
                <a:solidFill>
                  <a:schemeClr val="bg1"/>
                </a:solidFill>
              </a:endParaRPr>
            </a:p>
          </p:txBody>
        </p:sp>
        <p:sp>
          <p:nvSpPr>
            <p:cNvPr id="377" name="TextBox 376"/>
            <p:cNvSpPr txBox="1"/>
            <p:nvPr/>
          </p:nvSpPr>
          <p:spPr>
            <a:xfrm>
              <a:off x="8449228" y="5572194"/>
              <a:ext cx="39208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800" dirty="0"/>
                <a:t>Km</a:t>
              </a:r>
            </a:p>
          </p:txBody>
        </p:sp>
        <p:sp>
          <p:nvSpPr>
            <p:cNvPr id="378" name="Freeform 377"/>
            <p:cNvSpPr/>
            <p:nvPr/>
          </p:nvSpPr>
          <p:spPr>
            <a:xfrm flipH="1">
              <a:off x="4602044" y="5045272"/>
              <a:ext cx="493198" cy="563070"/>
            </a:xfrm>
            <a:custGeom>
              <a:avLst/>
              <a:gdLst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5287 w 595312"/>
                <a:gd name="connsiteY2" fmla="*/ 161925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85775 w 595312"/>
                <a:gd name="connsiteY5" fmla="*/ 92869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0987 w 595312"/>
                <a:gd name="connsiteY0" fmla="*/ 78581 h 571500"/>
                <a:gd name="connsiteX1" fmla="*/ 347662 w 595312"/>
                <a:gd name="connsiteY1" fmla="*/ 152400 h 571500"/>
                <a:gd name="connsiteX2" fmla="*/ 390525 w 595312"/>
                <a:gd name="connsiteY2" fmla="*/ 154781 h 571500"/>
                <a:gd name="connsiteX3" fmla="*/ 431006 w 595312"/>
                <a:gd name="connsiteY3" fmla="*/ 123825 h 571500"/>
                <a:gd name="connsiteX4" fmla="*/ 445294 w 595312"/>
                <a:gd name="connsiteY4" fmla="*/ 95250 h 571500"/>
                <a:gd name="connsiteX5" fmla="*/ 497682 w 595312"/>
                <a:gd name="connsiteY5" fmla="*/ 90487 h 571500"/>
                <a:gd name="connsiteX6" fmla="*/ 535781 w 595312"/>
                <a:gd name="connsiteY6" fmla="*/ 130969 h 571500"/>
                <a:gd name="connsiteX7" fmla="*/ 566737 w 595312"/>
                <a:gd name="connsiteY7" fmla="*/ 173831 h 571500"/>
                <a:gd name="connsiteX8" fmla="*/ 595312 w 595312"/>
                <a:gd name="connsiteY8" fmla="*/ 214313 h 571500"/>
                <a:gd name="connsiteX9" fmla="*/ 492919 w 595312"/>
                <a:gd name="connsiteY9" fmla="*/ 338138 h 571500"/>
                <a:gd name="connsiteX10" fmla="*/ 395287 w 595312"/>
                <a:gd name="connsiteY10" fmla="*/ 440531 h 571500"/>
                <a:gd name="connsiteX11" fmla="*/ 330994 w 595312"/>
                <a:gd name="connsiteY11" fmla="*/ 497681 h 571500"/>
                <a:gd name="connsiteX12" fmla="*/ 250031 w 595312"/>
                <a:gd name="connsiteY12" fmla="*/ 566738 h 571500"/>
                <a:gd name="connsiteX13" fmla="*/ 26194 w 595312"/>
                <a:gd name="connsiteY13" fmla="*/ 571500 h 571500"/>
                <a:gd name="connsiteX14" fmla="*/ 0 w 595312"/>
                <a:gd name="connsiteY14" fmla="*/ 495300 h 571500"/>
                <a:gd name="connsiteX15" fmla="*/ 4762 w 595312"/>
                <a:gd name="connsiteY15" fmla="*/ 378619 h 571500"/>
                <a:gd name="connsiteX16" fmla="*/ 57150 w 595312"/>
                <a:gd name="connsiteY16" fmla="*/ 300038 h 571500"/>
                <a:gd name="connsiteX17" fmla="*/ 107156 w 595312"/>
                <a:gd name="connsiteY17" fmla="*/ 254794 h 571500"/>
                <a:gd name="connsiteX18" fmla="*/ 114300 w 595312"/>
                <a:gd name="connsiteY18" fmla="*/ 161925 h 571500"/>
                <a:gd name="connsiteX19" fmla="*/ 114300 w 595312"/>
                <a:gd name="connsiteY19" fmla="*/ 104775 h 571500"/>
                <a:gd name="connsiteX20" fmla="*/ 126206 w 595312"/>
                <a:gd name="connsiteY20" fmla="*/ 42863 h 571500"/>
                <a:gd name="connsiteX21" fmla="*/ 169069 w 595312"/>
                <a:gd name="connsiteY21" fmla="*/ 4763 h 571500"/>
                <a:gd name="connsiteX22" fmla="*/ 211931 w 595312"/>
                <a:gd name="connsiteY22" fmla="*/ 0 h 571500"/>
                <a:gd name="connsiteX23" fmla="*/ 280987 w 595312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3611 w 597936"/>
                <a:gd name="connsiteY0" fmla="*/ 78581 h 571500"/>
                <a:gd name="connsiteX1" fmla="*/ 350286 w 597936"/>
                <a:gd name="connsiteY1" fmla="*/ 152400 h 571500"/>
                <a:gd name="connsiteX2" fmla="*/ 393149 w 597936"/>
                <a:gd name="connsiteY2" fmla="*/ 154781 h 571500"/>
                <a:gd name="connsiteX3" fmla="*/ 433630 w 597936"/>
                <a:gd name="connsiteY3" fmla="*/ 123825 h 571500"/>
                <a:gd name="connsiteX4" fmla="*/ 447918 w 597936"/>
                <a:gd name="connsiteY4" fmla="*/ 95250 h 571500"/>
                <a:gd name="connsiteX5" fmla="*/ 500306 w 597936"/>
                <a:gd name="connsiteY5" fmla="*/ 90487 h 571500"/>
                <a:gd name="connsiteX6" fmla="*/ 538405 w 597936"/>
                <a:gd name="connsiteY6" fmla="*/ 130969 h 571500"/>
                <a:gd name="connsiteX7" fmla="*/ 569361 w 597936"/>
                <a:gd name="connsiteY7" fmla="*/ 173831 h 571500"/>
                <a:gd name="connsiteX8" fmla="*/ 597936 w 597936"/>
                <a:gd name="connsiteY8" fmla="*/ 214313 h 571500"/>
                <a:gd name="connsiteX9" fmla="*/ 495543 w 597936"/>
                <a:gd name="connsiteY9" fmla="*/ 338138 h 571500"/>
                <a:gd name="connsiteX10" fmla="*/ 397911 w 597936"/>
                <a:gd name="connsiteY10" fmla="*/ 440531 h 571500"/>
                <a:gd name="connsiteX11" fmla="*/ 333618 w 597936"/>
                <a:gd name="connsiteY11" fmla="*/ 497681 h 571500"/>
                <a:gd name="connsiteX12" fmla="*/ 252655 w 597936"/>
                <a:gd name="connsiteY12" fmla="*/ 566738 h 571500"/>
                <a:gd name="connsiteX13" fmla="*/ 28818 w 597936"/>
                <a:gd name="connsiteY13" fmla="*/ 571500 h 571500"/>
                <a:gd name="connsiteX14" fmla="*/ 2624 w 597936"/>
                <a:gd name="connsiteY14" fmla="*/ 495300 h 571500"/>
                <a:gd name="connsiteX15" fmla="*/ 7386 w 597936"/>
                <a:gd name="connsiteY15" fmla="*/ 378619 h 571500"/>
                <a:gd name="connsiteX16" fmla="*/ 59774 w 597936"/>
                <a:gd name="connsiteY16" fmla="*/ 300038 h 571500"/>
                <a:gd name="connsiteX17" fmla="*/ 109780 w 597936"/>
                <a:gd name="connsiteY17" fmla="*/ 254794 h 571500"/>
                <a:gd name="connsiteX18" fmla="*/ 116924 w 597936"/>
                <a:gd name="connsiteY18" fmla="*/ 161925 h 571500"/>
                <a:gd name="connsiteX19" fmla="*/ 116924 w 597936"/>
                <a:gd name="connsiteY19" fmla="*/ 104775 h 571500"/>
                <a:gd name="connsiteX20" fmla="*/ 128830 w 597936"/>
                <a:gd name="connsiteY20" fmla="*/ 42863 h 571500"/>
                <a:gd name="connsiteX21" fmla="*/ 171693 w 597936"/>
                <a:gd name="connsiteY21" fmla="*/ 4763 h 571500"/>
                <a:gd name="connsiteX22" fmla="*/ 214555 w 597936"/>
                <a:gd name="connsiteY22" fmla="*/ 0 h 571500"/>
                <a:gd name="connsiteX23" fmla="*/ 283611 w 597936"/>
                <a:gd name="connsiteY23" fmla="*/ 78581 h 571500"/>
                <a:gd name="connsiteX0" fmla="*/ 284284 w 598609"/>
                <a:gd name="connsiteY0" fmla="*/ 78581 h 569119"/>
                <a:gd name="connsiteX1" fmla="*/ 350959 w 598609"/>
                <a:gd name="connsiteY1" fmla="*/ 152400 h 569119"/>
                <a:gd name="connsiteX2" fmla="*/ 393822 w 598609"/>
                <a:gd name="connsiteY2" fmla="*/ 154781 h 569119"/>
                <a:gd name="connsiteX3" fmla="*/ 434303 w 598609"/>
                <a:gd name="connsiteY3" fmla="*/ 123825 h 569119"/>
                <a:gd name="connsiteX4" fmla="*/ 448591 w 598609"/>
                <a:gd name="connsiteY4" fmla="*/ 95250 h 569119"/>
                <a:gd name="connsiteX5" fmla="*/ 500979 w 598609"/>
                <a:gd name="connsiteY5" fmla="*/ 90487 h 569119"/>
                <a:gd name="connsiteX6" fmla="*/ 539078 w 598609"/>
                <a:gd name="connsiteY6" fmla="*/ 130969 h 569119"/>
                <a:gd name="connsiteX7" fmla="*/ 570034 w 598609"/>
                <a:gd name="connsiteY7" fmla="*/ 173831 h 569119"/>
                <a:gd name="connsiteX8" fmla="*/ 598609 w 598609"/>
                <a:gd name="connsiteY8" fmla="*/ 214313 h 569119"/>
                <a:gd name="connsiteX9" fmla="*/ 496216 w 598609"/>
                <a:gd name="connsiteY9" fmla="*/ 338138 h 569119"/>
                <a:gd name="connsiteX10" fmla="*/ 398584 w 598609"/>
                <a:gd name="connsiteY10" fmla="*/ 440531 h 569119"/>
                <a:gd name="connsiteX11" fmla="*/ 334291 w 598609"/>
                <a:gd name="connsiteY11" fmla="*/ 497681 h 569119"/>
                <a:gd name="connsiteX12" fmla="*/ 253328 w 598609"/>
                <a:gd name="connsiteY12" fmla="*/ 566738 h 569119"/>
                <a:gd name="connsiteX13" fmla="*/ 39016 w 598609"/>
                <a:gd name="connsiteY13" fmla="*/ 569119 h 569119"/>
                <a:gd name="connsiteX14" fmla="*/ 3297 w 598609"/>
                <a:gd name="connsiteY14" fmla="*/ 495300 h 569119"/>
                <a:gd name="connsiteX15" fmla="*/ 8059 w 598609"/>
                <a:gd name="connsiteY15" fmla="*/ 378619 h 569119"/>
                <a:gd name="connsiteX16" fmla="*/ 60447 w 598609"/>
                <a:gd name="connsiteY16" fmla="*/ 300038 h 569119"/>
                <a:gd name="connsiteX17" fmla="*/ 110453 w 598609"/>
                <a:gd name="connsiteY17" fmla="*/ 254794 h 569119"/>
                <a:gd name="connsiteX18" fmla="*/ 117597 w 598609"/>
                <a:gd name="connsiteY18" fmla="*/ 161925 h 569119"/>
                <a:gd name="connsiteX19" fmla="*/ 117597 w 598609"/>
                <a:gd name="connsiteY19" fmla="*/ 104775 h 569119"/>
                <a:gd name="connsiteX20" fmla="*/ 129503 w 598609"/>
                <a:gd name="connsiteY20" fmla="*/ 42863 h 569119"/>
                <a:gd name="connsiteX21" fmla="*/ 172366 w 598609"/>
                <a:gd name="connsiteY21" fmla="*/ 4763 h 569119"/>
                <a:gd name="connsiteX22" fmla="*/ 215228 w 598609"/>
                <a:gd name="connsiteY22" fmla="*/ 0 h 569119"/>
                <a:gd name="connsiteX23" fmla="*/ 284284 w 598609"/>
                <a:gd name="connsiteY23" fmla="*/ 78581 h 569119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0959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60605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58103 w 598609"/>
                <a:gd name="connsiteY1" fmla="*/ 158224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0979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84405 h 574943"/>
                <a:gd name="connsiteX1" fmla="*/ 360484 w 598609"/>
                <a:gd name="connsiteY1" fmla="*/ 148699 h 574943"/>
                <a:gd name="connsiteX2" fmla="*/ 393822 w 598609"/>
                <a:gd name="connsiteY2" fmla="*/ 153461 h 574943"/>
                <a:gd name="connsiteX3" fmla="*/ 434303 w 598609"/>
                <a:gd name="connsiteY3" fmla="*/ 129649 h 574943"/>
                <a:gd name="connsiteX4" fmla="*/ 448591 w 598609"/>
                <a:gd name="connsiteY4" fmla="*/ 101074 h 574943"/>
                <a:gd name="connsiteX5" fmla="*/ 508123 w 598609"/>
                <a:gd name="connsiteY5" fmla="*/ 96311 h 574943"/>
                <a:gd name="connsiteX6" fmla="*/ 539078 w 598609"/>
                <a:gd name="connsiteY6" fmla="*/ 136793 h 574943"/>
                <a:gd name="connsiteX7" fmla="*/ 570034 w 598609"/>
                <a:gd name="connsiteY7" fmla="*/ 179655 h 574943"/>
                <a:gd name="connsiteX8" fmla="*/ 598609 w 598609"/>
                <a:gd name="connsiteY8" fmla="*/ 220137 h 574943"/>
                <a:gd name="connsiteX9" fmla="*/ 496216 w 598609"/>
                <a:gd name="connsiteY9" fmla="*/ 343962 h 574943"/>
                <a:gd name="connsiteX10" fmla="*/ 398584 w 598609"/>
                <a:gd name="connsiteY10" fmla="*/ 446355 h 574943"/>
                <a:gd name="connsiteX11" fmla="*/ 334291 w 598609"/>
                <a:gd name="connsiteY11" fmla="*/ 503505 h 574943"/>
                <a:gd name="connsiteX12" fmla="*/ 253328 w 598609"/>
                <a:gd name="connsiteY12" fmla="*/ 572562 h 574943"/>
                <a:gd name="connsiteX13" fmla="*/ 39016 w 598609"/>
                <a:gd name="connsiteY13" fmla="*/ 574943 h 574943"/>
                <a:gd name="connsiteX14" fmla="*/ 3297 w 598609"/>
                <a:gd name="connsiteY14" fmla="*/ 501124 h 574943"/>
                <a:gd name="connsiteX15" fmla="*/ 8059 w 598609"/>
                <a:gd name="connsiteY15" fmla="*/ 384443 h 574943"/>
                <a:gd name="connsiteX16" fmla="*/ 60447 w 598609"/>
                <a:gd name="connsiteY16" fmla="*/ 305862 h 574943"/>
                <a:gd name="connsiteX17" fmla="*/ 110453 w 598609"/>
                <a:gd name="connsiteY17" fmla="*/ 260618 h 574943"/>
                <a:gd name="connsiteX18" fmla="*/ 117597 w 598609"/>
                <a:gd name="connsiteY18" fmla="*/ 167749 h 574943"/>
                <a:gd name="connsiteX19" fmla="*/ 117597 w 598609"/>
                <a:gd name="connsiteY19" fmla="*/ 110599 h 574943"/>
                <a:gd name="connsiteX20" fmla="*/ 129503 w 598609"/>
                <a:gd name="connsiteY20" fmla="*/ 48687 h 574943"/>
                <a:gd name="connsiteX21" fmla="*/ 172366 w 598609"/>
                <a:gd name="connsiteY21" fmla="*/ 10587 h 574943"/>
                <a:gd name="connsiteX22" fmla="*/ 215228 w 598609"/>
                <a:gd name="connsiteY22" fmla="*/ 5824 h 574943"/>
                <a:gd name="connsiteX23" fmla="*/ 284284 w 598609"/>
                <a:gd name="connsiteY23" fmla="*/ 84405 h 574943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15228 w 598609"/>
                <a:gd name="connsiteY22" fmla="*/ 3665 h 587072"/>
                <a:gd name="connsiteX23" fmla="*/ 284284 w 598609"/>
                <a:gd name="connsiteY23" fmla="*/ 96534 h 587072"/>
                <a:gd name="connsiteX0" fmla="*/ 284284 w 598609"/>
                <a:gd name="connsiteY0" fmla="*/ 96534 h 587072"/>
                <a:gd name="connsiteX1" fmla="*/ 360484 w 598609"/>
                <a:gd name="connsiteY1" fmla="*/ 160828 h 587072"/>
                <a:gd name="connsiteX2" fmla="*/ 393822 w 598609"/>
                <a:gd name="connsiteY2" fmla="*/ 165590 h 587072"/>
                <a:gd name="connsiteX3" fmla="*/ 434303 w 598609"/>
                <a:gd name="connsiteY3" fmla="*/ 141778 h 587072"/>
                <a:gd name="connsiteX4" fmla="*/ 448591 w 598609"/>
                <a:gd name="connsiteY4" fmla="*/ 113203 h 587072"/>
                <a:gd name="connsiteX5" fmla="*/ 508123 w 598609"/>
                <a:gd name="connsiteY5" fmla="*/ 108440 h 587072"/>
                <a:gd name="connsiteX6" fmla="*/ 539078 w 598609"/>
                <a:gd name="connsiteY6" fmla="*/ 148922 h 587072"/>
                <a:gd name="connsiteX7" fmla="*/ 570034 w 598609"/>
                <a:gd name="connsiteY7" fmla="*/ 191784 h 587072"/>
                <a:gd name="connsiteX8" fmla="*/ 598609 w 598609"/>
                <a:gd name="connsiteY8" fmla="*/ 232266 h 587072"/>
                <a:gd name="connsiteX9" fmla="*/ 496216 w 598609"/>
                <a:gd name="connsiteY9" fmla="*/ 356091 h 587072"/>
                <a:gd name="connsiteX10" fmla="*/ 398584 w 598609"/>
                <a:gd name="connsiteY10" fmla="*/ 458484 h 587072"/>
                <a:gd name="connsiteX11" fmla="*/ 334291 w 598609"/>
                <a:gd name="connsiteY11" fmla="*/ 515634 h 587072"/>
                <a:gd name="connsiteX12" fmla="*/ 253328 w 598609"/>
                <a:gd name="connsiteY12" fmla="*/ 584691 h 587072"/>
                <a:gd name="connsiteX13" fmla="*/ 39016 w 598609"/>
                <a:gd name="connsiteY13" fmla="*/ 587072 h 587072"/>
                <a:gd name="connsiteX14" fmla="*/ 3297 w 598609"/>
                <a:gd name="connsiteY14" fmla="*/ 513253 h 587072"/>
                <a:gd name="connsiteX15" fmla="*/ 8059 w 598609"/>
                <a:gd name="connsiteY15" fmla="*/ 396572 h 587072"/>
                <a:gd name="connsiteX16" fmla="*/ 60447 w 598609"/>
                <a:gd name="connsiteY16" fmla="*/ 317991 h 587072"/>
                <a:gd name="connsiteX17" fmla="*/ 110453 w 598609"/>
                <a:gd name="connsiteY17" fmla="*/ 272747 h 587072"/>
                <a:gd name="connsiteX18" fmla="*/ 117597 w 598609"/>
                <a:gd name="connsiteY18" fmla="*/ 179878 h 587072"/>
                <a:gd name="connsiteX19" fmla="*/ 117597 w 598609"/>
                <a:gd name="connsiteY19" fmla="*/ 122728 h 587072"/>
                <a:gd name="connsiteX20" fmla="*/ 129503 w 598609"/>
                <a:gd name="connsiteY20" fmla="*/ 60816 h 587072"/>
                <a:gd name="connsiteX21" fmla="*/ 172366 w 598609"/>
                <a:gd name="connsiteY21" fmla="*/ 22716 h 587072"/>
                <a:gd name="connsiteX22" fmla="*/ 224753 w 598609"/>
                <a:gd name="connsiteY22" fmla="*/ 3665 h 587072"/>
                <a:gd name="connsiteX23" fmla="*/ 284284 w 598609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98584 w 619332"/>
                <a:gd name="connsiteY10" fmla="*/ 458484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96534 h 587072"/>
                <a:gd name="connsiteX1" fmla="*/ 360484 w 619332"/>
                <a:gd name="connsiteY1" fmla="*/ 160828 h 587072"/>
                <a:gd name="connsiteX2" fmla="*/ 393822 w 619332"/>
                <a:gd name="connsiteY2" fmla="*/ 165590 h 587072"/>
                <a:gd name="connsiteX3" fmla="*/ 434303 w 619332"/>
                <a:gd name="connsiteY3" fmla="*/ 141778 h 587072"/>
                <a:gd name="connsiteX4" fmla="*/ 448591 w 619332"/>
                <a:gd name="connsiteY4" fmla="*/ 113203 h 587072"/>
                <a:gd name="connsiteX5" fmla="*/ 508123 w 619332"/>
                <a:gd name="connsiteY5" fmla="*/ 108440 h 587072"/>
                <a:gd name="connsiteX6" fmla="*/ 539078 w 619332"/>
                <a:gd name="connsiteY6" fmla="*/ 148922 h 587072"/>
                <a:gd name="connsiteX7" fmla="*/ 570034 w 619332"/>
                <a:gd name="connsiteY7" fmla="*/ 191784 h 587072"/>
                <a:gd name="connsiteX8" fmla="*/ 619332 w 619332"/>
                <a:gd name="connsiteY8" fmla="*/ 220360 h 587072"/>
                <a:gd name="connsiteX9" fmla="*/ 496216 w 619332"/>
                <a:gd name="connsiteY9" fmla="*/ 356091 h 587072"/>
                <a:gd name="connsiteX10" fmla="*/ 380821 w 619332"/>
                <a:gd name="connsiteY10" fmla="*/ 456103 h 587072"/>
                <a:gd name="connsiteX11" fmla="*/ 334291 w 619332"/>
                <a:gd name="connsiteY11" fmla="*/ 515634 h 587072"/>
                <a:gd name="connsiteX12" fmla="*/ 253328 w 619332"/>
                <a:gd name="connsiteY12" fmla="*/ 584691 h 587072"/>
                <a:gd name="connsiteX13" fmla="*/ 39016 w 619332"/>
                <a:gd name="connsiteY13" fmla="*/ 587072 h 587072"/>
                <a:gd name="connsiteX14" fmla="*/ 3297 w 619332"/>
                <a:gd name="connsiteY14" fmla="*/ 513253 h 587072"/>
                <a:gd name="connsiteX15" fmla="*/ 8059 w 619332"/>
                <a:gd name="connsiteY15" fmla="*/ 396572 h 587072"/>
                <a:gd name="connsiteX16" fmla="*/ 60447 w 619332"/>
                <a:gd name="connsiteY16" fmla="*/ 317991 h 587072"/>
                <a:gd name="connsiteX17" fmla="*/ 110453 w 619332"/>
                <a:gd name="connsiteY17" fmla="*/ 272747 h 587072"/>
                <a:gd name="connsiteX18" fmla="*/ 117597 w 619332"/>
                <a:gd name="connsiteY18" fmla="*/ 179878 h 587072"/>
                <a:gd name="connsiteX19" fmla="*/ 117597 w 619332"/>
                <a:gd name="connsiteY19" fmla="*/ 122728 h 587072"/>
                <a:gd name="connsiteX20" fmla="*/ 129503 w 619332"/>
                <a:gd name="connsiteY20" fmla="*/ 60816 h 587072"/>
                <a:gd name="connsiteX21" fmla="*/ 172366 w 619332"/>
                <a:gd name="connsiteY21" fmla="*/ 22716 h 587072"/>
                <a:gd name="connsiteX22" fmla="*/ 224753 w 619332"/>
                <a:gd name="connsiteY22" fmla="*/ 3665 h 587072"/>
                <a:gd name="connsiteX23" fmla="*/ 284284 w 619332"/>
                <a:gd name="connsiteY23" fmla="*/ 96534 h 587072"/>
                <a:gd name="connsiteX0" fmla="*/ 284284 w 619332"/>
                <a:gd name="connsiteY0" fmla="*/ 73818 h 564356"/>
                <a:gd name="connsiteX1" fmla="*/ 360484 w 619332"/>
                <a:gd name="connsiteY1" fmla="*/ 138112 h 564356"/>
                <a:gd name="connsiteX2" fmla="*/ 393822 w 619332"/>
                <a:gd name="connsiteY2" fmla="*/ 142874 h 564356"/>
                <a:gd name="connsiteX3" fmla="*/ 434303 w 619332"/>
                <a:gd name="connsiteY3" fmla="*/ 119062 h 564356"/>
                <a:gd name="connsiteX4" fmla="*/ 448591 w 619332"/>
                <a:gd name="connsiteY4" fmla="*/ 90487 h 564356"/>
                <a:gd name="connsiteX5" fmla="*/ 508123 w 619332"/>
                <a:gd name="connsiteY5" fmla="*/ 85724 h 564356"/>
                <a:gd name="connsiteX6" fmla="*/ 539078 w 619332"/>
                <a:gd name="connsiteY6" fmla="*/ 126206 h 564356"/>
                <a:gd name="connsiteX7" fmla="*/ 570034 w 619332"/>
                <a:gd name="connsiteY7" fmla="*/ 169068 h 564356"/>
                <a:gd name="connsiteX8" fmla="*/ 619332 w 619332"/>
                <a:gd name="connsiteY8" fmla="*/ 197644 h 564356"/>
                <a:gd name="connsiteX9" fmla="*/ 496216 w 619332"/>
                <a:gd name="connsiteY9" fmla="*/ 333375 h 564356"/>
                <a:gd name="connsiteX10" fmla="*/ 380821 w 619332"/>
                <a:gd name="connsiteY10" fmla="*/ 433387 h 564356"/>
                <a:gd name="connsiteX11" fmla="*/ 334291 w 619332"/>
                <a:gd name="connsiteY11" fmla="*/ 492918 h 564356"/>
                <a:gd name="connsiteX12" fmla="*/ 253328 w 619332"/>
                <a:gd name="connsiteY12" fmla="*/ 561975 h 564356"/>
                <a:gd name="connsiteX13" fmla="*/ 39016 w 619332"/>
                <a:gd name="connsiteY13" fmla="*/ 564356 h 564356"/>
                <a:gd name="connsiteX14" fmla="*/ 3297 w 619332"/>
                <a:gd name="connsiteY14" fmla="*/ 490537 h 564356"/>
                <a:gd name="connsiteX15" fmla="*/ 8059 w 619332"/>
                <a:gd name="connsiteY15" fmla="*/ 373856 h 564356"/>
                <a:gd name="connsiteX16" fmla="*/ 60447 w 619332"/>
                <a:gd name="connsiteY16" fmla="*/ 295275 h 564356"/>
                <a:gd name="connsiteX17" fmla="*/ 110453 w 619332"/>
                <a:gd name="connsiteY17" fmla="*/ 250031 h 564356"/>
                <a:gd name="connsiteX18" fmla="*/ 117597 w 619332"/>
                <a:gd name="connsiteY18" fmla="*/ 157162 h 564356"/>
                <a:gd name="connsiteX19" fmla="*/ 117597 w 619332"/>
                <a:gd name="connsiteY19" fmla="*/ 100012 h 564356"/>
                <a:gd name="connsiteX20" fmla="*/ 129503 w 619332"/>
                <a:gd name="connsiteY20" fmla="*/ 38100 h 564356"/>
                <a:gd name="connsiteX21" fmla="*/ 172366 w 619332"/>
                <a:gd name="connsiteY21" fmla="*/ 0 h 564356"/>
                <a:gd name="connsiteX22" fmla="*/ 284284 w 619332"/>
                <a:gd name="connsiteY22" fmla="*/ 73818 h 564356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34303 w 619332"/>
                <a:gd name="connsiteY3" fmla="*/ 121081 h 566375"/>
                <a:gd name="connsiteX4" fmla="*/ 448591 w 619332"/>
                <a:gd name="connsiteY4" fmla="*/ 92506 h 566375"/>
                <a:gd name="connsiteX5" fmla="*/ 508123 w 619332"/>
                <a:gd name="connsiteY5" fmla="*/ 87743 h 566375"/>
                <a:gd name="connsiteX6" fmla="*/ 539078 w 619332"/>
                <a:gd name="connsiteY6" fmla="*/ 128225 h 566375"/>
                <a:gd name="connsiteX7" fmla="*/ 570034 w 619332"/>
                <a:gd name="connsiteY7" fmla="*/ 171087 h 566375"/>
                <a:gd name="connsiteX8" fmla="*/ 619332 w 619332"/>
                <a:gd name="connsiteY8" fmla="*/ 199663 h 566375"/>
                <a:gd name="connsiteX9" fmla="*/ 496216 w 619332"/>
                <a:gd name="connsiteY9" fmla="*/ 335394 h 566375"/>
                <a:gd name="connsiteX10" fmla="*/ 380821 w 619332"/>
                <a:gd name="connsiteY10" fmla="*/ 435406 h 566375"/>
                <a:gd name="connsiteX11" fmla="*/ 334291 w 619332"/>
                <a:gd name="connsiteY11" fmla="*/ 494937 h 566375"/>
                <a:gd name="connsiteX12" fmla="*/ 253328 w 619332"/>
                <a:gd name="connsiteY12" fmla="*/ 563994 h 566375"/>
                <a:gd name="connsiteX13" fmla="*/ 39016 w 619332"/>
                <a:gd name="connsiteY13" fmla="*/ 566375 h 566375"/>
                <a:gd name="connsiteX14" fmla="*/ 3297 w 619332"/>
                <a:gd name="connsiteY14" fmla="*/ 492556 h 566375"/>
                <a:gd name="connsiteX15" fmla="*/ 8059 w 619332"/>
                <a:gd name="connsiteY15" fmla="*/ 375875 h 566375"/>
                <a:gd name="connsiteX16" fmla="*/ 60447 w 619332"/>
                <a:gd name="connsiteY16" fmla="*/ 297294 h 566375"/>
                <a:gd name="connsiteX17" fmla="*/ 110453 w 619332"/>
                <a:gd name="connsiteY17" fmla="*/ 252050 h 566375"/>
                <a:gd name="connsiteX18" fmla="*/ 117597 w 619332"/>
                <a:gd name="connsiteY18" fmla="*/ 159181 h 566375"/>
                <a:gd name="connsiteX19" fmla="*/ 117597 w 619332"/>
                <a:gd name="connsiteY19" fmla="*/ 102031 h 566375"/>
                <a:gd name="connsiteX20" fmla="*/ 129503 w 619332"/>
                <a:gd name="connsiteY20" fmla="*/ 40119 h 566375"/>
                <a:gd name="connsiteX21" fmla="*/ 172366 w 619332"/>
                <a:gd name="connsiteY21" fmla="*/ 2019 h 566375"/>
                <a:gd name="connsiteX22" fmla="*/ 257640 w 619332"/>
                <a:gd name="connsiteY22" fmla="*/ 102030 h 566375"/>
                <a:gd name="connsiteX0" fmla="*/ 257640 w 619332"/>
                <a:gd name="connsiteY0" fmla="*/ 102030 h 566375"/>
                <a:gd name="connsiteX1" fmla="*/ 360484 w 619332"/>
                <a:gd name="connsiteY1" fmla="*/ 140131 h 566375"/>
                <a:gd name="connsiteX2" fmla="*/ 393822 w 619332"/>
                <a:gd name="connsiteY2" fmla="*/ 144893 h 566375"/>
                <a:gd name="connsiteX3" fmla="*/ 448591 w 619332"/>
                <a:gd name="connsiteY3" fmla="*/ 92506 h 566375"/>
                <a:gd name="connsiteX4" fmla="*/ 508123 w 619332"/>
                <a:gd name="connsiteY4" fmla="*/ 87743 h 566375"/>
                <a:gd name="connsiteX5" fmla="*/ 539078 w 619332"/>
                <a:gd name="connsiteY5" fmla="*/ 128225 h 566375"/>
                <a:gd name="connsiteX6" fmla="*/ 570034 w 619332"/>
                <a:gd name="connsiteY6" fmla="*/ 171087 h 566375"/>
                <a:gd name="connsiteX7" fmla="*/ 619332 w 619332"/>
                <a:gd name="connsiteY7" fmla="*/ 199663 h 566375"/>
                <a:gd name="connsiteX8" fmla="*/ 496216 w 619332"/>
                <a:gd name="connsiteY8" fmla="*/ 335394 h 566375"/>
                <a:gd name="connsiteX9" fmla="*/ 380821 w 619332"/>
                <a:gd name="connsiteY9" fmla="*/ 435406 h 566375"/>
                <a:gd name="connsiteX10" fmla="*/ 334291 w 619332"/>
                <a:gd name="connsiteY10" fmla="*/ 494937 h 566375"/>
                <a:gd name="connsiteX11" fmla="*/ 253328 w 619332"/>
                <a:gd name="connsiteY11" fmla="*/ 563994 h 566375"/>
                <a:gd name="connsiteX12" fmla="*/ 39016 w 619332"/>
                <a:gd name="connsiteY12" fmla="*/ 566375 h 566375"/>
                <a:gd name="connsiteX13" fmla="*/ 3297 w 619332"/>
                <a:gd name="connsiteY13" fmla="*/ 492556 h 566375"/>
                <a:gd name="connsiteX14" fmla="*/ 8059 w 619332"/>
                <a:gd name="connsiteY14" fmla="*/ 375875 h 566375"/>
                <a:gd name="connsiteX15" fmla="*/ 60447 w 619332"/>
                <a:gd name="connsiteY15" fmla="*/ 297294 h 566375"/>
                <a:gd name="connsiteX16" fmla="*/ 110453 w 619332"/>
                <a:gd name="connsiteY16" fmla="*/ 252050 h 566375"/>
                <a:gd name="connsiteX17" fmla="*/ 117597 w 619332"/>
                <a:gd name="connsiteY17" fmla="*/ 159181 h 566375"/>
                <a:gd name="connsiteX18" fmla="*/ 117597 w 619332"/>
                <a:gd name="connsiteY18" fmla="*/ 102031 h 566375"/>
                <a:gd name="connsiteX19" fmla="*/ 129503 w 619332"/>
                <a:gd name="connsiteY19" fmla="*/ 40119 h 566375"/>
                <a:gd name="connsiteX20" fmla="*/ 172366 w 619332"/>
                <a:gd name="connsiteY20" fmla="*/ 2019 h 566375"/>
                <a:gd name="connsiteX21" fmla="*/ 257640 w 619332"/>
                <a:gd name="connsiteY21" fmla="*/ 102030 h 566375"/>
                <a:gd name="connsiteX0" fmla="*/ 248758 w 619332"/>
                <a:gd name="connsiteY0" fmla="*/ 117070 h 567127"/>
                <a:gd name="connsiteX1" fmla="*/ 360484 w 619332"/>
                <a:gd name="connsiteY1" fmla="*/ 140883 h 567127"/>
                <a:gd name="connsiteX2" fmla="*/ 393822 w 619332"/>
                <a:gd name="connsiteY2" fmla="*/ 145645 h 567127"/>
                <a:gd name="connsiteX3" fmla="*/ 448591 w 619332"/>
                <a:gd name="connsiteY3" fmla="*/ 93258 h 567127"/>
                <a:gd name="connsiteX4" fmla="*/ 508123 w 619332"/>
                <a:gd name="connsiteY4" fmla="*/ 88495 h 567127"/>
                <a:gd name="connsiteX5" fmla="*/ 539078 w 619332"/>
                <a:gd name="connsiteY5" fmla="*/ 128977 h 567127"/>
                <a:gd name="connsiteX6" fmla="*/ 570034 w 619332"/>
                <a:gd name="connsiteY6" fmla="*/ 171839 h 567127"/>
                <a:gd name="connsiteX7" fmla="*/ 619332 w 619332"/>
                <a:gd name="connsiteY7" fmla="*/ 200415 h 567127"/>
                <a:gd name="connsiteX8" fmla="*/ 496216 w 619332"/>
                <a:gd name="connsiteY8" fmla="*/ 336146 h 567127"/>
                <a:gd name="connsiteX9" fmla="*/ 380821 w 619332"/>
                <a:gd name="connsiteY9" fmla="*/ 436158 h 567127"/>
                <a:gd name="connsiteX10" fmla="*/ 334291 w 619332"/>
                <a:gd name="connsiteY10" fmla="*/ 495689 h 567127"/>
                <a:gd name="connsiteX11" fmla="*/ 253328 w 619332"/>
                <a:gd name="connsiteY11" fmla="*/ 564746 h 567127"/>
                <a:gd name="connsiteX12" fmla="*/ 39016 w 619332"/>
                <a:gd name="connsiteY12" fmla="*/ 567127 h 567127"/>
                <a:gd name="connsiteX13" fmla="*/ 3297 w 619332"/>
                <a:gd name="connsiteY13" fmla="*/ 493308 h 567127"/>
                <a:gd name="connsiteX14" fmla="*/ 8059 w 619332"/>
                <a:gd name="connsiteY14" fmla="*/ 376627 h 567127"/>
                <a:gd name="connsiteX15" fmla="*/ 60447 w 619332"/>
                <a:gd name="connsiteY15" fmla="*/ 298046 h 567127"/>
                <a:gd name="connsiteX16" fmla="*/ 110453 w 619332"/>
                <a:gd name="connsiteY16" fmla="*/ 252802 h 567127"/>
                <a:gd name="connsiteX17" fmla="*/ 117597 w 619332"/>
                <a:gd name="connsiteY17" fmla="*/ 159933 h 567127"/>
                <a:gd name="connsiteX18" fmla="*/ 117597 w 619332"/>
                <a:gd name="connsiteY18" fmla="*/ 102783 h 567127"/>
                <a:gd name="connsiteX19" fmla="*/ 129503 w 619332"/>
                <a:gd name="connsiteY19" fmla="*/ 40871 h 567127"/>
                <a:gd name="connsiteX20" fmla="*/ 172366 w 619332"/>
                <a:gd name="connsiteY20" fmla="*/ 2771 h 567127"/>
                <a:gd name="connsiteX21" fmla="*/ 248758 w 619332"/>
                <a:gd name="connsiteY21" fmla="*/ 117070 h 567127"/>
                <a:gd name="connsiteX0" fmla="*/ 257640 w 619332"/>
                <a:gd name="connsiteY0" fmla="*/ 112051 h 566871"/>
                <a:gd name="connsiteX1" fmla="*/ 360484 w 619332"/>
                <a:gd name="connsiteY1" fmla="*/ 140627 h 566871"/>
                <a:gd name="connsiteX2" fmla="*/ 393822 w 619332"/>
                <a:gd name="connsiteY2" fmla="*/ 145389 h 566871"/>
                <a:gd name="connsiteX3" fmla="*/ 448591 w 619332"/>
                <a:gd name="connsiteY3" fmla="*/ 93002 h 566871"/>
                <a:gd name="connsiteX4" fmla="*/ 508123 w 619332"/>
                <a:gd name="connsiteY4" fmla="*/ 88239 h 566871"/>
                <a:gd name="connsiteX5" fmla="*/ 539078 w 619332"/>
                <a:gd name="connsiteY5" fmla="*/ 128721 h 566871"/>
                <a:gd name="connsiteX6" fmla="*/ 570034 w 619332"/>
                <a:gd name="connsiteY6" fmla="*/ 171583 h 566871"/>
                <a:gd name="connsiteX7" fmla="*/ 619332 w 619332"/>
                <a:gd name="connsiteY7" fmla="*/ 200159 h 566871"/>
                <a:gd name="connsiteX8" fmla="*/ 496216 w 619332"/>
                <a:gd name="connsiteY8" fmla="*/ 335890 h 566871"/>
                <a:gd name="connsiteX9" fmla="*/ 380821 w 619332"/>
                <a:gd name="connsiteY9" fmla="*/ 435902 h 566871"/>
                <a:gd name="connsiteX10" fmla="*/ 334291 w 619332"/>
                <a:gd name="connsiteY10" fmla="*/ 495433 h 566871"/>
                <a:gd name="connsiteX11" fmla="*/ 253328 w 619332"/>
                <a:gd name="connsiteY11" fmla="*/ 564490 h 566871"/>
                <a:gd name="connsiteX12" fmla="*/ 39016 w 619332"/>
                <a:gd name="connsiteY12" fmla="*/ 566871 h 566871"/>
                <a:gd name="connsiteX13" fmla="*/ 3297 w 619332"/>
                <a:gd name="connsiteY13" fmla="*/ 493052 h 566871"/>
                <a:gd name="connsiteX14" fmla="*/ 8059 w 619332"/>
                <a:gd name="connsiteY14" fmla="*/ 376371 h 566871"/>
                <a:gd name="connsiteX15" fmla="*/ 60447 w 619332"/>
                <a:gd name="connsiteY15" fmla="*/ 297790 h 566871"/>
                <a:gd name="connsiteX16" fmla="*/ 110453 w 619332"/>
                <a:gd name="connsiteY16" fmla="*/ 252546 h 566871"/>
                <a:gd name="connsiteX17" fmla="*/ 117597 w 619332"/>
                <a:gd name="connsiteY17" fmla="*/ 159677 h 566871"/>
                <a:gd name="connsiteX18" fmla="*/ 117597 w 619332"/>
                <a:gd name="connsiteY18" fmla="*/ 102527 h 566871"/>
                <a:gd name="connsiteX19" fmla="*/ 129503 w 619332"/>
                <a:gd name="connsiteY19" fmla="*/ 40615 h 566871"/>
                <a:gd name="connsiteX20" fmla="*/ 172366 w 619332"/>
                <a:gd name="connsiteY20" fmla="*/ 2515 h 566871"/>
                <a:gd name="connsiteX21" fmla="*/ 257640 w 619332"/>
                <a:gd name="connsiteY21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12051 h 566871"/>
                <a:gd name="connsiteX1" fmla="*/ 393822 w 619332"/>
                <a:gd name="connsiteY1" fmla="*/ 145389 h 566871"/>
                <a:gd name="connsiteX2" fmla="*/ 448591 w 619332"/>
                <a:gd name="connsiteY2" fmla="*/ 93002 h 566871"/>
                <a:gd name="connsiteX3" fmla="*/ 508123 w 619332"/>
                <a:gd name="connsiteY3" fmla="*/ 88239 h 566871"/>
                <a:gd name="connsiteX4" fmla="*/ 539078 w 619332"/>
                <a:gd name="connsiteY4" fmla="*/ 128721 h 566871"/>
                <a:gd name="connsiteX5" fmla="*/ 570034 w 619332"/>
                <a:gd name="connsiteY5" fmla="*/ 171583 h 566871"/>
                <a:gd name="connsiteX6" fmla="*/ 619332 w 619332"/>
                <a:gd name="connsiteY6" fmla="*/ 200159 h 566871"/>
                <a:gd name="connsiteX7" fmla="*/ 496216 w 619332"/>
                <a:gd name="connsiteY7" fmla="*/ 335890 h 566871"/>
                <a:gd name="connsiteX8" fmla="*/ 380821 w 619332"/>
                <a:gd name="connsiteY8" fmla="*/ 435902 h 566871"/>
                <a:gd name="connsiteX9" fmla="*/ 334291 w 619332"/>
                <a:gd name="connsiteY9" fmla="*/ 495433 h 566871"/>
                <a:gd name="connsiteX10" fmla="*/ 253328 w 619332"/>
                <a:gd name="connsiteY10" fmla="*/ 564490 h 566871"/>
                <a:gd name="connsiteX11" fmla="*/ 39016 w 619332"/>
                <a:gd name="connsiteY11" fmla="*/ 566871 h 566871"/>
                <a:gd name="connsiteX12" fmla="*/ 3297 w 619332"/>
                <a:gd name="connsiteY12" fmla="*/ 493052 h 566871"/>
                <a:gd name="connsiteX13" fmla="*/ 8059 w 619332"/>
                <a:gd name="connsiteY13" fmla="*/ 376371 h 566871"/>
                <a:gd name="connsiteX14" fmla="*/ 60447 w 619332"/>
                <a:gd name="connsiteY14" fmla="*/ 297790 h 566871"/>
                <a:gd name="connsiteX15" fmla="*/ 110453 w 619332"/>
                <a:gd name="connsiteY15" fmla="*/ 252546 h 566871"/>
                <a:gd name="connsiteX16" fmla="*/ 117597 w 619332"/>
                <a:gd name="connsiteY16" fmla="*/ 159677 h 566871"/>
                <a:gd name="connsiteX17" fmla="*/ 117597 w 619332"/>
                <a:gd name="connsiteY17" fmla="*/ 102527 h 566871"/>
                <a:gd name="connsiteX18" fmla="*/ 129503 w 619332"/>
                <a:gd name="connsiteY18" fmla="*/ 40615 h 566871"/>
                <a:gd name="connsiteX19" fmla="*/ 172366 w 619332"/>
                <a:gd name="connsiteY19" fmla="*/ 2515 h 566871"/>
                <a:gd name="connsiteX20" fmla="*/ 257640 w 619332"/>
                <a:gd name="connsiteY20" fmla="*/ 112051 h 566871"/>
                <a:gd name="connsiteX0" fmla="*/ 257640 w 619332"/>
                <a:gd name="connsiteY0" fmla="*/ 102031 h 566376"/>
                <a:gd name="connsiteX1" fmla="*/ 393822 w 619332"/>
                <a:gd name="connsiteY1" fmla="*/ 144894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48591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70034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34291 w 619332"/>
                <a:gd name="connsiteY9" fmla="*/ 494938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53328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6376"/>
                <a:gd name="connsiteX1" fmla="*/ 393822 w 619332"/>
                <a:gd name="connsiteY1" fmla="*/ 132988 h 566376"/>
                <a:gd name="connsiteX2" fmla="*/ 436750 w 619332"/>
                <a:gd name="connsiteY2" fmla="*/ 92507 h 566376"/>
                <a:gd name="connsiteX3" fmla="*/ 508123 w 619332"/>
                <a:gd name="connsiteY3" fmla="*/ 87744 h 566376"/>
                <a:gd name="connsiteX4" fmla="*/ 539078 w 619332"/>
                <a:gd name="connsiteY4" fmla="*/ 128226 h 566376"/>
                <a:gd name="connsiteX5" fmla="*/ 581876 w 619332"/>
                <a:gd name="connsiteY5" fmla="*/ 171088 h 566376"/>
                <a:gd name="connsiteX6" fmla="*/ 619332 w 619332"/>
                <a:gd name="connsiteY6" fmla="*/ 199664 h 566376"/>
                <a:gd name="connsiteX7" fmla="*/ 496216 w 619332"/>
                <a:gd name="connsiteY7" fmla="*/ 335395 h 566376"/>
                <a:gd name="connsiteX8" fmla="*/ 380821 w 619332"/>
                <a:gd name="connsiteY8" fmla="*/ 435407 h 566376"/>
                <a:gd name="connsiteX9" fmla="*/ 322450 w 619332"/>
                <a:gd name="connsiteY9" fmla="*/ 485413 h 566376"/>
                <a:gd name="connsiteX10" fmla="*/ 232606 w 619332"/>
                <a:gd name="connsiteY10" fmla="*/ 563995 h 566376"/>
                <a:gd name="connsiteX11" fmla="*/ 39016 w 619332"/>
                <a:gd name="connsiteY11" fmla="*/ 566376 h 566376"/>
                <a:gd name="connsiteX12" fmla="*/ 3297 w 619332"/>
                <a:gd name="connsiteY12" fmla="*/ 492557 h 566376"/>
                <a:gd name="connsiteX13" fmla="*/ 8059 w 619332"/>
                <a:gd name="connsiteY13" fmla="*/ 375876 h 566376"/>
                <a:gd name="connsiteX14" fmla="*/ 60447 w 619332"/>
                <a:gd name="connsiteY14" fmla="*/ 297295 h 566376"/>
                <a:gd name="connsiteX15" fmla="*/ 110453 w 619332"/>
                <a:gd name="connsiteY15" fmla="*/ 252051 h 566376"/>
                <a:gd name="connsiteX16" fmla="*/ 117597 w 619332"/>
                <a:gd name="connsiteY16" fmla="*/ 159182 h 566376"/>
                <a:gd name="connsiteX17" fmla="*/ 117597 w 619332"/>
                <a:gd name="connsiteY17" fmla="*/ 102032 h 566376"/>
                <a:gd name="connsiteX18" fmla="*/ 129503 w 619332"/>
                <a:gd name="connsiteY18" fmla="*/ 40120 h 566376"/>
                <a:gd name="connsiteX19" fmla="*/ 172366 w 619332"/>
                <a:gd name="connsiteY19" fmla="*/ 2020 h 566376"/>
                <a:gd name="connsiteX20" fmla="*/ 257640 w 619332"/>
                <a:gd name="connsiteY20" fmla="*/ 102031 h 566376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22450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  <a:gd name="connsiteX0" fmla="*/ 257640 w 619332"/>
                <a:gd name="connsiteY0" fmla="*/ 102031 h 568758"/>
                <a:gd name="connsiteX1" fmla="*/ 393822 w 619332"/>
                <a:gd name="connsiteY1" fmla="*/ 132988 h 568758"/>
                <a:gd name="connsiteX2" fmla="*/ 436750 w 619332"/>
                <a:gd name="connsiteY2" fmla="*/ 92507 h 568758"/>
                <a:gd name="connsiteX3" fmla="*/ 508123 w 619332"/>
                <a:gd name="connsiteY3" fmla="*/ 87744 h 568758"/>
                <a:gd name="connsiteX4" fmla="*/ 539078 w 619332"/>
                <a:gd name="connsiteY4" fmla="*/ 128226 h 568758"/>
                <a:gd name="connsiteX5" fmla="*/ 581876 w 619332"/>
                <a:gd name="connsiteY5" fmla="*/ 171088 h 568758"/>
                <a:gd name="connsiteX6" fmla="*/ 619332 w 619332"/>
                <a:gd name="connsiteY6" fmla="*/ 199664 h 568758"/>
                <a:gd name="connsiteX7" fmla="*/ 496216 w 619332"/>
                <a:gd name="connsiteY7" fmla="*/ 335395 h 568758"/>
                <a:gd name="connsiteX8" fmla="*/ 380821 w 619332"/>
                <a:gd name="connsiteY8" fmla="*/ 435407 h 568758"/>
                <a:gd name="connsiteX9" fmla="*/ 307648 w 619332"/>
                <a:gd name="connsiteY9" fmla="*/ 485413 h 568758"/>
                <a:gd name="connsiteX10" fmla="*/ 167479 w 619332"/>
                <a:gd name="connsiteY10" fmla="*/ 568758 h 568758"/>
                <a:gd name="connsiteX11" fmla="*/ 39016 w 619332"/>
                <a:gd name="connsiteY11" fmla="*/ 566376 h 568758"/>
                <a:gd name="connsiteX12" fmla="*/ 3297 w 619332"/>
                <a:gd name="connsiteY12" fmla="*/ 492557 h 568758"/>
                <a:gd name="connsiteX13" fmla="*/ 8059 w 619332"/>
                <a:gd name="connsiteY13" fmla="*/ 375876 h 568758"/>
                <a:gd name="connsiteX14" fmla="*/ 60447 w 619332"/>
                <a:gd name="connsiteY14" fmla="*/ 297295 h 568758"/>
                <a:gd name="connsiteX15" fmla="*/ 110453 w 619332"/>
                <a:gd name="connsiteY15" fmla="*/ 252051 h 568758"/>
                <a:gd name="connsiteX16" fmla="*/ 117597 w 619332"/>
                <a:gd name="connsiteY16" fmla="*/ 159182 h 568758"/>
                <a:gd name="connsiteX17" fmla="*/ 117597 w 619332"/>
                <a:gd name="connsiteY17" fmla="*/ 102032 h 568758"/>
                <a:gd name="connsiteX18" fmla="*/ 129503 w 619332"/>
                <a:gd name="connsiteY18" fmla="*/ 40120 h 568758"/>
                <a:gd name="connsiteX19" fmla="*/ 172366 w 619332"/>
                <a:gd name="connsiteY19" fmla="*/ 2020 h 568758"/>
                <a:gd name="connsiteX20" fmla="*/ 257640 w 619332"/>
                <a:gd name="connsiteY20" fmla="*/ 102031 h 56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19332" h="568758">
                  <a:moveTo>
                    <a:pt x="257640" y="102031"/>
                  </a:moveTo>
                  <a:cubicBezTo>
                    <a:pt x="294549" y="123859"/>
                    <a:pt x="363970" y="134575"/>
                    <a:pt x="393822" y="132988"/>
                  </a:cubicBezTo>
                  <a:cubicBezTo>
                    <a:pt x="423674" y="131401"/>
                    <a:pt x="417700" y="100048"/>
                    <a:pt x="436750" y="92507"/>
                  </a:cubicBezTo>
                  <a:cubicBezTo>
                    <a:pt x="455800" y="84966"/>
                    <a:pt x="493042" y="81791"/>
                    <a:pt x="508123" y="87744"/>
                  </a:cubicBezTo>
                  <a:cubicBezTo>
                    <a:pt x="520823" y="101238"/>
                    <a:pt x="526786" y="114335"/>
                    <a:pt x="539078" y="128226"/>
                  </a:cubicBezTo>
                  <a:cubicBezTo>
                    <a:pt x="551370" y="142117"/>
                    <a:pt x="571954" y="157197"/>
                    <a:pt x="581876" y="171088"/>
                  </a:cubicBezTo>
                  <a:lnTo>
                    <a:pt x="619332" y="199664"/>
                  </a:lnTo>
                  <a:cubicBezTo>
                    <a:pt x="607029" y="227049"/>
                    <a:pt x="535968" y="296105"/>
                    <a:pt x="496216" y="335395"/>
                  </a:cubicBezTo>
                  <a:cubicBezTo>
                    <a:pt x="456464" y="374685"/>
                    <a:pt x="412249" y="410404"/>
                    <a:pt x="380821" y="435407"/>
                  </a:cubicBezTo>
                  <a:cubicBezTo>
                    <a:pt x="349393" y="460410"/>
                    <a:pt x="343205" y="463188"/>
                    <a:pt x="307648" y="485413"/>
                  </a:cubicBezTo>
                  <a:cubicBezTo>
                    <a:pt x="272091" y="507638"/>
                    <a:pt x="216692" y="556852"/>
                    <a:pt x="167479" y="568758"/>
                  </a:cubicBezTo>
                  <a:lnTo>
                    <a:pt x="39016" y="566376"/>
                  </a:lnTo>
                  <a:cubicBezTo>
                    <a:pt x="-2656" y="554470"/>
                    <a:pt x="8456" y="524307"/>
                    <a:pt x="3297" y="492557"/>
                  </a:cubicBezTo>
                  <a:cubicBezTo>
                    <a:pt x="-1862" y="460807"/>
                    <a:pt x="-1466" y="408420"/>
                    <a:pt x="8059" y="375876"/>
                  </a:cubicBezTo>
                  <a:cubicBezTo>
                    <a:pt x="17584" y="343332"/>
                    <a:pt x="43381" y="317933"/>
                    <a:pt x="60447" y="297295"/>
                  </a:cubicBezTo>
                  <a:cubicBezTo>
                    <a:pt x="77513" y="276658"/>
                    <a:pt x="100928" y="275070"/>
                    <a:pt x="110453" y="252051"/>
                  </a:cubicBezTo>
                  <a:cubicBezTo>
                    <a:pt x="119978" y="229032"/>
                    <a:pt x="116406" y="184185"/>
                    <a:pt x="117597" y="159182"/>
                  </a:cubicBezTo>
                  <a:lnTo>
                    <a:pt x="117597" y="102032"/>
                  </a:lnTo>
                  <a:cubicBezTo>
                    <a:pt x="119581" y="82188"/>
                    <a:pt x="120375" y="56789"/>
                    <a:pt x="129503" y="40120"/>
                  </a:cubicBezTo>
                  <a:cubicBezTo>
                    <a:pt x="138631" y="23451"/>
                    <a:pt x="151010" y="-8298"/>
                    <a:pt x="172366" y="2020"/>
                  </a:cubicBezTo>
                  <a:cubicBezTo>
                    <a:pt x="193722" y="12338"/>
                    <a:pt x="220731" y="80203"/>
                    <a:pt x="257640" y="102031"/>
                  </a:cubicBezTo>
                  <a:close/>
                </a:path>
              </a:pathLst>
            </a:custGeom>
            <a:solidFill>
              <a:srgbClr val="FBCC5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79" name="Freeform 378"/>
            <p:cNvSpPr/>
            <p:nvPr/>
          </p:nvSpPr>
          <p:spPr bwMode="auto">
            <a:xfrm>
              <a:off x="3825460" y="3557876"/>
              <a:ext cx="768953" cy="2051709"/>
            </a:xfrm>
            <a:custGeom>
              <a:avLst/>
              <a:gdLst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04800 w 1028700"/>
                <a:gd name="connsiteY3" fmla="*/ 1462087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89425 w 1089425"/>
                <a:gd name="connsiteY0" fmla="*/ 2905333 h 2905333"/>
                <a:gd name="connsiteX1" fmla="*/ 779863 w 1089425"/>
                <a:gd name="connsiteY1" fmla="*/ 2614820 h 2905333"/>
                <a:gd name="connsiteX2" fmla="*/ 556025 w 1089425"/>
                <a:gd name="connsiteY2" fmla="*/ 2281445 h 2905333"/>
                <a:gd name="connsiteX3" fmla="*/ 372668 w 1089425"/>
                <a:gd name="connsiteY3" fmla="*/ 1895682 h 2905333"/>
                <a:gd name="connsiteX4" fmla="*/ 270275 w 1089425"/>
                <a:gd name="connsiteY4" fmla="*/ 1548020 h 2905333"/>
                <a:gd name="connsiteX5" fmla="*/ 134544 w 1089425"/>
                <a:gd name="connsiteY5" fmla="*/ 919370 h 2905333"/>
                <a:gd name="connsiteX6" fmla="*/ 60725 w 1089425"/>
                <a:gd name="connsiteY6" fmla="*/ 438358 h 2905333"/>
                <a:gd name="connsiteX7" fmla="*/ 0 w 1089425"/>
                <a:gd name="connsiteY7" fmla="*/ 0 h 2905333"/>
                <a:gd name="connsiteX0" fmla="*/ 1089425 w 1089425"/>
                <a:gd name="connsiteY0" fmla="*/ 2905333 h 2905333"/>
                <a:gd name="connsiteX1" fmla="*/ 779863 w 1089425"/>
                <a:gd name="connsiteY1" fmla="*/ 2614820 h 2905333"/>
                <a:gd name="connsiteX2" fmla="*/ 556025 w 1089425"/>
                <a:gd name="connsiteY2" fmla="*/ 2281445 h 2905333"/>
                <a:gd name="connsiteX3" fmla="*/ 372668 w 1089425"/>
                <a:gd name="connsiteY3" fmla="*/ 1895682 h 2905333"/>
                <a:gd name="connsiteX4" fmla="*/ 270275 w 1089425"/>
                <a:gd name="connsiteY4" fmla="*/ 1548020 h 2905333"/>
                <a:gd name="connsiteX5" fmla="*/ 134544 w 1089425"/>
                <a:gd name="connsiteY5" fmla="*/ 919370 h 2905333"/>
                <a:gd name="connsiteX6" fmla="*/ 50605 w 1089425"/>
                <a:gd name="connsiteY6" fmla="*/ 438358 h 2905333"/>
                <a:gd name="connsiteX7" fmla="*/ 0 w 1089425"/>
                <a:gd name="connsiteY7" fmla="*/ 0 h 2905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9425" h="2905333">
                  <a:moveTo>
                    <a:pt x="1089425" y="2905333"/>
                  </a:moveTo>
                  <a:cubicBezTo>
                    <a:pt x="974331" y="2814448"/>
                    <a:pt x="868763" y="2718801"/>
                    <a:pt x="779863" y="2614820"/>
                  </a:cubicBezTo>
                  <a:cubicBezTo>
                    <a:pt x="690963" y="2510839"/>
                    <a:pt x="623891" y="2401301"/>
                    <a:pt x="556025" y="2281445"/>
                  </a:cubicBezTo>
                  <a:cubicBezTo>
                    <a:pt x="488159" y="2161589"/>
                    <a:pt x="420293" y="2017920"/>
                    <a:pt x="372668" y="1895682"/>
                  </a:cubicBezTo>
                  <a:cubicBezTo>
                    <a:pt x="325043" y="1773444"/>
                    <a:pt x="309962" y="1710739"/>
                    <a:pt x="270275" y="1548020"/>
                  </a:cubicBezTo>
                  <a:cubicBezTo>
                    <a:pt x="230588" y="1385301"/>
                    <a:pt x="171156" y="1104314"/>
                    <a:pt x="134544" y="919370"/>
                  </a:cubicBezTo>
                  <a:cubicBezTo>
                    <a:pt x="97932" y="734426"/>
                    <a:pt x="62908" y="518527"/>
                    <a:pt x="50605" y="438358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ZA" sz="700"/>
            </a:p>
          </p:txBody>
        </p:sp>
        <p:sp>
          <p:nvSpPr>
            <p:cNvPr id="380" name="TextBox 161"/>
            <p:cNvSpPr txBox="1">
              <a:spLocks noChangeArrowheads="1"/>
            </p:cNvSpPr>
            <p:nvPr/>
          </p:nvSpPr>
          <p:spPr bwMode="auto">
            <a:xfrm>
              <a:off x="7709296" y="4581128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Wilderness</a:t>
              </a:r>
            </a:p>
          </p:txBody>
        </p:sp>
        <p:sp>
          <p:nvSpPr>
            <p:cNvPr id="381" name="TextBox 1024"/>
            <p:cNvSpPr txBox="1">
              <a:spLocks noChangeArrowheads="1"/>
            </p:cNvSpPr>
            <p:nvPr/>
          </p:nvSpPr>
          <p:spPr bwMode="auto">
            <a:xfrm>
              <a:off x="8792015" y="3930355"/>
              <a:ext cx="452690" cy="2285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b="1" dirty="0">
                  <a:latin typeface="Calibri" pitchFamily="34" charset="0"/>
                </a:rPr>
                <a:t>masl</a:t>
              </a:r>
            </a:p>
          </p:txBody>
        </p:sp>
        <p:sp>
          <p:nvSpPr>
            <p:cNvPr id="466" name="Rectangle 465"/>
            <p:cNvSpPr/>
            <p:nvPr/>
          </p:nvSpPr>
          <p:spPr>
            <a:xfrm>
              <a:off x="0" y="3429000"/>
              <a:ext cx="9144000" cy="2880320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339" name="Freeform 338"/>
            <p:cNvSpPr/>
            <p:nvPr/>
          </p:nvSpPr>
          <p:spPr>
            <a:xfrm>
              <a:off x="7002328" y="3926871"/>
              <a:ext cx="1825287" cy="796600"/>
            </a:xfrm>
            <a:custGeom>
              <a:avLst/>
              <a:gdLst>
                <a:gd name="connsiteX0" fmla="*/ 257175 w 404813"/>
                <a:gd name="connsiteY0" fmla="*/ 0 h 438150"/>
                <a:gd name="connsiteX1" fmla="*/ 323850 w 404813"/>
                <a:gd name="connsiteY1" fmla="*/ 145257 h 438150"/>
                <a:gd name="connsiteX2" fmla="*/ 371475 w 404813"/>
                <a:gd name="connsiteY2" fmla="*/ 223838 h 438150"/>
                <a:gd name="connsiteX3" fmla="*/ 404813 w 404813"/>
                <a:gd name="connsiteY3" fmla="*/ 288132 h 438150"/>
                <a:gd name="connsiteX4" fmla="*/ 402431 w 404813"/>
                <a:gd name="connsiteY4" fmla="*/ 330994 h 438150"/>
                <a:gd name="connsiteX5" fmla="*/ 366713 w 404813"/>
                <a:gd name="connsiteY5" fmla="*/ 340519 h 438150"/>
                <a:gd name="connsiteX6" fmla="*/ 219075 w 404813"/>
                <a:gd name="connsiteY6" fmla="*/ 252413 h 438150"/>
                <a:gd name="connsiteX7" fmla="*/ 116681 w 404813"/>
                <a:gd name="connsiteY7" fmla="*/ 183357 h 438150"/>
                <a:gd name="connsiteX8" fmla="*/ 64294 w 404813"/>
                <a:gd name="connsiteY8" fmla="*/ 152400 h 438150"/>
                <a:gd name="connsiteX9" fmla="*/ 26194 w 404813"/>
                <a:gd name="connsiteY9" fmla="*/ 145257 h 438150"/>
                <a:gd name="connsiteX10" fmla="*/ 0 w 404813"/>
                <a:gd name="connsiteY10" fmla="*/ 150019 h 438150"/>
                <a:gd name="connsiteX11" fmla="*/ 19050 w 404813"/>
                <a:gd name="connsiteY11" fmla="*/ 245269 h 438150"/>
                <a:gd name="connsiteX12" fmla="*/ 66675 w 404813"/>
                <a:gd name="connsiteY12" fmla="*/ 352425 h 438150"/>
                <a:gd name="connsiteX13" fmla="*/ 102394 w 404813"/>
                <a:gd name="connsiteY13" fmla="*/ 438150 h 438150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175 w 404813"/>
                <a:gd name="connsiteY0" fmla="*/ 0 h 466725"/>
                <a:gd name="connsiteX1" fmla="*/ 323850 w 404813"/>
                <a:gd name="connsiteY1" fmla="*/ 145257 h 466725"/>
                <a:gd name="connsiteX2" fmla="*/ 371475 w 404813"/>
                <a:gd name="connsiteY2" fmla="*/ 223838 h 466725"/>
                <a:gd name="connsiteX3" fmla="*/ 404813 w 404813"/>
                <a:gd name="connsiteY3" fmla="*/ 288132 h 466725"/>
                <a:gd name="connsiteX4" fmla="*/ 402431 w 404813"/>
                <a:gd name="connsiteY4" fmla="*/ 330994 h 466725"/>
                <a:gd name="connsiteX5" fmla="*/ 366713 w 404813"/>
                <a:gd name="connsiteY5" fmla="*/ 340519 h 466725"/>
                <a:gd name="connsiteX6" fmla="*/ 219075 w 404813"/>
                <a:gd name="connsiteY6" fmla="*/ 252413 h 466725"/>
                <a:gd name="connsiteX7" fmla="*/ 116681 w 404813"/>
                <a:gd name="connsiteY7" fmla="*/ 183357 h 466725"/>
                <a:gd name="connsiteX8" fmla="*/ 64294 w 404813"/>
                <a:gd name="connsiteY8" fmla="*/ 152400 h 466725"/>
                <a:gd name="connsiteX9" fmla="*/ 26194 w 404813"/>
                <a:gd name="connsiteY9" fmla="*/ 145257 h 466725"/>
                <a:gd name="connsiteX10" fmla="*/ 0 w 404813"/>
                <a:gd name="connsiteY10" fmla="*/ 150019 h 466725"/>
                <a:gd name="connsiteX11" fmla="*/ 19050 w 404813"/>
                <a:gd name="connsiteY11" fmla="*/ 245269 h 466725"/>
                <a:gd name="connsiteX12" fmla="*/ 66675 w 404813"/>
                <a:gd name="connsiteY12" fmla="*/ 352425 h 466725"/>
                <a:gd name="connsiteX13" fmla="*/ 97631 w 404813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4917"/>
                <a:gd name="connsiteY0" fmla="*/ 0 h 466725"/>
                <a:gd name="connsiteX1" fmla="*/ 323954 w 404917"/>
                <a:gd name="connsiteY1" fmla="*/ 145257 h 466725"/>
                <a:gd name="connsiteX2" fmla="*/ 371579 w 404917"/>
                <a:gd name="connsiteY2" fmla="*/ 223838 h 466725"/>
                <a:gd name="connsiteX3" fmla="*/ 404917 w 404917"/>
                <a:gd name="connsiteY3" fmla="*/ 288132 h 466725"/>
                <a:gd name="connsiteX4" fmla="*/ 402535 w 404917"/>
                <a:gd name="connsiteY4" fmla="*/ 330994 h 466725"/>
                <a:gd name="connsiteX5" fmla="*/ 366817 w 404917"/>
                <a:gd name="connsiteY5" fmla="*/ 340519 h 466725"/>
                <a:gd name="connsiteX6" fmla="*/ 219179 w 404917"/>
                <a:gd name="connsiteY6" fmla="*/ 252413 h 466725"/>
                <a:gd name="connsiteX7" fmla="*/ 116785 w 404917"/>
                <a:gd name="connsiteY7" fmla="*/ 183357 h 466725"/>
                <a:gd name="connsiteX8" fmla="*/ 64398 w 404917"/>
                <a:gd name="connsiteY8" fmla="*/ 152400 h 466725"/>
                <a:gd name="connsiteX9" fmla="*/ 26298 w 404917"/>
                <a:gd name="connsiteY9" fmla="*/ 145257 h 466725"/>
                <a:gd name="connsiteX10" fmla="*/ 104 w 404917"/>
                <a:gd name="connsiteY10" fmla="*/ 150019 h 466725"/>
                <a:gd name="connsiteX11" fmla="*/ 19154 w 404917"/>
                <a:gd name="connsiteY11" fmla="*/ 245269 h 466725"/>
                <a:gd name="connsiteX12" fmla="*/ 66779 w 404917"/>
                <a:gd name="connsiteY12" fmla="*/ 352425 h 466725"/>
                <a:gd name="connsiteX13" fmla="*/ 97735 w 404917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23954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279 w 408145"/>
                <a:gd name="connsiteY0" fmla="*/ 0 h 466725"/>
                <a:gd name="connsiteX1" fmla="*/ 333479 w 408145"/>
                <a:gd name="connsiteY1" fmla="*/ 145257 h 466725"/>
                <a:gd name="connsiteX2" fmla="*/ 371579 w 408145"/>
                <a:gd name="connsiteY2" fmla="*/ 223838 h 466725"/>
                <a:gd name="connsiteX3" fmla="*/ 404917 w 408145"/>
                <a:gd name="connsiteY3" fmla="*/ 288132 h 466725"/>
                <a:gd name="connsiteX4" fmla="*/ 402535 w 408145"/>
                <a:gd name="connsiteY4" fmla="*/ 330994 h 466725"/>
                <a:gd name="connsiteX5" fmla="*/ 366817 w 408145"/>
                <a:gd name="connsiteY5" fmla="*/ 340519 h 466725"/>
                <a:gd name="connsiteX6" fmla="*/ 219179 w 408145"/>
                <a:gd name="connsiteY6" fmla="*/ 252413 h 466725"/>
                <a:gd name="connsiteX7" fmla="*/ 116785 w 408145"/>
                <a:gd name="connsiteY7" fmla="*/ 183357 h 466725"/>
                <a:gd name="connsiteX8" fmla="*/ 64398 w 408145"/>
                <a:gd name="connsiteY8" fmla="*/ 152400 h 466725"/>
                <a:gd name="connsiteX9" fmla="*/ 26298 w 408145"/>
                <a:gd name="connsiteY9" fmla="*/ 145257 h 466725"/>
                <a:gd name="connsiteX10" fmla="*/ 104 w 408145"/>
                <a:gd name="connsiteY10" fmla="*/ 150019 h 466725"/>
                <a:gd name="connsiteX11" fmla="*/ 19154 w 408145"/>
                <a:gd name="connsiteY11" fmla="*/ 245269 h 466725"/>
                <a:gd name="connsiteX12" fmla="*/ 66779 w 408145"/>
                <a:gd name="connsiteY12" fmla="*/ 352425 h 466725"/>
                <a:gd name="connsiteX13" fmla="*/ 97735 w 408145"/>
                <a:gd name="connsiteY13" fmla="*/ 466725 h 466725"/>
                <a:gd name="connsiteX0" fmla="*/ 257429 w 408295"/>
                <a:gd name="connsiteY0" fmla="*/ 0 h 466725"/>
                <a:gd name="connsiteX1" fmla="*/ 333629 w 408295"/>
                <a:gd name="connsiteY1" fmla="*/ 145257 h 466725"/>
                <a:gd name="connsiteX2" fmla="*/ 371729 w 408295"/>
                <a:gd name="connsiteY2" fmla="*/ 223838 h 466725"/>
                <a:gd name="connsiteX3" fmla="*/ 405067 w 408295"/>
                <a:gd name="connsiteY3" fmla="*/ 288132 h 466725"/>
                <a:gd name="connsiteX4" fmla="*/ 402685 w 408295"/>
                <a:gd name="connsiteY4" fmla="*/ 330994 h 466725"/>
                <a:gd name="connsiteX5" fmla="*/ 366967 w 408295"/>
                <a:gd name="connsiteY5" fmla="*/ 340519 h 466725"/>
                <a:gd name="connsiteX6" fmla="*/ 219329 w 408295"/>
                <a:gd name="connsiteY6" fmla="*/ 252413 h 466725"/>
                <a:gd name="connsiteX7" fmla="*/ 116935 w 408295"/>
                <a:gd name="connsiteY7" fmla="*/ 183357 h 466725"/>
                <a:gd name="connsiteX8" fmla="*/ 64548 w 408295"/>
                <a:gd name="connsiteY8" fmla="*/ 152400 h 466725"/>
                <a:gd name="connsiteX9" fmla="*/ 31210 w 408295"/>
                <a:gd name="connsiteY9" fmla="*/ 135732 h 466725"/>
                <a:gd name="connsiteX10" fmla="*/ 254 w 408295"/>
                <a:gd name="connsiteY10" fmla="*/ 150019 h 466725"/>
                <a:gd name="connsiteX11" fmla="*/ 19304 w 408295"/>
                <a:gd name="connsiteY11" fmla="*/ 245269 h 466725"/>
                <a:gd name="connsiteX12" fmla="*/ 66929 w 408295"/>
                <a:gd name="connsiteY12" fmla="*/ 352425 h 466725"/>
                <a:gd name="connsiteX13" fmla="*/ 97885 w 408295"/>
                <a:gd name="connsiteY13" fmla="*/ 466725 h 466725"/>
                <a:gd name="connsiteX0" fmla="*/ 257429 w 414751"/>
                <a:gd name="connsiteY0" fmla="*/ 0 h 466725"/>
                <a:gd name="connsiteX1" fmla="*/ 333629 w 414751"/>
                <a:gd name="connsiteY1" fmla="*/ 145257 h 466725"/>
                <a:gd name="connsiteX2" fmla="*/ 371729 w 414751"/>
                <a:gd name="connsiteY2" fmla="*/ 223838 h 466725"/>
                <a:gd name="connsiteX3" fmla="*/ 405067 w 414751"/>
                <a:gd name="connsiteY3" fmla="*/ 288132 h 466725"/>
                <a:gd name="connsiteX4" fmla="*/ 412210 w 414751"/>
                <a:gd name="connsiteY4" fmla="*/ 330994 h 466725"/>
                <a:gd name="connsiteX5" fmla="*/ 366967 w 414751"/>
                <a:gd name="connsiteY5" fmla="*/ 340519 h 466725"/>
                <a:gd name="connsiteX6" fmla="*/ 219329 w 414751"/>
                <a:gd name="connsiteY6" fmla="*/ 252413 h 466725"/>
                <a:gd name="connsiteX7" fmla="*/ 116935 w 414751"/>
                <a:gd name="connsiteY7" fmla="*/ 183357 h 466725"/>
                <a:gd name="connsiteX8" fmla="*/ 64548 w 414751"/>
                <a:gd name="connsiteY8" fmla="*/ 152400 h 466725"/>
                <a:gd name="connsiteX9" fmla="*/ 31210 w 414751"/>
                <a:gd name="connsiteY9" fmla="*/ 135732 h 466725"/>
                <a:gd name="connsiteX10" fmla="*/ 254 w 414751"/>
                <a:gd name="connsiteY10" fmla="*/ 150019 h 466725"/>
                <a:gd name="connsiteX11" fmla="*/ 19304 w 414751"/>
                <a:gd name="connsiteY11" fmla="*/ 245269 h 466725"/>
                <a:gd name="connsiteX12" fmla="*/ 66929 w 414751"/>
                <a:gd name="connsiteY12" fmla="*/ 352425 h 466725"/>
                <a:gd name="connsiteX13" fmla="*/ 97885 w 414751"/>
                <a:gd name="connsiteY13" fmla="*/ 466725 h 466725"/>
                <a:gd name="connsiteX0" fmla="*/ 319966 w 414751"/>
                <a:gd name="connsiteY0" fmla="*/ 0 h 834736"/>
                <a:gd name="connsiteX1" fmla="*/ 333629 w 414751"/>
                <a:gd name="connsiteY1" fmla="*/ 513268 h 834736"/>
                <a:gd name="connsiteX2" fmla="*/ 371729 w 414751"/>
                <a:gd name="connsiteY2" fmla="*/ 591849 h 834736"/>
                <a:gd name="connsiteX3" fmla="*/ 405067 w 414751"/>
                <a:gd name="connsiteY3" fmla="*/ 656143 h 834736"/>
                <a:gd name="connsiteX4" fmla="*/ 412210 w 414751"/>
                <a:gd name="connsiteY4" fmla="*/ 699005 h 834736"/>
                <a:gd name="connsiteX5" fmla="*/ 366967 w 414751"/>
                <a:gd name="connsiteY5" fmla="*/ 708530 h 834736"/>
                <a:gd name="connsiteX6" fmla="*/ 219329 w 414751"/>
                <a:gd name="connsiteY6" fmla="*/ 620424 h 834736"/>
                <a:gd name="connsiteX7" fmla="*/ 116935 w 414751"/>
                <a:gd name="connsiteY7" fmla="*/ 551368 h 834736"/>
                <a:gd name="connsiteX8" fmla="*/ 64548 w 414751"/>
                <a:gd name="connsiteY8" fmla="*/ 520411 h 834736"/>
                <a:gd name="connsiteX9" fmla="*/ 31210 w 414751"/>
                <a:gd name="connsiteY9" fmla="*/ 503743 h 834736"/>
                <a:gd name="connsiteX10" fmla="*/ 254 w 414751"/>
                <a:gd name="connsiteY10" fmla="*/ 518030 h 834736"/>
                <a:gd name="connsiteX11" fmla="*/ 19304 w 414751"/>
                <a:gd name="connsiteY11" fmla="*/ 613280 h 834736"/>
                <a:gd name="connsiteX12" fmla="*/ 66929 w 414751"/>
                <a:gd name="connsiteY12" fmla="*/ 720436 h 834736"/>
                <a:gd name="connsiteX13" fmla="*/ 97885 w 414751"/>
                <a:gd name="connsiteY13" fmla="*/ 834736 h 834736"/>
                <a:gd name="connsiteX0" fmla="*/ 319966 w 414751"/>
                <a:gd name="connsiteY0" fmla="*/ 0 h 834736"/>
                <a:gd name="connsiteX1" fmla="*/ 323572 w 414751"/>
                <a:gd name="connsiteY1" fmla="*/ 216815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333629 w 414751"/>
                <a:gd name="connsiteY2" fmla="*/ 513268 h 834736"/>
                <a:gd name="connsiteX3" fmla="*/ 371729 w 414751"/>
                <a:gd name="connsiteY3" fmla="*/ 591849 h 834736"/>
                <a:gd name="connsiteX4" fmla="*/ 405067 w 414751"/>
                <a:gd name="connsiteY4" fmla="*/ 656143 h 834736"/>
                <a:gd name="connsiteX5" fmla="*/ 412210 w 414751"/>
                <a:gd name="connsiteY5" fmla="*/ 699005 h 834736"/>
                <a:gd name="connsiteX6" fmla="*/ 366967 w 414751"/>
                <a:gd name="connsiteY6" fmla="*/ 708530 h 834736"/>
                <a:gd name="connsiteX7" fmla="*/ 219329 w 414751"/>
                <a:gd name="connsiteY7" fmla="*/ 620424 h 834736"/>
                <a:gd name="connsiteX8" fmla="*/ 116935 w 414751"/>
                <a:gd name="connsiteY8" fmla="*/ 551368 h 834736"/>
                <a:gd name="connsiteX9" fmla="*/ 64548 w 414751"/>
                <a:gd name="connsiteY9" fmla="*/ 520411 h 834736"/>
                <a:gd name="connsiteX10" fmla="*/ 31210 w 414751"/>
                <a:gd name="connsiteY10" fmla="*/ 503743 h 834736"/>
                <a:gd name="connsiteX11" fmla="*/ 254 w 414751"/>
                <a:gd name="connsiteY11" fmla="*/ 518030 h 834736"/>
                <a:gd name="connsiteX12" fmla="*/ 19304 w 414751"/>
                <a:gd name="connsiteY12" fmla="*/ 613280 h 834736"/>
                <a:gd name="connsiteX13" fmla="*/ 66929 w 414751"/>
                <a:gd name="connsiteY13" fmla="*/ 720436 h 834736"/>
                <a:gd name="connsiteX14" fmla="*/ 97885 w 414751"/>
                <a:gd name="connsiteY14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75466 w 414751"/>
                <a:gd name="connsiteY2" fmla="*/ 356322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19966 w 414751"/>
                <a:gd name="connsiteY0" fmla="*/ 0 h 834736"/>
                <a:gd name="connsiteX1" fmla="*/ 220144 w 414751"/>
                <a:gd name="connsiteY1" fmla="*/ 187951 h 834736"/>
                <a:gd name="connsiteX2" fmla="*/ 261035 w 414751"/>
                <a:gd name="connsiteY2" fmla="*/ 365943 h 834736"/>
                <a:gd name="connsiteX3" fmla="*/ 333629 w 414751"/>
                <a:gd name="connsiteY3" fmla="*/ 513268 h 834736"/>
                <a:gd name="connsiteX4" fmla="*/ 371729 w 414751"/>
                <a:gd name="connsiteY4" fmla="*/ 591849 h 834736"/>
                <a:gd name="connsiteX5" fmla="*/ 405067 w 414751"/>
                <a:gd name="connsiteY5" fmla="*/ 656143 h 834736"/>
                <a:gd name="connsiteX6" fmla="*/ 412210 w 414751"/>
                <a:gd name="connsiteY6" fmla="*/ 699005 h 834736"/>
                <a:gd name="connsiteX7" fmla="*/ 366967 w 414751"/>
                <a:gd name="connsiteY7" fmla="*/ 708530 h 834736"/>
                <a:gd name="connsiteX8" fmla="*/ 219329 w 414751"/>
                <a:gd name="connsiteY8" fmla="*/ 620424 h 834736"/>
                <a:gd name="connsiteX9" fmla="*/ 116935 w 414751"/>
                <a:gd name="connsiteY9" fmla="*/ 551368 h 834736"/>
                <a:gd name="connsiteX10" fmla="*/ 64548 w 414751"/>
                <a:gd name="connsiteY10" fmla="*/ 520411 h 834736"/>
                <a:gd name="connsiteX11" fmla="*/ 31210 w 414751"/>
                <a:gd name="connsiteY11" fmla="*/ 503743 h 834736"/>
                <a:gd name="connsiteX12" fmla="*/ 254 w 414751"/>
                <a:gd name="connsiteY12" fmla="*/ 518030 h 834736"/>
                <a:gd name="connsiteX13" fmla="*/ 19304 w 414751"/>
                <a:gd name="connsiteY13" fmla="*/ 613280 h 834736"/>
                <a:gd name="connsiteX14" fmla="*/ 66929 w 414751"/>
                <a:gd name="connsiteY14" fmla="*/ 720436 h 834736"/>
                <a:gd name="connsiteX15" fmla="*/ 97885 w 414751"/>
                <a:gd name="connsiteY15" fmla="*/ 834736 h 834736"/>
                <a:gd name="connsiteX0" fmla="*/ 322371 w 414751"/>
                <a:gd name="connsiteY0" fmla="*/ 0 h 844357"/>
                <a:gd name="connsiteX1" fmla="*/ 220144 w 414751"/>
                <a:gd name="connsiteY1" fmla="*/ 197572 h 844357"/>
                <a:gd name="connsiteX2" fmla="*/ 261035 w 414751"/>
                <a:gd name="connsiteY2" fmla="*/ 375564 h 844357"/>
                <a:gd name="connsiteX3" fmla="*/ 333629 w 414751"/>
                <a:gd name="connsiteY3" fmla="*/ 522889 h 844357"/>
                <a:gd name="connsiteX4" fmla="*/ 371729 w 414751"/>
                <a:gd name="connsiteY4" fmla="*/ 601470 h 844357"/>
                <a:gd name="connsiteX5" fmla="*/ 405067 w 414751"/>
                <a:gd name="connsiteY5" fmla="*/ 665764 h 844357"/>
                <a:gd name="connsiteX6" fmla="*/ 412210 w 414751"/>
                <a:gd name="connsiteY6" fmla="*/ 708626 h 844357"/>
                <a:gd name="connsiteX7" fmla="*/ 366967 w 414751"/>
                <a:gd name="connsiteY7" fmla="*/ 718151 h 844357"/>
                <a:gd name="connsiteX8" fmla="*/ 219329 w 414751"/>
                <a:gd name="connsiteY8" fmla="*/ 630045 h 844357"/>
                <a:gd name="connsiteX9" fmla="*/ 116935 w 414751"/>
                <a:gd name="connsiteY9" fmla="*/ 560989 h 844357"/>
                <a:gd name="connsiteX10" fmla="*/ 64548 w 414751"/>
                <a:gd name="connsiteY10" fmla="*/ 530032 h 844357"/>
                <a:gd name="connsiteX11" fmla="*/ 31210 w 414751"/>
                <a:gd name="connsiteY11" fmla="*/ 513364 h 844357"/>
                <a:gd name="connsiteX12" fmla="*/ 254 w 414751"/>
                <a:gd name="connsiteY12" fmla="*/ 527651 h 844357"/>
                <a:gd name="connsiteX13" fmla="*/ 19304 w 414751"/>
                <a:gd name="connsiteY13" fmla="*/ 622901 h 844357"/>
                <a:gd name="connsiteX14" fmla="*/ 66929 w 414751"/>
                <a:gd name="connsiteY14" fmla="*/ 730057 h 844357"/>
                <a:gd name="connsiteX15" fmla="*/ 97885 w 414751"/>
                <a:gd name="connsiteY15" fmla="*/ 844357 h 844357"/>
                <a:gd name="connsiteX0" fmla="*/ 344019 w 414751"/>
                <a:gd name="connsiteY0" fmla="*/ 0 h 827520"/>
                <a:gd name="connsiteX1" fmla="*/ 220144 w 414751"/>
                <a:gd name="connsiteY1" fmla="*/ 180735 h 827520"/>
                <a:gd name="connsiteX2" fmla="*/ 261035 w 414751"/>
                <a:gd name="connsiteY2" fmla="*/ 358727 h 827520"/>
                <a:gd name="connsiteX3" fmla="*/ 333629 w 414751"/>
                <a:gd name="connsiteY3" fmla="*/ 506052 h 827520"/>
                <a:gd name="connsiteX4" fmla="*/ 371729 w 414751"/>
                <a:gd name="connsiteY4" fmla="*/ 584633 h 827520"/>
                <a:gd name="connsiteX5" fmla="*/ 405067 w 414751"/>
                <a:gd name="connsiteY5" fmla="*/ 648927 h 827520"/>
                <a:gd name="connsiteX6" fmla="*/ 412210 w 414751"/>
                <a:gd name="connsiteY6" fmla="*/ 691789 h 827520"/>
                <a:gd name="connsiteX7" fmla="*/ 366967 w 414751"/>
                <a:gd name="connsiteY7" fmla="*/ 701314 h 827520"/>
                <a:gd name="connsiteX8" fmla="*/ 219329 w 414751"/>
                <a:gd name="connsiteY8" fmla="*/ 613208 h 827520"/>
                <a:gd name="connsiteX9" fmla="*/ 116935 w 414751"/>
                <a:gd name="connsiteY9" fmla="*/ 544152 h 827520"/>
                <a:gd name="connsiteX10" fmla="*/ 64548 w 414751"/>
                <a:gd name="connsiteY10" fmla="*/ 513195 h 827520"/>
                <a:gd name="connsiteX11" fmla="*/ 31210 w 414751"/>
                <a:gd name="connsiteY11" fmla="*/ 496527 h 827520"/>
                <a:gd name="connsiteX12" fmla="*/ 254 w 414751"/>
                <a:gd name="connsiteY12" fmla="*/ 510814 h 827520"/>
                <a:gd name="connsiteX13" fmla="*/ 19304 w 414751"/>
                <a:gd name="connsiteY13" fmla="*/ 606064 h 827520"/>
                <a:gd name="connsiteX14" fmla="*/ 66929 w 414751"/>
                <a:gd name="connsiteY14" fmla="*/ 713220 h 827520"/>
                <a:gd name="connsiteX15" fmla="*/ 97885 w 414751"/>
                <a:gd name="connsiteY15" fmla="*/ 827520 h 827520"/>
                <a:gd name="connsiteX0" fmla="*/ 344019 w 414751"/>
                <a:gd name="connsiteY0" fmla="*/ 12859 h 840379"/>
                <a:gd name="connsiteX1" fmla="*/ 330788 w 414751"/>
                <a:gd name="connsiteY1" fmla="*/ 13196 h 840379"/>
                <a:gd name="connsiteX2" fmla="*/ 220144 w 414751"/>
                <a:gd name="connsiteY2" fmla="*/ 193594 h 840379"/>
                <a:gd name="connsiteX3" fmla="*/ 261035 w 414751"/>
                <a:gd name="connsiteY3" fmla="*/ 371586 h 840379"/>
                <a:gd name="connsiteX4" fmla="*/ 333629 w 414751"/>
                <a:gd name="connsiteY4" fmla="*/ 518911 h 840379"/>
                <a:gd name="connsiteX5" fmla="*/ 371729 w 414751"/>
                <a:gd name="connsiteY5" fmla="*/ 597492 h 840379"/>
                <a:gd name="connsiteX6" fmla="*/ 405067 w 414751"/>
                <a:gd name="connsiteY6" fmla="*/ 661786 h 840379"/>
                <a:gd name="connsiteX7" fmla="*/ 412210 w 414751"/>
                <a:gd name="connsiteY7" fmla="*/ 704648 h 840379"/>
                <a:gd name="connsiteX8" fmla="*/ 366967 w 414751"/>
                <a:gd name="connsiteY8" fmla="*/ 714173 h 840379"/>
                <a:gd name="connsiteX9" fmla="*/ 219329 w 414751"/>
                <a:gd name="connsiteY9" fmla="*/ 626067 h 840379"/>
                <a:gd name="connsiteX10" fmla="*/ 116935 w 414751"/>
                <a:gd name="connsiteY10" fmla="*/ 557011 h 840379"/>
                <a:gd name="connsiteX11" fmla="*/ 64548 w 414751"/>
                <a:gd name="connsiteY11" fmla="*/ 526054 h 840379"/>
                <a:gd name="connsiteX12" fmla="*/ 31210 w 414751"/>
                <a:gd name="connsiteY12" fmla="*/ 509386 h 840379"/>
                <a:gd name="connsiteX13" fmla="*/ 254 w 414751"/>
                <a:gd name="connsiteY13" fmla="*/ 523673 h 840379"/>
                <a:gd name="connsiteX14" fmla="*/ 19304 w 414751"/>
                <a:gd name="connsiteY14" fmla="*/ 618923 h 840379"/>
                <a:gd name="connsiteX15" fmla="*/ 66929 w 414751"/>
                <a:gd name="connsiteY15" fmla="*/ 726079 h 840379"/>
                <a:gd name="connsiteX16" fmla="*/ 97885 w 414751"/>
                <a:gd name="connsiteY16" fmla="*/ 840379 h 840379"/>
                <a:gd name="connsiteX0" fmla="*/ 330788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27183"/>
                <a:gd name="connsiteX1" fmla="*/ 220144 w 414751"/>
                <a:gd name="connsiteY1" fmla="*/ 180398 h 827183"/>
                <a:gd name="connsiteX2" fmla="*/ 261035 w 414751"/>
                <a:gd name="connsiteY2" fmla="*/ 358390 h 827183"/>
                <a:gd name="connsiteX3" fmla="*/ 333629 w 414751"/>
                <a:gd name="connsiteY3" fmla="*/ 505715 h 827183"/>
                <a:gd name="connsiteX4" fmla="*/ 371729 w 414751"/>
                <a:gd name="connsiteY4" fmla="*/ 584296 h 827183"/>
                <a:gd name="connsiteX5" fmla="*/ 405067 w 414751"/>
                <a:gd name="connsiteY5" fmla="*/ 648590 h 827183"/>
                <a:gd name="connsiteX6" fmla="*/ 412210 w 414751"/>
                <a:gd name="connsiteY6" fmla="*/ 691452 h 827183"/>
                <a:gd name="connsiteX7" fmla="*/ 366967 w 414751"/>
                <a:gd name="connsiteY7" fmla="*/ 700977 h 827183"/>
                <a:gd name="connsiteX8" fmla="*/ 219329 w 414751"/>
                <a:gd name="connsiteY8" fmla="*/ 612871 h 827183"/>
                <a:gd name="connsiteX9" fmla="*/ 116935 w 414751"/>
                <a:gd name="connsiteY9" fmla="*/ 543815 h 827183"/>
                <a:gd name="connsiteX10" fmla="*/ 64548 w 414751"/>
                <a:gd name="connsiteY10" fmla="*/ 512858 h 827183"/>
                <a:gd name="connsiteX11" fmla="*/ 31210 w 414751"/>
                <a:gd name="connsiteY11" fmla="*/ 496190 h 827183"/>
                <a:gd name="connsiteX12" fmla="*/ 254 w 414751"/>
                <a:gd name="connsiteY12" fmla="*/ 510477 h 827183"/>
                <a:gd name="connsiteX13" fmla="*/ 19304 w 414751"/>
                <a:gd name="connsiteY13" fmla="*/ 605727 h 827183"/>
                <a:gd name="connsiteX14" fmla="*/ 66929 w 414751"/>
                <a:gd name="connsiteY14" fmla="*/ 712883 h 827183"/>
                <a:gd name="connsiteX15" fmla="*/ 97885 w 414751"/>
                <a:gd name="connsiteY15" fmla="*/ 827183 h 827183"/>
                <a:gd name="connsiteX0" fmla="*/ 345221 w 414751"/>
                <a:gd name="connsiteY0" fmla="*/ 0 h 810346"/>
                <a:gd name="connsiteX1" fmla="*/ 220144 w 414751"/>
                <a:gd name="connsiteY1" fmla="*/ 163561 h 810346"/>
                <a:gd name="connsiteX2" fmla="*/ 261035 w 414751"/>
                <a:gd name="connsiteY2" fmla="*/ 341553 h 810346"/>
                <a:gd name="connsiteX3" fmla="*/ 333629 w 414751"/>
                <a:gd name="connsiteY3" fmla="*/ 488878 h 810346"/>
                <a:gd name="connsiteX4" fmla="*/ 371729 w 414751"/>
                <a:gd name="connsiteY4" fmla="*/ 567459 h 810346"/>
                <a:gd name="connsiteX5" fmla="*/ 405067 w 414751"/>
                <a:gd name="connsiteY5" fmla="*/ 631753 h 810346"/>
                <a:gd name="connsiteX6" fmla="*/ 412210 w 414751"/>
                <a:gd name="connsiteY6" fmla="*/ 674615 h 810346"/>
                <a:gd name="connsiteX7" fmla="*/ 366967 w 414751"/>
                <a:gd name="connsiteY7" fmla="*/ 684140 h 810346"/>
                <a:gd name="connsiteX8" fmla="*/ 219329 w 414751"/>
                <a:gd name="connsiteY8" fmla="*/ 596034 h 810346"/>
                <a:gd name="connsiteX9" fmla="*/ 116935 w 414751"/>
                <a:gd name="connsiteY9" fmla="*/ 526978 h 810346"/>
                <a:gd name="connsiteX10" fmla="*/ 64548 w 414751"/>
                <a:gd name="connsiteY10" fmla="*/ 496021 h 810346"/>
                <a:gd name="connsiteX11" fmla="*/ 31210 w 414751"/>
                <a:gd name="connsiteY11" fmla="*/ 479353 h 810346"/>
                <a:gd name="connsiteX12" fmla="*/ 254 w 414751"/>
                <a:gd name="connsiteY12" fmla="*/ 493640 h 810346"/>
                <a:gd name="connsiteX13" fmla="*/ 19304 w 414751"/>
                <a:gd name="connsiteY13" fmla="*/ 588890 h 810346"/>
                <a:gd name="connsiteX14" fmla="*/ 66929 w 414751"/>
                <a:gd name="connsiteY14" fmla="*/ 696046 h 810346"/>
                <a:gd name="connsiteX15" fmla="*/ 97885 w 414751"/>
                <a:gd name="connsiteY15" fmla="*/ 810346 h 810346"/>
                <a:gd name="connsiteX0" fmla="*/ 1860560 w 1860560"/>
                <a:gd name="connsiteY0" fmla="*/ 246001 h 647445"/>
                <a:gd name="connsiteX1" fmla="*/ 220144 w 1860560"/>
                <a:gd name="connsiteY1" fmla="*/ 660 h 647445"/>
                <a:gd name="connsiteX2" fmla="*/ 261035 w 1860560"/>
                <a:gd name="connsiteY2" fmla="*/ 178652 h 647445"/>
                <a:gd name="connsiteX3" fmla="*/ 333629 w 1860560"/>
                <a:gd name="connsiteY3" fmla="*/ 325977 h 647445"/>
                <a:gd name="connsiteX4" fmla="*/ 371729 w 1860560"/>
                <a:gd name="connsiteY4" fmla="*/ 404558 h 647445"/>
                <a:gd name="connsiteX5" fmla="*/ 405067 w 1860560"/>
                <a:gd name="connsiteY5" fmla="*/ 468852 h 647445"/>
                <a:gd name="connsiteX6" fmla="*/ 412210 w 1860560"/>
                <a:gd name="connsiteY6" fmla="*/ 511714 h 647445"/>
                <a:gd name="connsiteX7" fmla="*/ 366967 w 1860560"/>
                <a:gd name="connsiteY7" fmla="*/ 521239 h 647445"/>
                <a:gd name="connsiteX8" fmla="*/ 219329 w 1860560"/>
                <a:gd name="connsiteY8" fmla="*/ 433133 h 647445"/>
                <a:gd name="connsiteX9" fmla="*/ 116935 w 1860560"/>
                <a:gd name="connsiteY9" fmla="*/ 364077 h 647445"/>
                <a:gd name="connsiteX10" fmla="*/ 64548 w 1860560"/>
                <a:gd name="connsiteY10" fmla="*/ 333120 h 647445"/>
                <a:gd name="connsiteX11" fmla="*/ 31210 w 1860560"/>
                <a:gd name="connsiteY11" fmla="*/ 316452 h 647445"/>
                <a:gd name="connsiteX12" fmla="*/ 254 w 1860560"/>
                <a:gd name="connsiteY12" fmla="*/ 330739 h 647445"/>
                <a:gd name="connsiteX13" fmla="*/ 19304 w 1860560"/>
                <a:gd name="connsiteY13" fmla="*/ 425989 h 647445"/>
                <a:gd name="connsiteX14" fmla="*/ 66929 w 1860560"/>
                <a:gd name="connsiteY14" fmla="*/ 533145 h 647445"/>
                <a:gd name="connsiteX15" fmla="*/ 97885 w 1860560"/>
                <a:gd name="connsiteY15" fmla="*/ 647445 h 647445"/>
                <a:gd name="connsiteX0" fmla="*/ 1860560 w 1860560"/>
                <a:gd name="connsiteY0" fmla="*/ 245387 h 646831"/>
                <a:gd name="connsiteX1" fmla="*/ 1490142 w 1860560"/>
                <a:gd name="connsiteY1" fmla="*/ 194874 h 646831"/>
                <a:gd name="connsiteX2" fmla="*/ 220144 w 1860560"/>
                <a:gd name="connsiteY2" fmla="*/ 46 h 646831"/>
                <a:gd name="connsiteX3" fmla="*/ 261035 w 1860560"/>
                <a:gd name="connsiteY3" fmla="*/ 178038 h 646831"/>
                <a:gd name="connsiteX4" fmla="*/ 333629 w 1860560"/>
                <a:gd name="connsiteY4" fmla="*/ 325363 h 646831"/>
                <a:gd name="connsiteX5" fmla="*/ 371729 w 1860560"/>
                <a:gd name="connsiteY5" fmla="*/ 403944 h 646831"/>
                <a:gd name="connsiteX6" fmla="*/ 405067 w 1860560"/>
                <a:gd name="connsiteY6" fmla="*/ 468238 h 646831"/>
                <a:gd name="connsiteX7" fmla="*/ 412210 w 1860560"/>
                <a:gd name="connsiteY7" fmla="*/ 511100 h 646831"/>
                <a:gd name="connsiteX8" fmla="*/ 366967 w 1860560"/>
                <a:gd name="connsiteY8" fmla="*/ 520625 h 646831"/>
                <a:gd name="connsiteX9" fmla="*/ 219329 w 1860560"/>
                <a:gd name="connsiteY9" fmla="*/ 432519 h 646831"/>
                <a:gd name="connsiteX10" fmla="*/ 116935 w 1860560"/>
                <a:gd name="connsiteY10" fmla="*/ 363463 h 646831"/>
                <a:gd name="connsiteX11" fmla="*/ 64548 w 1860560"/>
                <a:gd name="connsiteY11" fmla="*/ 332506 h 646831"/>
                <a:gd name="connsiteX12" fmla="*/ 31210 w 1860560"/>
                <a:gd name="connsiteY12" fmla="*/ 315838 h 646831"/>
                <a:gd name="connsiteX13" fmla="*/ 254 w 1860560"/>
                <a:gd name="connsiteY13" fmla="*/ 330125 h 646831"/>
                <a:gd name="connsiteX14" fmla="*/ 19304 w 1860560"/>
                <a:gd name="connsiteY14" fmla="*/ 425375 h 646831"/>
                <a:gd name="connsiteX15" fmla="*/ 66929 w 1860560"/>
                <a:gd name="connsiteY15" fmla="*/ 532531 h 646831"/>
                <a:gd name="connsiteX16" fmla="*/ 97885 w 1860560"/>
                <a:gd name="connsiteY16" fmla="*/ 646831 h 646831"/>
                <a:gd name="connsiteX0" fmla="*/ 1860560 w 1860560"/>
                <a:gd name="connsiteY0" fmla="*/ 245387 h 646831"/>
                <a:gd name="connsiteX1" fmla="*/ 1547870 w 1860560"/>
                <a:gd name="connsiteY1" fmla="*/ 113094 h 646831"/>
                <a:gd name="connsiteX2" fmla="*/ 1490142 w 1860560"/>
                <a:gd name="connsiteY2" fmla="*/ 194874 h 646831"/>
                <a:gd name="connsiteX3" fmla="*/ 220144 w 1860560"/>
                <a:gd name="connsiteY3" fmla="*/ 46 h 646831"/>
                <a:gd name="connsiteX4" fmla="*/ 261035 w 1860560"/>
                <a:gd name="connsiteY4" fmla="*/ 178038 h 646831"/>
                <a:gd name="connsiteX5" fmla="*/ 333629 w 1860560"/>
                <a:gd name="connsiteY5" fmla="*/ 325363 h 646831"/>
                <a:gd name="connsiteX6" fmla="*/ 371729 w 1860560"/>
                <a:gd name="connsiteY6" fmla="*/ 403944 h 646831"/>
                <a:gd name="connsiteX7" fmla="*/ 405067 w 1860560"/>
                <a:gd name="connsiteY7" fmla="*/ 468238 h 646831"/>
                <a:gd name="connsiteX8" fmla="*/ 412210 w 1860560"/>
                <a:gd name="connsiteY8" fmla="*/ 511100 h 646831"/>
                <a:gd name="connsiteX9" fmla="*/ 366967 w 1860560"/>
                <a:gd name="connsiteY9" fmla="*/ 520625 h 646831"/>
                <a:gd name="connsiteX10" fmla="*/ 219329 w 1860560"/>
                <a:gd name="connsiteY10" fmla="*/ 432519 h 646831"/>
                <a:gd name="connsiteX11" fmla="*/ 116935 w 1860560"/>
                <a:gd name="connsiteY11" fmla="*/ 363463 h 646831"/>
                <a:gd name="connsiteX12" fmla="*/ 64548 w 1860560"/>
                <a:gd name="connsiteY12" fmla="*/ 332506 h 646831"/>
                <a:gd name="connsiteX13" fmla="*/ 31210 w 1860560"/>
                <a:gd name="connsiteY13" fmla="*/ 315838 h 646831"/>
                <a:gd name="connsiteX14" fmla="*/ 254 w 1860560"/>
                <a:gd name="connsiteY14" fmla="*/ 330125 h 646831"/>
                <a:gd name="connsiteX15" fmla="*/ 19304 w 1860560"/>
                <a:gd name="connsiteY15" fmla="*/ 425375 h 646831"/>
                <a:gd name="connsiteX16" fmla="*/ 66929 w 1860560"/>
                <a:gd name="connsiteY16" fmla="*/ 532531 h 646831"/>
                <a:gd name="connsiteX17" fmla="*/ 97885 w 1860560"/>
                <a:gd name="connsiteY17" fmla="*/ 646831 h 646831"/>
                <a:gd name="connsiteX0" fmla="*/ 1860560 w 1860560"/>
                <a:gd name="connsiteY0" fmla="*/ 249991 h 651435"/>
                <a:gd name="connsiteX1" fmla="*/ 1547870 w 1860560"/>
                <a:gd name="connsiteY1" fmla="*/ 117698 h 651435"/>
                <a:gd name="connsiteX2" fmla="*/ 1360257 w 1860560"/>
                <a:gd name="connsiteY2" fmla="*/ 64781 h 651435"/>
                <a:gd name="connsiteX3" fmla="*/ 220144 w 1860560"/>
                <a:gd name="connsiteY3" fmla="*/ 4650 h 651435"/>
                <a:gd name="connsiteX4" fmla="*/ 261035 w 1860560"/>
                <a:gd name="connsiteY4" fmla="*/ 182642 h 651435"/>
                <a:gd name="connsiteX5" fmla="*/ 333629 w 1860560"/>
                <a:gd name="connsiteY5" fmla="*/ 329967 h 651435"/>
                <a:gd name="connsiteX6" fmla="*/ 371729 w 1860560"/>
                <a:gd name="connsiteY6" fmla="*/ 408548 h 651435"/>
                <a:gd name="connsiteX7" fmla="*/ 405067 w 1860560"/>
                <a:gd name="connsiteY7" fmla="*/ 472842 h 651435"/>
                <a:gd name="connsiteX8" fmla="*/ 412210 w 1860560"/>
                <a:gd name="connsiteY8" fmla="*/ 515704 h 651435"/>
                <a:gd name="connsiteX9" fmla="*/ 366967 w 1860560"/>
                <a:gd name="connsiteY9" fmla="*/ 525229 h 651435"/>
                <a:gd name="connsiteX10" fmla="*/ 219329 w 1860560"/>
                <a:gd name="connsiteY10" fmla="*/ 437123 h 651435"/>
                <a:gd name="connsiteX11" fmla="*/ 116935 w 1860560"/>
                <a:gd name="connsiteY11" fmla="*/ 368067 h 651435"/>
                <a:gd name="connsiteX12" fmla="*/ 64548 w 1860560"/>
                <a:gd name="connsiteY12" fmla="*/ 337110 h 651435"/>
                <a:gd name="connsiteX13" fmla="*/ 31210 w 1860560"/>
                <a:gd name="connsiteY13" fmla="*/ 320442 h 651435"/>
                <a:gd name="connsiteX14" fmla="*/ 254 w 1860560"/>
                <a:gd name="connsiteY14" fmla="*/ 334729 h 651435"/>
                <a:gd name="connsiteX15" fmla="*/ 19304 w 1860560"/>
                <a:gd name="connsiteY15" fmla="*/ 429979 h 651435"/>
                <a:gd name="connsiteX16" fmla="*/ 66929 w 1860560"/>
                <a:gd name="connsiteY16" fmla="*/ 537135 h 651435"/>
                <a:gd name="connsiteX17" fmla="*/ 97885 w 1860560"/>
                <a:gd name="connsiteY17" fmla="*/ 651435 h 651435"/>
                <a:gd name="connsiteX0" fmla="*/ 1860560 w 1860560"/>
                <a:gd name="connsiteY0" fmla="*/ 252447 h 653891"/>
                <a:gd name="connsiteX1" fmla="*/ 1547870 w 1860560"/>
                <a:gd name="connsiteY1" fmla="*/ 120154 h 653891"/>
                <a:gd name="connsiteX2" fmla="*/ 1360257 w 1860560"/>
                <a:gd name="connsiteY2" fmla="*/ 67237 h 653891"/>
                <a:gd name="connsiteX3" fmla="*/ 1083647 w 1860560"/>
                <a:gd name="connsiteY3" fmla="*/ 38373 h 653891"/>
                <a:gd name="connsiteX4" fmla="*/ 220144 w 1860560"/>
                <a:gd name="connsiteY4" fmla="*/ 7106 h 653891"/>
                <a:gd name="connsiteX5" fmla="*/ 261035 w 1860560"/>
                <a:gd name="connsiteY5" fmla="*/ 185098 h 653891"/>
                <a:gd name="connsiteX6" fmla="*/ 333629 w 1860560"/>
                <a:gd name="connsiteY6" fmla="*/ 332423 h 653891"/>
                <a:gd name="connsiteX7" fmla="*/ 371729 w 1860560"/>
                <a:gd name="connsiteY7" fmla="*/ 411004 h 653891"/>
                <a:gd name="connsiteX8" fmla="*/ 405067 w 1860560"/>
                <a:gd name="connsiteY8" fmla="*/ 475298 h 653891"/>
                <a:gd name="connsiteX9" fmla="*/ 412210 w 1860560"/>
                <a:gd name="connsiteY9" fmla="*/ 518160 h 653891"/>
                <a:gd name="connsiteX10" fmla="*/ 366967 w 1860560"/>
                <a:gd name="connsiteY10" fmla="*/ 527685 h 653891"/>
                <a:gd name="connsiteX11" fmla="*/ 219329 w 1860560"/>
                <a:gd name="connsiteY11" fmla="*/ 439579 h 653891"/>
                <a:gd name="connsiteX12" fmla="*/ 116935 w 1860560"/>
                <a:gd name="connsiteY12" fmla="*/ 370523 h 653891"/>
                <a:gd name="connsiteX13" fmla="*/ 64548 w 1860560"/>
                <a:gd name="connsiteY13" fmla="*/ 339566 h 653891"/>
                <a:gd name="connsiteX14" fmla="*/ 31210 w 1860560"/>
                <a:gd name="connsiteY14" fmla="*/ 322898 h 653891"/>
                <a:gd name="connsiteX15" fmla="*/ 254 w 1860560"/>
                <a:gd name="connsiteY15" fmla="*/ 337185 h 653891"/>
                <a:gd name="connsiteX16" fmla="*/ 19304 w 1860560"/>
                <a:gd name="connsiteY16" fmla="*/ 432435 h 653891"/>
                <a:gd name="connsiteX17" fmla="*/ 66929 w 1860560"/>
                <a:gd name="connsiteY17" fmla="*/ 539591 h 653891"/>
                <a:gd name="connsiteX18" fmla="*/ 97885 w 1860560"/>
                <a:gd name="connsiteY18" fmla="*/ 653891 h 653891"/>
                <a:gd name="connsiteX0" fmla="*/ 1860560 w 1860560"/>
                <a:gd name="connsiteY0" fmla="*/ 256626 h 658070"/>
                <a:gd name="connsiteX1" fmla="*/ 1547870 w 1860560"/>
                <a:gd name="connsiteY1" fmla="*/ 124333 h 658070"/>
                <a:gd name="connsiteX2" fmla="*/ 1360257 w 1860560"/>
                <a:gd name="connsiteY2" fmla="*/ 71416 h 658070"/>
                <a:gd name="connsiteX3" fmla="*/ 1083647 w 1860560"/>
                <a:gd name="connsiteY3" fmla="*/ 42552 h 658070"/>
                <a:gd name="connsiteX4" fmla="*/ 732474 w 1860560"/>
                <a:gd name="connsiteY4" fmla="*/ 20905 h 658070"/>
                <a:gd name="connsiteX5" fmla="*/ 220144 w 1860560"/>
                <a:gd name="connsiteY5" fmla="*/ 11285 h 658070"/>
                <a:gd name="connsiteX6" fmla="*/ 261035 w 1860560"/>
                <a:gd name="connsiteY6" fmla="*/ 189277 h 658070"/>
                <a:gd name="connsiteX7" fmla="*/ 333629 w 1860560"/>
                <a:gd name="connsiteY7" fmla="*/ 336602 h 658070"/>
                <a:gd name="connsiteX8" fmla="*/ 371729 w 1860560"/>
                <a:gd name="connsiteY8" fmla="*/ 415183 h 658070"/>
                <a:gd name="connsiteX9" fmla="*/ 405067 w 1860560"/>
                <a:gd name="connsiteY9" fmla="*/ 479477 h 658070"/>
                <a:gd name="connsiteX10" fmla="*/ 412210 w 1860560"/>
                <a:gd name="connsiteY10" fmla="*/ 522339 h 658070"/>
                <a:gd name="connsiteX11" fmla="*/ 366967 w 1860560"/>
                <a:gd name="connsiteY11" fmla="*/ 531864 h 658070"/>
                <a:gd name="connsiteX12" fmla="*/ 219329 w 1860560"/>
                <a:gd name="connsiteY12" fmla="*/ 443758 h 658070"/>
                <a:gd name="connsiteX13" fmla="*/ 116935 w 1860560"/>
                <a:gd name="connsiteY13" fmla="*/ 374702 h 658070"/>
                <a:gd name="connsiteX14" fmla="*/ 64548 w 1860560"/>
                <a:gd name="connsiteY14" fmla="*/ 343745 h 658070"/>
                <a:gd name="connsiteX15" fmla="*/ 31210 w 1860560"/>
                <a:gd name="connsiteY15" fmla="*/ 327077 h 658070"/>
                <a:gd name="connsiteX16" fmla="*/ 254 w 1860560"/>
                <a:gd name="connsiteY16" fmla="*/ 341364 h 658070"/>
                <a:gd name="connsiteX17" fmla="*/ 19304 w 1860560"/>
                <a:gd name="connsiteY17" fmla="*/ 436614 h 658070"/>
                <a:gd name="connsiteX18" fmla="*/ 66929 w 1860560"/>
                <a:gd name="connsiteY18" fmla="*/ 543770 h 658070"/>
                <a:gd name="connsiteX19" fmla="*/ 97885 w 1860560"/>
                <a:gd name="connsiteY19" fmla="*/ 658070 h 658070"/>
                <a:gd name="connsiteX0" fmla="*/ 1860560 w 1860560"/>
                <a:gd name="connsiteY0" fmla="*/ 259751 h 661195"/>
                <a:gd name="connsiteX1" fmla="*/ 1547870 w 1860560"/>
                <a:gd name="connsiteY1" fmla="*/ 127458 h 661195"/>
                <a:gd name="connsiteX2" fmla="*/ 1360257 w 1860560"/>
                <a:gd name="connsiteY2" fmla="*/ 74541 h 661195"/>
                <a:gd name="connsiteX3" fmla="*/ 1083647 w 1860560"/>
                <a:gd name="connsiteY3" fmla="*/ 45677 h 661195"/>
                <a:gd name="connsiteX4" fmla="*/ 732474 w 1860560"/>
                <a:gd name="connsiteY4" fmla="*/ 24030 h 661195"/>
                <a:gd name="connsiteX5" fmla="*/ 508780 w 1860560"/>
                <a:gd name="connsiteY5" fmla="*/ 12004 h 661195"/>
                <a:gd name="connsiteX6" fmla="*/ 220144 w 1860560"/>
                <a:gd name="connsiteY6" fmla="*/ 14410 h 661195"/>
                <a:gd name="connsiteX7" fmla="*/ 261035 w 1860560"/>
                <a:gd name="connsiteY7" fmla="*/ 192402 h 661195"/>
                <a:gd name="connsiteX8" fmla="*/ 333629 w 1860560"/>
                <a:gd name="connsiteY8" fmla="*/ 339727 h 661195"/>
                <a:gd name="connsiteX9" fmla="*/ 371729 w 1860560"/>
                <a:gd name="connsiteY9" fmla="*/ 418308 h 661195"/>
                <a:gd name="connsiteX10" fmla="*/ 405067 w 1860560"/>
                <a:gd name="connsiteY10" fmla="*/ 482602 h 661195"/>
                <a:gd name="connsiteX11" fmla="*/ 412210 w 1860560"/>
                <a:gd name="connsiteY11" fmla="*/ 525464 h 661195"/>
                <a:gd name="connsiteX12" fmla="*/ 366967 w 1860560"/>
                <a:gd name="connsiteY12" fmla="*/ 534989 h 661195"/>
                <a:gd name="connsiteX13" fmla="*/ 219329 w 1860560"/>
                <a:gd name="connsiteY13" fmla="*/ 446883 h 661195"/>
                <a:gd name="connsiteX14" fmla="*/ 116935 w 1860560"/>
                <a:gd name="connsiteY14" fmla="*/ 377827 h 661195"/>
                <a:gd name="connsiteX15" fmla="*/ 64548 w 1860560"/>
                <a:gd name="connsiteY15" fmla="*/ 346870 h 661195"/>
                <a:gd name="connsiteX16" fmla="*/ 31210 w 1860560"/>
                <a:gd name="connsiteY16" fmla="*/ 330202 h 661195"/>
                <a:gd name="connsiteX17" fmla="*/ 254 w 1860560"/>
                <a:gd name="connsiteY17" fmla="*/ 344489 h 661195"/>
                <a:gd name="connsiteX18" fmla="*/ 19304 w 1860560"/>
                <a:gd name="connsiteY18" fmla="*/ 439739 h 661195"/>
                <a:gd name="connsiteX19" fmla="*/ 66929 w 1860560"/>
                <a:gd name="connsiteY19" fmla="*/ 546895 h 661195"/>
                <a:gd name="connsiteX20" fmla="*/ 97885 w 1860560"/>
                <a:gd name="connsiteY20" fmla="*/ 661195 h 661195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32474 w 1860560"/>
                <a:gd name="connsiteY4" fmla="*/ 185224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083647 w 1860560"/>
                <a:gd name="connsiteY3" fmla="*/ 206871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60257 w 1860560"/>
                <a:gd name="connsiteY2" fmla="*/ 235735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47870 w 1860560"/>
                <a:gd name="connsiteY1" fmla="*/ 288652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555085 w 1860560"/>
                <a:gd name="connsiteY1" fmla="*/ 331948 h 822389"/>
                <a:gd name="connsiteX2" fmla="*/ 1345825 w 1860560"/>
                <a:gd name="connsiteY2" fmla="*/ 291057 h 822389"/>
                <a:gd name="connsiteX3" fmla="*/ 1114916 w 1860560"/>
                <a:gd name="connsiteY3" fmla="*/ 163575 h 822389"/>
                <a:gd name="connsiteX4" fmla="*/ 797417 w 1860560"/>
                <a:gd name="connsiteY4" fmla="*/ 19259 h 822389"/>
                <a:gd name="connsiteX5" fmla="*/ 431811 w 1860560"/>
                <a:gd name="connsiteY5" fmla="*/ 16 h 822389"/>
                <a:gd name="connsiteX6" fmla="*/ 220144 w 1860560"/>
                <a:gd name="connsiteY6" fmla="*/ 175604 h 822389"/>
                <a:gd name="connsiteX7" fmla="*/ 261035 w 1860560"/>
                <a:gd name="connsiteY7" fmla="*/ 353596 h 822389"/>
                <a:gd name="connsiteX8" fmla="*/ 333629 w 1860560"/>
                <a:gd name="connsiteY8" fmla="*/ 500921 h 822389"/>
                <a:gd name="connsiteX9" fmla="*/ 371729 w 1860560"/>
                <a:gd name="connsiteY9" fmla="*/ 579502 h 822389"/>
                <a:gd name="connsiteX10" fmla="*/ 405067 w 1860560"/>
                <a:gd name="connsiteY10" fmla="*/ 643796 h 822389"/>
                <a:gd name="connsiteX11" fmla="*/ 412210 w 1860560"/>
                <a:gd name="connsiteY11" fmla="*/ 686658 h 822389"/>
                <a:gd name="connsiteX12" fmla="*/ 366967 w 1860560"/>
                <a:gd name="connsiteY12" fmla="*/ 696183 h 822389"/>
                <a:gd name="connsiteX13" fmla="*/ 219329 w 1860560"/>
                <a:gd name="connsiteY13" fmla="*/ 608077 h 822389"/>
                <a:gd name="connsiteX14" fmla="*/ 116935 w 1860560"/>
                <a:gd name="connsiteY14" fmla="*/ 539021 h 822389"/>
                <a:gd name="connsiteX15" fmla="*/ 64548 w 1860560"/>
                <a:gd name="connsiteY15" fmla="*/ 508064 h 822389"/>
                <a:gd name="connsiteX16" fmla="*/ 31210 w 1860560"/>
                <a:gd name="connsiteY16" fmla="*/ 491396 h 822389"/>
                <a:gd name="connsiteX17" fmla="*/ 254 w 1860560"/>
                <a:gd name="connsiteY17" fmla="*/ 505683 h 822389"/>
                <a:gd name="connsiteX18" fmla="*/ 19304 w 1860560"/>
                <a:gd name="connsiteY18" fmla="*/ 600933 h 822389"/>
                <a:gd name="connsiteX19" fmla="*/ 66929 w 1860560"/>
                <a:gd name="connsiteY19" fmla="*/ 708089 h 822389"/>
                <a:gd name="connsiteX20" fmla="*/ 97885 w 1860560"/>
                <a:gd name="connsiteY20" fmla="*/ 822389 h 822389"/>
                <a:gd name="connsiteX0" fmla="*/ 1860560 w 1860560"/>
                <a:gd name="connsiteY0" fmla="*/ 420945 h 822389"/>
                <a:gd name="connsiteX1" fmla="*/ 1817263 w 1860560"/>
                <a:gd name="connsiteY1" fmla="*/ 509941 h 822389"/>
                <a:gd name="connsiteX2" fmla="*/ 1555085 w 1860560"/>
                <a:gd name="connsiteY2" fmla="*/ 331948 h 822389"/>
                <a:gd name="connsiteX3" fmla="*/ 1345825 w 1860560"/>
                <a:gd name="connsiteY3" fmla="*/ 291057 h 822389"/>
                <a:gd name="connsiteX4" fmla="*/ 1114916 w 1860560"/>
                <a:gd name="connsiteY4" fmla="*/ 163575 h 822389"/>
                <a:gd name="connsiteX5" fmla="*/ 797417 w 1860560"/>
                <a:gd name="connsiteY5" fmla="*/ 19259 h 822389"/>
                <a:gd name="connsiteX6" fmla="*/ 431811 w 1860560"/>
                <a:gd name="connsiteY6" fmla="*/ 16 h 822389"/>
                <a:gd name="connsiteX7" fmla="*/ 220144 w 1860560"/>
                <a:gd name="connsiteY7" fmla="*/ 175604 h 822389"/>
                <a:gd name="connsiteX8" fmla="*/ 261035 w 1860560"/>
                <a:gd name="connsiteY8" fmla="*/ 353596 h 822389"/>
                <a:gd name="connsiteX9" fmla="*/ 333629 w 1860560"/>
                <a:gd name="connsiteY9" fmla="*/ 500921 h 822389"/>
                <a:gd name="connsiteX10" fmla="*/ 371729 w 1860560"/>
                <a:gd name="connsiteY10" fmla="*/ 579502 h 822389"/>
                <a:gd name="connsiteX11" fmla="*/ 405067 w 1860560"/>
                <a:gd name="connsiteY11" fmla="*/ 643796 h 822389"/>
                <a:gd name="connsiteX12" fmla="*/ 412210 w 1860560"/>
                <a:gd name="connsiteY12" fmla="*/ 686658 h 822389"/>
                <a:gd name="connsiteX13" fmla="*/ 366967 w 1860560"/>
                <a:gd name="connsiteY13" fmla="*/ 696183 h 822389"/>
                <a:gd name="connsiteX14" fmla="*/ 219329 w 1860560"/>
                <a:gd name="connsiteY14" fmla="*/ 608077 h 822389"/>
                <a:gd name="connsiteX15" fmla="*/ 116935 w 1860560"/>
                <a:gd name="connsiteY15" fmla="*/ 539021 h 822389"/>
                <a:gd name="connsiteX16" fmla="*/ 64548 w 1860560"/>
                <a:gd name="connsiteY16" fmla="*/ 508064 h 822389"/>
                <a:gd name="connsiteX17" fmla="*/ 31210 w 1860560"/>
                <a:gd name="connsiteY17" fmla="*/ 491396 h 822389"/>
                <a:gd name="connsiteX18" fmla="*/ 254 w 1860560"/>
                <a:gd name="connsiteY18" fmla="*/ 505683 h 822389"/>
                <a:gd name="connsiteX19" fmla="*/ 19304 w 1860560"/>
                <a:gd name="connsiteY19" fmla="*/ 600933 h 822389"/>
                <a:gd name="connsiteX20" fmla="*/ 66929 w 1860560"/>
                <a:gd name="connsiteY20" fmla="*/ 708089 h 822389"/>
                <a:gd name="connsiteX21" fmla="*/ 97885 w 1860560"/>
                <a:gd name="connsiteY21" fmla="*/ 822389 h 822389"/>
                <a:gd name="connsiteX0" fmla="*/ 1817263 w 1817263"/>
                <a:gd name="connsiteY0" fmla="*/ 509941 h 822389"/>
                <a:gd name="connsiteX1" fmla="*/ 1555085 w 1817263"/>
                <a:gd name="connsiteY1" fmla="*/ 331948 h 822389"/>
                <a:gd name="connsiteX2" fmla="*/ 1345825 w 1817263"/>
                <a:gd name="connsiteY2" fmla="*/ 291057 h 822389"/>
                <a:gd name="connsiteX3" fmla="*/ 1114916 w 1817263"/>
                <a:gd name="connsiteY3" fmla="*/ 163575 h 822389"/>
                <a:gd name="connsiteX4" fmla="*/ 797417 w 1817263"/>
                <a:gd name="connsiteY4" fmla="*/ 19259 h 822389"/>
                <a:gd name="connsiteX5" fmla="*/ 431811 w 1817263"/>
                <a:gd name="connsiteY5" fmla="*/ 16 h 822389"/>
                <a:gd name="connsiteX6" fmla="*/ 220144 w 1817263"/>
                <a:gd name="connsiteY6" fmla="*/ 175604 h 822389"/>
                <a:gd name="connsiteX7" fmla="*/ 261035 w 1817263"/>
                <a:gd name="connsiteY7" fmla="*/ 353596 h 822389"/>
                <a:gd name="connsiteX8" fmla="*/ 333629 w 1817263"/>
                <a:gd name="connsiteY8" fmla="*/ 500921 h 822389"/>
                <a:gd name="connsiteX9" fmla="*/ 371729 w 1817263"/>
                <a:gd name="connsiteY9" fmla="*/ 579502 h 822389"/>
                <a:gd name="connsiteX10" fmla="*/ 405067 w 1817263"/>
                <a:gd name="connsiteY10" fmla="*/ 643796 h 822389"/>
                <a:gd name="connsiteX11" fmla="*/ 412210 w 1817263"/>
                <a:gd name="connsiteY11" fmla="*/ 686658 h 822389"/>
                <a:gd name="connsiteX12" fmla="*/ 366967 w 1817263"/>
                <a:gd name="connsiteY12" fmla="*/ 696183 h 822389"/>
                <a:gd name="connsiteX13" fmla="*/ 219329 w 1817263"/>
                <a:gd name="connsiteY13" fmla="*/ 608077 h 822389"/>
                <a:gd name="connsiteX14" fmla="*/ 116935 w 1817263"/>
                <a:gd name="connsiteY14" fmla="*/ 539021 h 822389"/>
                <a:gd name="connsiteX15" fmla="*/ 64548 w 1817263"/>
                <a:gd name="connsiteY15" fmla="*/ 508064 h 822389"/>
                <a:gd name="connsiteX16" fmla="*/ 31210 w 1817263"/>
                <a:gd name="connsiteY16" fmla="*/ 491396 h 822389"/>
                <a:gd name="connsiteX17" fmla="*/ 254 w 1817263"/>
                <a:gd name="connsiteY17" fmla="*/ 505683 h 822389"/>
                <a:gd name="connsiteX18" fmla="*/ 19304 w 1817263"/>
                <a:gd name="connsiteY18" fmla="*/ 600933 h 822389"/>
                <a:gd name="connsiteX19" fmla="*/ 66929 w 1817263"/>
                <a:gd name="connsiteY19" fmla="*/ 708089 h 822389"/>
                <a:gd name="connsiteX20" fmla="*/ 97885 w 1817263"/>
                <a:gd name="connsiteY20" fmla="*/ 822389 h 822389"/>
                <a:gd name="connsiteX0" fmla="*/ 1843722 w 1843722"/>
                <a:gd name="connsiteY0" fmla="*/ 533994 h 822389"/>
                <a:gd name="connsiteX1" fmla="*/ 1555085 w 1843722"/>
                <a:gd name="connsiteY1" fmla="*/ 331948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45825 w 1843722"/>
                <a:gd name="connsiteY2" fmla="*/ 291057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114916 w 1843722"/>
                <a:gd name="connsiteY3" fmla="*/ 163575 h 822389"/>
                <a:gd name="connsiteX4" fmla="*/ 797417 w 1843722"/>
                <a:gd name="connsiteY4" fmla="*/ 19259 h 822389"/>
                <a:gd name="connsiteX5" fmla="*/ 431811 w 1843722"/>
                <a:gd name="connsiteY5" fmla="*/ 16 h 822389"/>
                <a:gd name="connsiteX6" fmla="*/ 220144 w 1843722"/>
                <a:gd name="connsiteY6" fmla="*/ 175604 h 822389"/>
                <a:gd name="connsiteX7" fmla="*/ 261035 w 1843722"/>
                <a:gd name="connsiteY7" fmla="*/ 353596 h 822389"/>
                <a:gd name="connsiteX8" fmla="*/ 333629 w 1843722"/>
                <a:gd name="connsiteY8" fmla="*/ 500921 h 822389"/>
                <a:gd name="connsiteX9" fmla="*/ 371729 w 1843722"/>
                <a:gd name="connsiteY9" fmla="*/ 579502 h 822389"/>
                <a:gd name="connsiteX10" fmla="*/ 405067 w 1843722"/>
                <a:gd name="connsiteY10" fmla="*/ 643796 h 822389"/>
                <a:gd name="connsiteX11" fmla="*/ 412210 w 1843722"/>
                <a:gd name="connsiteY11" fmla="*/ 686658 h 822389"/>
                <a:gd name="connsiteX12" fmla="*/ 366967 w 1843722"/>
                <a:gd name="connsiteY12" fmla="*/ 696183 h 822389"/>
                <a:gd name="connsiteX13" fmla="*/ 219329 w 1843722"/>
                <a:gd name="connsiteY13" fmla="*/ 608077 h 822389"/>
                <a:gd name="connsiteX14" fmla="*/ 116935 w 1843722"/>
                <a:gd name="connsiteY14" fmla="*/ 539021 h 822389"/>
                <a:gd name="connsiteX15" fmla="*/ 64548 w 1843722"/>
                <a:gd name="connsiteY15" fmla="*/ 508064 h 822389"/>
                <a:gd name="connsiteX16" fmla="*/ 31210 w 1843722"/>
                <a:gd name="connsiteY16" fmla="*/ 491396 h 822389"/>
                <a:gd name="connsiteX17" fmla="*/ 254 w 1843722"/>
                <a:gd name="connsiteY17" fmla="*/ 505683 h 822389"/>
                <a:gd name="connsiteX18" fmla="*/ 19304 w 1843722"/>
                <a:gd name="connsiteY18" fmla="*/ 600933 h 822389"/>
                <a:gd name="connsiteX19" fmla="*/ 66929 w 1843722"/>
                <a:gd name="connsiteY19" fmla="*/ 708089 h 822389"/>
                <a:gd name="connsiteX20" fmla="*/ 97885 w 1843722"/>
                <a:gd name="connsiteY20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6318 w 1843722"/>
                <a:gd name="connsiteY3" fmla="*/ 206872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33994 h 822389"/>
                <a:gd name="connsiteX1" fmla="*/ 1550274 w 1843722"/>
                <a:gd name="connsiteY1" fmla="*/ 351190 h 822389"/>
                <a:gd name="connsiteX2" fmla="*/ 1338608 w 1843722"/>
                <a:gd name="connsiteY2" fmla="*/ 307894 h 822389"/>
                <a:gd name="connsiteX3" fmla="*/ 1208723 w 1843722"/>
                <a:gd name="connsiteY3" fmla="*/ 230925 h 822389"/>
                <a:gd name="connsiteX4" fmla="*/ 1114916 w 1843722"/>
                <a:gd name="connsiteY4" fmla="*/ 163575 h 822389"/>
                <a:gd name="connsiteX5" fmla="*/ 797417 w 1843722"/>
                <a:gd name="connsiteY5" fmla="*/ 19259 h 822389"/>
                <a:gd name="connsiteX6" fmla="*/ 431811 w 1843722"/>
                <a:gd name="connsiteY6" fmla="*/ 16 h 822389"/>
                <a:gd name="connsiteX7" fmla="*/ 220144 w 1843722"/>
                <a:gd name="connsiteY7" fmla="*/ 175604 h 822389"/>
                <a:gd name="connsiteX8" fmla="*/ 261035 w 1843722"/>
                <a:gd name="connsiteY8" fmla="*/ 353596 h 822389"/>
                <a:gd name="connsiteX9" fmla="*/ 333629 w 1843722"/>
                <a:gd name="connsiteY9" fmla="*/ 500921 h 822389"/>
                <a:gd name="connsiteX10" fmla="*/ 371729 w 1843722"/>
                <a:gd name="connsiteY10" fmla="*/ 579502 h 822389"/>
                <a:gd name="connsiteX11" fmla="*/ 405067 w 1843722"/>
                <a:gd name="connsiteY11" fmla="*/ 643796 h 822389"/>
                <a:gd name="connsiteX12" fmla="*/ 412210 w 1843722"/>
                <a:gd name="connsiteY12" fmla="*/ 686658 h 822389"/>
                <a:gd name="connsiteX13" fmla="*/ 366967 w 1843722"/>
                <a:gd name="connsiteY13" fmla="*/ 696183 h 822389"/>
                <a:gd name="connsiteX14" fmla="*/ 219329 w 1843722"/>
                <a:gd name="connsiteY14" fmla="*/ 608077 h 822389"/>
                <a:gd name="connsiteX15" fmla="*/ 116935 w 1843722"/>
                <a:gd name="connsiteY15" fmla="*/ 539021 h 822389"/>
                <a:gd name="connsiteX16" fmla="*/ 64548 w 1843722"/>
                <a:gd name="connsiteY16" fmla="*/ 508064 h 822389"/>
                <a:gd name="connsiteX17" fmla="*/ 31210 w 1843722"/>
                <a:gd name="connsiteY17" fmla="*/ 491396 h 822389"/>
                <a:gd name="connsiteX18" fmla="*/ 254 w 1843722"/>
                <a:gd name="connsiteY18" fmla="*/ 505683 h 822389"/>
                <a:gd name="connsiteX19" fmla="*/ 19304 w 1843722"/>
                <a:gd name="connsiteY19" fmla="*/ 600933 h 822389"/>
                <a:gd name="connsiteX20" fmla="*/ 66929 w 1843722"/>
                <a:gd name="connsiteY20" fmla="*/ 708089 h 822389"/>
                <a:gd name="connsiteX21" fmla="*/ 97885 w 1843722"/>
                <a:gd name="connsiteY21" fmla="*/ 822389 h 822389"/>
                <a:gd name="connsiteX0" fmla="*/ 1843722 w 1843722"/>
                <a:gd name="connsiteY0" fmla="*/ 544100 h 832495"/>
                <a:gd name="connsiteX1" fmla="*/ 1550274 w 1843722"/>
                <a:gd name="connsiteY1" fmla="*/ 361296 h 832495"/>
                <a:gd name="connsiteX2" fmla="*/ 1338608 w 1843722"/>
                <a:gd name="connsiteY2" fmla="*/ 318000 h 832495"/>
                <a:gd name="connsiteX3" fmla="*/ 1208723 w 1843722"/>
                <a:gd name="connsiteY3" fmla="*/ 241031 h 832495"/>
                <a:gd name="connsiteX4" fmla="*/ 1114916 w 1843722"/>
                <a:gd name="connsiteY4" fmla="*/ 173681 h 832495"/>
                <a:gd name="connsiteX5" fmla="*/ 797417 w 1843722"/>
                <a:gd name="connsiteY5" fmla="*/ 29365 h 832495"/>
                <a:gd name="connsiteX6" fmla="*/ 641072 w 1843722"/>
                <a:gd name="connsiteY6" fmla="*/ 22148 h 832495"/>
                <a:gd name="connsiteX7" fmla="*/ 431811 w 1843722"/>
                <a:gd name="connsiteY7" fmla="*/ 10122 h 832495"/>
                <a:gd name="connsiteX8" fmla="*/ 220144 w 1843722"/>
                <a:gd name="connsiteY8" fmla="*/ 185710 h 832495"/>
                <a:gd name="connsiteX9" fmla="*/ 261035 w 1843722"/>
                <a:gd name="connsiteY9" fmla="*/ 363702 h 832495"/>
                <a:gd name="connsiteX10" fmla="*/ 333629 w 1843722"/>
                <a:gd name="connsiteY10" fmla="*/ 511027 h 832495"/>
                <a:gd name="connsiteX11" fmla="*/ 371729 w 1843722"/>
                <a:gd name="connsiteY11" fmla="*/ 589608 h 832495"/>
                <a:gd name="connsiteX12" fmla="*/ 405067 w 1843722"/>
                <a:gd name="connsiteY12" fmla="*/ 653902 h 832495"/>
                <a:gd name="connsiteX13" fmla="*/ 412210 w 1843722"/>
                <a:gd name="connsiteY13" fmla="*/ 696764 h 832495"/>
                <a:gd name="connsiteX14" fmla="*/ 366967 w 1843722"/>
                <a:gd name="connsiteY14" fmla="*/ 706289 h 832495"/>
                <a:gd name="connsiteX15" fmla="*/ 219329 w 1843722"/>
                <a:gd name="connsiteY15" fmla="*/ 618183 h 832495"/>
                <a:gd name="connsiteX16" fmla="*/ 116935 w 1843722"/>
                <a:gd name="connsiteY16" fmla="*/ 549127 h 832495"/>
                <a:gd name="connsiteX17" fmla="*/ 64548 w 1843722"/>
                <a:gd name="connsiteY17" fmla="*/ 518170 h 832495"/>
                <a:gd name="connsiteX18" fmla="*/ 31210 w 1843722"/>
                <a:gd name="connsiteY18" fmla="*/ 501502 h 832495"/>
                <a:gd name="connsiteX19" fmla="*/ 254 w 1843722"/>
                <a:gd name="connsiteY19" fmla="*/ 515789 h 832495"/>
                <a:gd name="connsiteX20" fmla="*/ 19304 w 1843722"/>
                <a:gd name="connsiteY20" fmla="*/ 611039 h 832495"/>
                <a:gd name="connsiteX21" fmla="*/ 66929 w 1843722"/>
                <a:gd name="connsiteY21" fmla="*/ 718195 h 832495"/>
                <a:gd name="connsiteX22" fmla="*/ 97885 w 1843722"/>
                <a:gd name="connsiteY22" fmla="*/ 832495 h 832495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25316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50274 w 1843722"/>
                <a:gd name="connsiteY1" fmla="*/ 368612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33629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261035 w 1843722"/>
                <a:gd name="connsiteY9" fmla="*/ 371018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220144 w 1843722"/>
                <a:gd name="connsiteY8" fmla="*/ 193026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60012 w 1843722"/>
                <a:gd name="connsiteY9" fmla="*/ 354180 h 839811"/>
                <a:gd name="connsiteX10" fmla="*/ 309946 w 1843722"/>
                <a:gd name="connsiteY10" fmla="*/ 518343 h 839811"/>
                <a:gd name="connsiteX11" fmla="*/ 371729 w 1843722"/>
                <a:gd name="connsiteY11" fmla="*/ 596924 h 839811"/>
                <a:gd name="connsiteX12" fmla="*/ 405067 w 1843722"/>
                <a:gd name="connsiteY12" fmla="*/ 661218 h 839811"/>
                <a:gd name="connsiteX13" fmla="*/ 412210 w 1843722"/>
                <a:gd name="connsiteY13" fmla="*/ 704080 h 839811"/>
                <a:gd name="connsiteX14" fmla="*/ 366967 w 1843722"/>
                <a:gd name="connsiteY14" fmla="*/ 713605 h 839811"/>
                <a:gd name="connsiteX15" fmla="*/ 219329 w 1843722"/>
                <a:gd name="connsiteY15" fmla="*/ 625499 h 839811"/>
                <a:gd name="connsiteX16" fmla="*/ 116935 w 1843722"/>
                <a:gd name="connsiteY16" fmla="*/ 556443 h 839811"/>
                <a:gd name="connsiteX17" fmla="*/ 64548 w 1843722"/>
                <a:gd name="connsiteY17" fmla="*/ 525486 h 839811"/>
                <a:gd name="connsiteX18" fmla="*/ 31210 w 1843722"/>
                <a:gd name="connsiteY18" fmla="*/ 508818 h 839811"/>
                <a:gd name="connsiteX19" fmla="*/ 254 w 1843722"/>
                <a:gd name="connsiteY19" fmla="*/ 523105 h 839811"/>
                <a:gd name="connsiteX20" fmla="*/ 19304 w 1843722"/>
                <a:gd name="connsiteY20" fmla="*/ 618355 h 839811"/>
                <a:gd name="connsiteX21" fmla="*/ 66929 w 1843722"/>
                <a:gd name="connsiteY21" fmla="*/ 725511 h 839811"/>
                <a:gd name="connsiteX22" fmla="*/ 97885 w 1843722"/>
                <a:gd name="connsiteY22" fmla="*/ 839811 h 839811"/>
                <a:gd name="connsiteX0" fmla="*/ 1843722 w 1843722"/>
                <a:gd name="connsiteY0" fmla="*/ 551416 h 839811"/>
                <a:gd name="connsiteX1" fmla="*/ 1547868 w 1843722"/>
                <a:gd name="connsiteY1" fmla="*/ 383044 h 839811"/>
                <a:gd name="connsiteX2" fmla="*/ 1338608 w 1843722"/>
                <a:gd name="connsiteY2" fmla="*/ 337343 h 839811"/>
                <a:gd name="connsiteX3" fmla="*/ 1208723 w 1843722"/>
                <a:gd name="connsiteY3" fmla="*/ 248347 h 839811"/>
                <a:gd name="connsiteX4" fmla="*/ 1114916 w 1843722"/>
                <a:gd name="connsiteY4" fmla="*/ 180997 h 839811"/>
                <a:gd name="connsiteX5" fmla="*/ 797417 w 1843722"/>
                <a:gd name="connsiteY5" fmla="*/ 36681 h 839811"/>
                <a:gd name="connsiteX6" fmla="*/ 641072 w 1843722"/>
                <a:gd name="connsiteY6" fmla="*/ 5411 h 839811"/>
                <a:gd name="connsiteX7" fmla="*/ 431811 w 1843722"/>
                <a:gd name="connsiteY7" fmla="*/ 17438 h 839811"/>
                <a:gd name="connsiteX8" fmla="*/ 160012 w 1843722"/>
                <a:gd name="connsiteY8" fmla="*/ 168973 h 839811"/>
                <a:gd name="connsiteX9" fmla="*/ 132280 w 1843722"/>
                <a:gd name="connsiteY9" fmla="*/ 164405 h 839811"/>
                <a:gd name="connsiteX10" fmla="*/ 160012 w 1843722"/>
                <a:gd name="connsiteY10" fmla="*/ 354180 h 839811"/>
                <a:gd name="connsiteX11" fmla="*/ 309946 w 1843722"/>
                <a:gd name="connsiteY11" fmla="*/ 518343 h 839811"/>
                <a:gd name="connsiteX12" fmla="*/ 371729 w 1843722"/>
                <a:gd name="connsiteY12" fmla="*/ 596924 h 839811"/>
                <a:gd name="connsiteX13" fmla="*/ 405067 w 1843722"/>
                <a:gd name="connsiteY13" fmla="*/ 661218 h 839811"/>
                <a:gd name="connsiteX14" fmla="*/ 412210 w 1843722"/>
                <a:gd name="connsiteY14" fmla="*/ 704080 h 839811"/>
                <a:gd name="connsiteX15" fmla="*/ 366967 w 1843722"/>
                <a:gd name="connsiteY15" fmla="*/ 713605 h 839811"/>
                <a:gd name="connsiteX16" fmla="*/ 219329 w 1843722"/>
                <a:gd name="connsiteY16" fmla="*/ 625499 h 839811"/>
                <a:gd name="connsiteX17" fmla="*/ 116935 w 1843722"/>
                <a:gd name="connsiteY17" fmla="*/ 556443 h 839811"/>
                <a:gd name="connsiteX18" fmla="*/ 64548 w 1843722"/>
                <a:gd name="connsiteY18" fmla="*/ 525486 h 839811"/>
                <a:gd name="connsiteX19" fmla="*/ 31210 w 1843722"/>
                <a:gd name="connsiteY19" fmla="*/ 508818 h 839811"/>
                <a:gd name="connsiteX20" fmla="*/ 254 w 1843722"/>
                <a:gd name="connsiteY20" fmla="*/ 523105 h 839811"/>
                <a:gd name="connsiteX21" fmla="*/ 19304 w 1843722"/>
                <a:gd name="connsiteY21" fmla="*/ 618355 h 839811"/>
                <a:gd name="connsiteX22" fmla="*/ 66929 w 1843722"/>
                <a:gd name="connsiteY22" fmla="*/ 725511 h 839811"/>
                <a:gd name="connsiteX23" fmla="*/ 97885 w 1843722"/>
                <a:gd name="connsiteY23" fmla="*/ 839811 h 839811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51134 h 839529"/>
                <a:gd name="connsiteX1" fmla="*/ 1547868 w 1843722"/>
                <a:gd name="connsiteY1" fmla="*/ 382762 h 839529"/>
                <a:gd name="connsiteX2" fmla="*/ 1338608 w 1843722"/>
                <a:gd name="connsiteY2" fmla="*/ 337061 h 839529"/>
                <a:gd name="connsiteX3" fmla="*/ 1208723 w 1843722"/>
                <a:gd name="connsiteY3" fmla="*/ 248065 h 839529"/>
                <a:gd name="connsiteX4" fmla="*/ 1114916 w 1843722"/>
                <a:gd name="connsiteY4" fmla="*/ 180715 h 839529"/>
                <a:gd name="connsiteX5" fmla="*/ 797417 w 1843722"/>
                <a:gd name="connsiteY5" fmla="*/ 36399 h 839529"/>
                <a:gd name="connsiteX6" fmla="*/ 641072 w 1843722"/>
                <a:gd name="connsiteY6" fmla="*/ 5129 h 839529"/>
                <a:gd name="connsiteX7" fmla="*/ 431811 w 1843722"/>
                <a:gd name="connsiteY7" fmla="*/ 17156 h 839529"/>
                <a:gd name="connsiteX8" fmla="*/ 132280 w 1843722"/>
                <a:gd name="connsiteY8" fmla="*/ 164123 h 839529"/>
                <a:gd name="connsiteX9" fmla="*/ 160012 w 1843722"/>
                <a:gd name="connsiteY9" fmla="*/ 353898 h 839529"/>
                <a:gd name="connsiteX10" fmla="*/ 309946 w 1843722"/>
                <a:gd name="connsiteY10" fmla="*/ 518061 h 839529"/>
                <a:gd name="connsiteX11" fmla="*/ 371729 w 1843722"/>
                <a:gd name="connsiteY11" fmla="*/ 596642 h 839529"/>
                <a:gd name="connsiteX12" fmla="*/ 405067 w 1843722"/>
                <a:gd name="connsiteY12" fmla="*/ 660936 h 839529"/>
                <a:gd name="connsiteX13" fmla="*/ 412210 w 1843722"/>
                <a:gd name="connsiteY13" fmla="*/ 703798 h 839529"/>
                <a:gd name="connsiteX14" fmla="*/ 366967 w 1843722"/>
                <a:gd name="connsiteY14" fmla="*/ 713323 h 839529"/>
                <a:gd name="connsiteX15" fmla="*/ 219329 w 1843722"/>
                <a:gd name="connsiteY15" fmla="*/ 625217 h 839529"/>
                <a:gd name="connsiteX16" fmla="*/ 116935 w 1843722"/>
                <a:gd name="connsiteY16" fmla="*/ 556161 h 839529"/>
                <a:gd name="connsiteX17" fmla="*/ 64548 w 1843722"/>
                <a:gd name="connsiteY17" fmla="*/ 525204 h 839529"/>
                <a:gd name="connsiteX18" fmla="*/ 31210 w 1843722"/>
                <a:gd name="connsiteY18" fmla="*/ 508536 h 839529"/>
                <a:gd name="connsiteX19" fmla="*/ 254 w 1843722"/>
                <a:gd name="connsiteY19" fmla="*/ 522823 h 839529"/>
                <a:gd name="connsiteX20" fmla="*/ 19304 w 1843722"/>
                <a:gd name="connsiteY20" fmla="*/ 618073 h 839529"/>
                <a:gd name="connsiteX21" fmla="*/ 66929 w 1843722"/>
                <a:gd name="connsiteY21" fmla="*/ 725229 h 839529"/>
                <a:gd name="connsiteX22" fmla="*/ 97885 w 1843722"/>
                <a:gd name="connsiteY22" fmla="*/ 839529 h 83952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32280 w 1843722"/>
                <a:gd name="connsiteY8" fmla="*/ 160663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7674 h 836069"/>
                <a:gd name="connsiteX1" fmla="*/ 1547868 w 1843722"/>
                <a:gd name="connsiteY1" fmla="*/ 379302 h 836069"/>
                <a:gd name="connsiteX2" fmla="*/ 1338608 w 1843722"/>
                <a:gd name="connsiteY2" fmla="*/ 333601 h 836069"/>
                <a:gd name="connsiteX3" fmla="*/ 1208723 w 1843722"/>
                <a:gd name="connsiteY3" fmla="*/ 244605 h 836069"/>
                <a:gd name="connsiteX4" fmla="*/ 1114916 w 1843722"/>
                <a:gd name="connsiteY4" fmla="*/ 177255 h 836069"/>
                <a:gd name="connsiteX5" fmla="*/ 797417 w 1843722"/>
                <a:gd name="connsiteY5" fmla="*/ 32939 h 836069"/>
                <a:gd name="connsiteX6" fmla="*/ 641072 w 1843722"/>
                <a:gd name="connsiteY6" fmla="*/ 1669 h 836069"/>
                <a:gd name="connsiteX7" fmla="*/ 270656 w 1843722"/>
                <a:gd name="connsiteY7" fmla="*/ 71423 h 836069"/>
                <a:gd name="connsiteX8" fmla="*/ 101011 w 1843722"/>
                <a:gd name="connsiteY8" fmla="*/ 187121 h 836069"/>
                <a:gd name="connsiteX9" fmla="*/ 160012 w 1843722"/>
                <a:gd name="connsiteY9" fmla="*/ 350438 h 836069"/>
                <a:gd name="connsiteX10" fmla="*/ 309946 w 1843722"/>
                <a:gd name="connsiteY10" fmla="*/ 514601 h 836069"/>
                <a:gd name="connsiteX11" fmla="*/ 371729 w 1843722"/>
                <a:gd name="connsiteY11" fmla="*/ 593182 h 836069"/>
                <a:gd name="connsiteX12" fmla="*/ 405067 w 1843722"/>
                <a:gd name="connsiteY12" fmla="*/ 657476 h 836069"/>
                <a:gd name="connsiteX13" fmla="*/ 412210 w 1843722"/>
                <a:gd name="connsiteY13" fmla="*/ 700338 h 836069"/>
                <a:gd name="connsiteX14" fmla="*/ 366967 w 1843722"/>
                <a:gd name="connsiteY14" fmla="*/ 709863 h 836069"/>
                <a:gd name="connsiteX15" fmla="*/ 219329 w 1843722"/>
                <a:gd name="connsiteY15" fmla="*/ 621757 h 836069"/>
                <a:gd name="connsiteX16" fmla="*/ 116935 w 1843722"/>
                <a:gd name="connsiteY16" fmla="*/ 552701 h 836069"/>
                <a:gd name="connsiteX17" fmla="*/ 64548 w 1843722"/>
                <a:gd name="connsiteY17" fmla="*/ 521744 h 836069"/>
                <a:gd name="connsiteX18" fmla="*/ 31210 w 1843722"/>
                <a:gd name="connsiteY18" fmla="*/ 505076 h 836069"/>
                <a:gd name="connsiteX19" fmla="*/ 254 w 1843722"/>
                <a:gd name="connsiteY19" fmla="*/ 519363 h 836069"/>
                <a:gd name="connsiteX20" fmla="*/ 19304 w 1843722"/>
                <a:gd name="connsiteY20" fmla="*/ 614613 h 836069"/>
                <a:gd name="connsiteX21" fmla="*/ 66929 w 1843722"/>
                <a:gd name="connsiteY21" fmla="*/ 721769 h 836069"/>
                <a:gd name="connsiteX22" fmla="*/ 97885 w 1843722"/>
                <a:gd name="connsiteY22" fmla="*/ 836069 h 836069"/>
                <a:gd name="connsiteX0" fmla="*/ 1843722 w 1843722"/>
                <a:gd name="connsiteY0" fmla="*/ 548412 h 836807"/>
                <a:gd name="connsiteX1" fmla="*/ 1547868 w 1843722"/>
                <a:gd name="connsiteY1" fmla="*/ 380040 h 836807"/>
                <a:gd name="connsiteX2" fmla="*/ 1338608 w 1843722"/>
                <a:gd name="connsiteY2" fmla="*/ 334339 h 836807"/>
                <a:gd name="connsiteX3" fmla="*/ 1208723 w 1843722"/>
                <a:gd name="connsiteY3" fmla="*/ 245343 h 836807"/>
                <a:gd name="connsiteX4" fmla="*/ 1114916 w 1843722"/>
                <a:gd name="connsiteY4" fmla="*/ 177993 h 836807"/>
                <a:gd name="connsiteX5" fmla="*/ 797417 w 1843722"/>
                <a:gd name="connsiteY5" fmla="*/ 33677 h 836807"/>
                <a:gd name="connsiteX6" fmla="*/ 641072 w 1843722"/>
                <a:gd name="connsiteY6" fmla="*/ 2407 h 836807"/>
                <a:gd name="connsiteX7" fmla="*/ 280277 w 1843722"/>
                <a:gd name="connsiteY7" fmla="*/ 84188 h 836807"/>
                <a:gd name="connsiteX8" fmla="*/ 101011 w 1843722"/>
                <a:gd name="connsiteY8" fmla="*/ 187859 h 836807"/>
                <a:gd name="connsiteX9" fmla="*/ 160012 w 1843722"/>
                <a:gd name="connsiteY9" fmla="*/ 351176 h 836807"/>
                <a:gd name="connsiteX10" fmla="*/ 309946 w 1843722"/>
                <a:gd name="connsiteY10" fmla="*/ 515339 h 836807"/>
                <a:gd name="connsiteX11" fmla="*/ 371729 w 1843722"/>
                <a:gd name="connsiteY11" fmla="*/ 593920 h 836807"/>
                <a:gd name="connsiteX12" fmla="*/ 405067 w 1843722"/>
                <a:gd name="connsiteY12" fmla="*/ 658214 h 836807"/>
                <a:gd name="connsiteX13" fmla="*/ 412210 w 1843722"/>
                <a:gd name="connsiteY13" fmla="*/ 701076 h 836807"/>
                <a:gd name="connsiteX14" fmla="*/ 366967 w 1843722"/>
                <a:gd name="connsiteY14" fmla="*/ 710601 h 836807"/>
                <a:gd name="connsiteX15" fmla="*/ 219329 w 1843722"/>
                <a:gd name="connsiteY15" fmla="*/ 622495 h 836807"/>
                <a:gd name="connsiteX16" fmla="*/ 116935 w 1843722"/>
                <a:gd name="connsiteY16" fmla="*/ 553439 h 836807"/>
                <a:gd name="connsiteX17" fmla="*/ 64548 w 1843722"/>
                <a:gd name="connsiteY17" fmla="*/ 522482 h 836807"/>
                <a:gd name="connsiteX18" fmla="*/ 31210 w 1843722"/>
                <a:gd name="connsiteY18" fmla="*/ 505814 h 836807"/>
                <a:gd name="connsiteX19" fmla="*/ 254 w 1843722"/>
                <a:gd name="connsiteY19" fmla="*/ 520101 h 836807"/>
                <a:gd name="connsiteX20" fmla="*/ 19304 w 1843722"/>
                <a:gd name="connsiteY20" fmla="*/ 615351 h 836807"/>
                <a:gd name="connsiteX21" fmla="*/ 66929 w 1843722"/>
                <a:gd name="connsiteY21" fmla="*/ 722507 h 836807"/>
                <a:gd name="connsiteX22" fmla="*/ 97885 w 1843722"/>
                <a:gd name="connsiteY22" fmla="*/ 836807 h 836807"/>
                <a:gd name="connsiteX0" fmla="*/ 1843722 w 1843722"/>
                <a:gd name="connsiteY0" fmla="*/ 527552 h 815947"/>
                <a:gd name="connsiteX1" fmla="*/ 1547868 w 1843722"/>
                <a:gd name="connsiteY1" fmla="*/ 359180 h 815947"/>
                <a:gd name="connsiteX2" fmla="*/ 1338608 w 1843722"/>
                <a:gd name="connsiteY2" fmla="*/ 313479 h 815947"/>
                <a:gd name="connsiteX3" fmla="*/ 1208723 w 1843722"/>
                <a:gd name="connsiteY3" fmla="*/ 224483 h 815947"/>
                <a:gd name="connsiteX4" fmla="*/ 1114916 w 1843722"/>
                <a:gd name="connsiteY4" fmla="*/ 157133 h 815947"/>
                <a:gd name="connsiteX5" fmla="*/ 797417 w 1843722"/>
                <a:gd name="connsiteY5" fmla="*/ 12817 h 815947"/>
                <a:gd name="connsiteX6" fmla="*/ 638667 w 1843722"/>
                <a:gd name="connsiteY6" fmla="*/ 12816 h 815947"/>
                <a:gd name="connsiteX7" fmla="*/ 280277 w 1843722"/>
                <a:gd name="connsiteY7" fmla="*/ 63328 h 815947"/>
                <a:gd name="connsiteX8" fmla="*/ 101011 w 1843722"/>
                <a:gd name="connsiteY8" fmla="*/ 166999 h 815947"/>
                <a:gd name="connsiteX9" fmla="*/ 160012 w 1843722"/>
                <a:gd name="connsiteY9" fmla="*/ 330316 h 815947"/>
                <a:gd name="connsiteX10" fmla="*/ 309946 w 1843722"/>
                <a:gd name="connsiteY10" fmla="*/ 494479 h 815947"/>
                <a:gd name="connsiteX11" fmla="*/ 371729 w 1843722"/>
                <a:gd name="connsiteY11" fmla="*/ 573060 h 815947"/>
                <a:gd name="connsiteX12" fmla="*/ 405067 w 1843722"/>
                <a:gd name="connsiteY12" fmla="*/ 637354 h 815947"/>
                <a:gd name="connsiteX13" fmla="*/ 412210 w 1843722"/>
                <a:gd name="connsiteY13" fmla="*/ 680216 h 815947"/>
                <a:gd name="connsiteX14" fmla="*/ 366967 w 1843722"/>
                <a:gd name="connsiteY14" fmla="*/ 689741 h 815947"/>
                <a:gd name="connsiteX15" fmla="*/ 219329 w 1843722"/>
                <a:gd name="connsiteY15" fmla="*/ 601635 h 815947"/>
                <a:gd name="connsiteX16" fmla="*/ 116935 w 1843722"/>
                <a:gd name="connsiteY16" fmla="*/ 532579 h 815947"/>
                <a:gd name="connsiteX17" fmla="*/ 64548 w 1843722"/>
                <a:gd name="connsiteY17" fmla="*/ 501622 h 815947"/>
                <a:gd name="connsiteX18" fmla="*/ 31210 w 1843722"/>
                <a:gd name="connsiteY18" fmla="*/ 484954 h 815947"/>
                <a:gd name="connsiteX19" fmla="*/ 254 w 1843722"/>
                <a:gd name="connsiteY19" fmla="*/ 499241 h 815947"/>
                <a:gd name="connsiteX20" fmla="*/ 19304 w 1843722"/>
                <a:gd name="connsiteY20" fmla="*/ 594491 h 815947"/>
                <a:gd name="connsiteX21" fmla="*/ 66929 w 1843722"/>
                <a:gd name="connsiteY21" fmla="*/ 701647 h 815947"/>
                <a:gd name="connsiteX22" fmla="*/ 97885 w 1843722"/>
                <a:gd name="connsiteY22" fmla="*/ 815947 h 815947"/>
                <a:gd name="connsiteX0" fmla="*/ 1843722 w 1843722"/>
                <a:gd name="connsiteY0" fmla="*/ 516251 h 804646"/>
                <a:gd name="connsiteX1" fmla="*/ 1547868 w 1843722"/>
                <a:gd name="connsiteY1" fmla="*/ 347879 h 804646"/>
                <a:gd name="connsiteX2" fmla="*/ 1338608 w 1843722"/>
                <a:gd name="connsiteY2" fmla="*/ 302178 h 804646"/>
                <a:gd name="connsiteX3" fmla="*/ 1208723 w 1843722"/>
                <a:gd name="connsiteY3" fmla="*/ 213182 h 804646"/>
                <a:gd name="connsiteX4" fmla="*/ 1114916 w 1843722"/>
                <a:gd name="connsiteY4" fmla="*/ 145832 h 804646"/>
                <a:gd name="connsiteX5" fmla="*/ 802228 w 1843722"/>
                <a:gd name="connsiteY5" fmla="*/ 25570 h 804646"/>
                <a:gd name="connsiteX6" fmla="*/ 638667 w 1843722"/>
                <a:gd name="connsiteY6" fmla="*/ 1515 h 804646"/>
                <a:gd name="connsiteX7" fmla="*/ 280277 w 1843722"/>
                <a:gd name="connsiteY7" fmla="*/ 52027 h 804646"/>
                <a:gd name="connsiteX8" fmla="*/ 101011 w 1843722"/>
                <a:gd name="connsiteY8" fmla="*/ 155698 h 804646"/>
                <a:gd name="connsiteX9" fmla="*/ 160012 w 1843722"/>
                <a:gd name="connsiteY9" fmla="*/ 319015 h 804646"/>
                <a:gd name="connsiteX10" fmla="*/ 309946 w 1843722"/>
                <a:gd name="connsiteY10" fmla="*/ 483178 h 804646"/>
                <a:gd name="connsiteX11" fmla="*/ 371729 w 1843722"/>
                <a:gd name="connsiteY11" fmla="*/ 561759 h 804646"/>
                <a:gd name="connsiteX12" fmla="*/ 405067 w 1843722"/>
                <a:gd name="connsiteY12" fmla="*/ 626053 h 804646"/>
                <a:gd name="connsiteX13" fmla="*/ 412210 w 1843722"/>
                <a:gd name="connsiteY13" fmla="*/ 668915 h 804646"/>
                <a:gd name="connsiteX14" fmla="*/ 366967 w 1843722"/>
                <a:gd name="connsiteY14" fmla="*/ 678440 h 804646"/>
                <a:gd name="connsiteX15" fmla="*/ 219329 w 1843722"/>
                <a:gd name="connsiteY15" fmla="*/ 590334 h 804646"/>
                <a:gd name="connsiteX16" fmla="*/ 116935 w 1843722"/>
                <a:gd name="connsiteY16" fmla="*/ 521278 h 804646"/>
                <a:gd name="connsiteX17" fmla="*/ 64548 w 1843722"/>
                <a:gd name="connsiteY17" fmla="*/ 490321 h 804646"/>
                <a:gd name="connsiteX18" fmla="*/ 31210 w 1843722"/>
                <a:gd name="connsiteY18" fmla="*/ 473653 h 804646"/>
                <a:gd name="connsiteX19" fmla="*/ 254 w 1843722"/>
                <a:gd name="connsiteY19" fmla="*/ 487940 h 804646"/>
                <a:gd name="connsiteX20" fmla="*/ 19304 w 1843722"/>
                <a:gd name="connsiteY20" fmla="*/ 583190 h 804646"/>
                <a:gd name="connsiteX21" fmla="*/ 66929 w 1843722"/>
                <a:gd name="connsiteY21" fmla="*/ 690346 h 804646"/>
                <a:gd name="connsiteX22" fmla="*/ 97885 w 1843722"/>
                <a:gd name="connsiteY22" fmla="*/ 804646 h 80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3722" h="804646">
                  <a:moveTo>
                    <a:pt x="1843722" y="516251"/>
                  </a:moveTo>
                  <a:cubicBezTo>
                    <a:pt x="1792810" y="501418"/>
                    <a:pt x="1631653" y="369126"/>
                    <a:pt x="1547868" y="347879"/>
                  </a:cubicBezTo>
                  <a:cubicBezTo>
                    <a:pt x="1464083" y="326632"/>
                    <a:pt x="1395934" y="326231"/>
                    <a:pt x="1338608" y="302178"/>
                  </a:cubicBezTo>
                  <a:cubicBezTo>
                    <a:pt x="1281282" y="278125"/>
                    <a:pt x="1246005" y="237235"/>
                    <a:pt x="1208723" y="213182"/>
                  </a:cubicBezTo>
                  <a:cubicBezTo>
                    <a:pt x="1171441" y="189129"/>
                    <a:pt x="1182665" y="177101"/>
                    <a:pt x="1114916" y="145832"/>
                  </a:cubicBezTo>
                  <a:cubicBezTo>
                    <a:pt x="1047167" y="114563"/>
                    <a:pt x="881603" y="49623"/>
                    <a:pt x="802228" y="25570"/>
                  </a:cubicBezTo>
                  <a:cubicBezTo>
                    <a:pt x="722853" y="1517"/>
                    <a:pt x="725659" y="-2894"/>
                    <a:pt x="638667" y="1515"/>
                  </a:cubicBezTo>
                  <a:cubicBezTo>
                    <a:pt x="551675" y="5924"/>
                    <a:pt x="369886" y="26330"/>
                    <a:pt x="280277" y="52027"/>
                  </a:cubicBezTo>
                  <a:cubicBezTo>
                    <a:pt x="190668" y="77724"/>
                    <a:pt x="121055" y="111200"/>
                    <a:pt x="101011" y="155698"/>
                  </a:cubicBezTo>
                  <a:cubicBezTo>
                    <a:pt x="80967" y="200196"/>
                    <a:pt x="125190" y="264435"/>
                    <a:pt x="160012" y="319015"/>
                  </a:cubicBezTo>
                  <a:cubicBezTo>
                    <a:pt x="194835" y="373595"/>
                    <a:pt x="259968" y="428457"/>
                    <a:pt x="309946" y="483178"/>
                  </a:cubicBezTo>
                  <a:cubicBezTo>
                    <a:pt x="322646" y="509372"/>
                    <a:pt x="359029" y="535565"/>
                    <a:pt x="371729" y="561759"/>
                  </a:cubicBezTo>
                  <a:cubicBezTo>
                    <a:pt x="385223" y="585571"/>
                    <a:pt x="398320" y="608194"/>
                    <a:pt x="405067" y="626053"/>
                  </a:cubicBezTo>
                  <a:cubicBezTo>
                    <a:pt x="411814" y="643912"/>
                    <a:pt x="418560" y="660184"/>
                    <a:pt x="412210" y="668915"/>
                  </a:cubicBezTo>
                  <a:cubicBezTo>
                    <a:pt x="405860" y="677646"/>
                    <a:pt x="399114" y="691537"/>
                    <a:pt x="366967" y="678440"/>
                  </a:cubicBezTo>
                  <a:cubicBezTo>
                    <a:pt x="334820" y="665343"/>
                    <a:pt x="261001" y="616528"/>
                    <a:pt x="219329" y="590334"/>
                  </a:cubicBezTo>
                  <a:cubicBezTo>
                    <a:pt x="177657" y="564140"/>
                    <a:pt x="142732" y="537947"/>
                    <a:pt x="116935" y="521278"/>
                  </a:cubicBezTo>
                  <a:cubicBezTo>
                    <a:pt x="91138" y="504609"/>
                    <a:pt x="78835" y="498258"/>
                    <a:pt x="64548" y="490321"/>
                  </a:cubicBezTo>
                  <a:cubicBezTo>
                    <a:pt x="50261" y="482384"/>
                    <a:pt x="41926" y="474050"/>
                    <a:pt x="31210" y="473653"/>
                  </a:cubicBezTo>
                  <a:cubicBezTo>
                    <a:pt x="20494" y="473256"/>
                    <a:pt x="2238" y="469684"/>
                    <a:pt x="254" y="487940"/>
                  </a:cubicBezTo>
                  <a:cubicBezTo>
                    <a:pt x="-1730" y="506196"/>
                    <a:pt x="8192" y="549456"/>
                    <a:pt x="19304" y="583190"/>
                  </a:cubicBezTo>
                  <a:cubicBezTo>
                    <a:pt x="30416" y="616924"/>
                    <a:pt x="53832" y="653437"/>
                    <a:pt x="66929" y="690346"/>
                  </a:cubicBezTo>
                  <a:cubicBezTo>
                    <a:pt x="80026" y="727255"/>
                    <a:pt x="87566" y="766546"/>
                    <a:pt x="97885" y="80464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42" name="Freeform 341"/>
            <p:cNvSpPr/>
            <p:nvPr/>
          </p:nvSpPr>
          <p:spPr>
            <a:xfrm>
              <a:off x="7318332" y="4026798"/>
              <a:ext cx="1533729" cy="640624"/>
            </a:xfrm>
            <a:custGeom>
              <a:avLst/>
              <a:gdLst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3265 h 633265"/>
                <a:gd name="connsiteX1" fmla="*/ 171684 w 1383740"/>
                <a:gd name="connsiteY1" fmla="*/ 497534 h 633265"/>
                <a:gd name="connsiteX2" fmla="*/ 112152 w 1383740"/>
                <a:gd name="connsiteY2" fmla="*/ 361803 h 633265"/>
                <a:gd name="connsiteX3" fmla="*/ 45477 w 1383740"/>
                <a:gd name="connsiteY3" fmla="*/ 257028 h 633265"/>
                <a:gd name="connsiteX4" fmla="*/ 234 w 1383740"/>
                <a:gd name="connsiteY4" fmla="*/ 166540 h 633265"/>
                <a:gd name="connsiteX5" fmla="*/ 9759 w 1383740"/>
                <a:gd name="connsiteY5" fmla="*/ 80815 h 633265"/>
                <a:gd name="connsiteX6" fmla="*/ 57384 w 1383740"/>
                <a:gd name="connsiteY6" fmla="*/ 26047 h 633265"/>
                <a:gd name="connsiteX7" fmla="*/ 114534 w 1383740"/>
                <a:gd name="connsiteY7" fmla="*/ 4615 h 633265"/>
                <a:gd name="connsiteX8" fmla="*/ 207402 w 1383740"/>
                <a:gd name="connsiteY8" fmla="*/ 2234 h 633265"/>
                <a:gd name="connsiteX9" fmla="*/ 309796 w 1383740"/>
                <a:gd name="connsiteY9" fmla="*/ 16522 h 633265"/>
                <a:gd name="connsiteX10" fmla="*/ 395521 w 1383740"/>
                <a:gd name="connsiteY10" fmla="*/ 42715 h 633265"/>
                <a:gd name="connsiteX11" fmla="*/ 469340 w 1383740"/>
                <a:gd name="connsiteY11" fmla="*/ 95103 h 633265"/>
                <a:gd name="connsiteX12" fmla="*/ 595546 w 1383740"/>
                <a:gd name="connsiteY12" fmla="*/ 142728 h 633265"/>
                <a:gd name="connsiteX13" fmla="*/ 662221 w 1383740"/>
                <a:gd name="connsiteY13" fmla="*/ 209403 h 633265"/>
                <a:gd name="connsiteX14" fmla="*/ 769377 w 1383740"/>
                <a:gd name="connsiteY14" fmla="*/ 276078 h 633265"/>
                <a:gd name="connsiteX15" fmla="*/ 845577 w 1383740"/>
                <a:gd name="connsiteY15" fmla="*/ 304653 h 633265"/>
                <a:gd name="connsiteX16" fmla="*/ 938446 w 1383740"/>
                <a:gd name="connsiteY16" fmla="*/ 337990 h 633265"/>
                <a:gd name="connsiteX17" fmla="*/ 1064652 w 1383740"/>
                <a:gd name="connsiteY17" fmla="*/ 349897 h 633265"/>
                <a:gd name="connsiteX18" fmla="*/ 1171809 w 1383740"/>
                <a:gd name="connsiteY18" fmla="*/ 421334 h 633265"/>
                <a:gd name="connsiteX19" fmla="*/ 1262296 w 1383740"/>
                <a:gd name="connsiteY19" fmla="*/ 461815 h 633265"/>
                <a:gd name="connsiteX20" fmla="*/ 1383740 w 1383740"/>
                <a:gd name="connsiteY20" fmla="*/ 504678 h 633265"/>
                <a:gd name="connsiteX21" fmla="*/ 1383740 w 1383740"/>
                <a:gd name="connsiteY21" fmla="*/ 504678 h 633265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63109 w 1377509"/>
                <a:gd name="connsiteY11" fmla="*/ 95260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3780 w 1375830"/>
                <a:gd name="connsiteY0" fmla="*/ 633422 h 633422"/>
                <a:gd name="connsiteX1" fmla="*/ 163774 w 1375830"/>
                <a:gd name="connsiteY1" fmla="*/ 497691 h 633422"/>
                <a:gd name="connsiteX2" fmla="*/ 92336 w 1375830"/>
                <a:gd name="connsiteY2" fmla="*/ 366722 h 633422"/>
                <a:gd name="connsiteX3" fmla="*/ 37567 w 1375830"/>
                <a:gd name="connsiteY3" fmla="*/ 257185 h 633422"/>
                <a:gd name="connsiteX4" fmla="*/ 8992 w 1375830"/>
                <a:gd name="connsiteY4" fmla="*/ 173840 h 633422"/>
                <a:gd name="connsiteX5" fmla="*/ 1849 w 1375830"/>
                <a:gd name="connsiteY5" fmla="*/ 80972 h 633422"/>
                <a:gd name="connsiteX6" fmla="*/ 49474 w 1375830"/>
                <a:gd name="connsiteY6" fmla="*/ 26204 h 633422"/>
                <a:gd name="connsiteX7" fmla="*/ 106624 w 1375830"/>
                <a:gd name="connsiteY7" fmla="*/ 4772 h 633422"/>
                <a:gd name="connsiteX8" fmla="*/ 199492 w 1375830"/>
                <a:gd name="connsiteY8" fmla="*/ 2391 h 633422"/>
                <a:gd name="connsiteX9" fmla="*/ 301886 w 1375830"/>
                <a:gd name="connsiteY9" fmla="*/ 16679 h 633422"/>
                <a:gd name="connsiteX10" fmla="*/ 387611 w 1375830"/>
                <a:gd name="connsiteY10" fmla="*/ 42872 h 633422"/>
                <a:gd name="connsiteX11" fmla="*/ 473337 w 1375830"/>
                <a:gd name="connsiteY11" fmla="*/ 83353 h 633422"/>
                <a:gd name="connsiteX12" fmla="*/ 587636 w 1375830"/>
                <a:gd name="connsiteY12" fmla="*/ 142885 h 633422"/>
                <a:gd name="connsiteX13" fmla="*/ 654311 w 1375830"/>
                <a:gd name="connsiteY13" fmla="*/ 209560 h 633422"/>
                <a:gd name="connsiteX14" fmla="*/ 761467 w 1375830"/>
                <a:gd name="connsiteY14" fmla="*/ 276235 h 633422"/>
                <a:gd name="connsiteX15" fmla="*/ 837667 w 1375830"/>
                <a:gd name="connsiteY15" fmla="*/ 304810 h 633422"/>
                <a:gd name="connsiteX16" fmla="*/ 930536 w 1375830"/>
                <a:gd name="connsiteY16" fmla="*/ 338147 h 633422"/>
                <a:gd name="connsiteX17" fmla="*/ 1056742 w 1375830"/>
                <a:gd name="connsiteY17" fmla="*/ 350054 h 633422"/>
                <a:gd name="connsiteX18" fmla="*/ 1163899 w 1375830"/>
                <a:gd name="connsiteY18" fmla="*/ 421491 h 633422"/>
                <a:gd name="connsiteX19" fmla="*/ 1254386 w 1375830"/>
                <a:gd name="connsiteY19" fmla="*/ 461972 h 633422"/>
                <a:gd name="connsiteX20" fmla="*/ 1375830 w 1375830"/>
                <a:gd name="connsiteY20" fmla="*/ 504835 h 633422"/>
                <a:gd name="connsiteX21" fmla="*/ 1375830 w 137583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72708 w 1377509"/>
                <a:gd name="connsiteY17" fmla="*/ 333385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2054 w 1374104"/>
                <a:gd name="connsiteY0" fmla="*/ 633422 h 633422"/>
                <a:gd name="connsiteX1" fmla="*/ 162048 w 1374104"/>
                <a:gd name="connsiteY1" fmla="*/ 497691 h 633422"/>
                <a:gd name="connsiteX2" fmla="*/ 90610 w 1374104"/>
                <a:gd name="connsiteY2" fmla="*/ 366722 h 633422"/>
                <a:gd name="connsiteX3" fmla="*/ 35841 w 1374104"/>
                <a:gd name="connsiteY3" fmla="*/ 257185 h 633422"/>
                <a:gd name="connsiteX4" fmla="*/ 123 w 1374104"/>
                <a:gd name="connsiteY4" fmla="*/ 80972 h 633422"/>
                <a:gd name="connsiteX5" fmla="*/ 47748 w 1374104"/>
                <a:gd name="connsiteY5" fmla="*/ 26204 h 633422"/>
                <a:gd name="connsiteX6" fmla="*/ 104898 w 1374104"/>
                <a:gd name="connsiteY6" fmla="*/ 4772 h 633422"/>
                <a:gd name="connsiteX7" fmla="*/ 197766 w 1374104"/>
                <a:gd name="connsiteY7" fmla="*/ 2391 h 633422"/>
                <a:gd name="connsiteX8" fmla="*/ 300160 w 1374104"/>
                <a:gd name="connsiteY8" fmla="*/ 16679 h 633422"/>
                <a:gd name="connsiteX9" fmla="*/ 385885 w 1374104"/>
                <a:gd name="connsiteY9" fmla="*/ 42872 h 633422"/>
                <a:gd name="connsiteX10" fmla="*/ 471611 w 1374104"/>
                <a:gd name="connsiteY10" fmla="*/ 83353 h 633422"/>
                <a:gd name="connsiteX11" fmla="*/ 585910 w 1374104"/>
                <a:gd name="connsiteY11" fmla="*/ 142885 h 633422"/>
                <a:gd name="connsiteX12" fmla="*/ 652585 w 1374104"/>
                <a:gd name="connsiteY12" fmla="*/ 209560 h 633422"/>
                <a:gd name="connsiteX13" fmla="*/ 759741 w 1374104"/>
                <a:gd name="connsiteY13" fmla="*/ 276235 h 633422"/>
                <a:gd name="connsiteX14" fmla="*/ 835941 w 1374104"/>
                <a:gd name="connsiteY14" fmla="*/ 304810 h 633422"/>
                <a:gd name="connsiteX15" fmla="*/ 940716 w 1374104"/>
                <a:gd name="connsiteY15" fmla="*/ 331003 h 633422"/>
                <a:gd name="connsiteX16" fmla="*/ 1069303 w 1374104"/>
                <a:gd name="connsiteY16" fmla="*/ 333385 h 633422"/>
                <a:gd name="connsiteX17" fmla="*/ 1162173 w 1374104"/>
                <a:gd name="connsiteY17" fmla="*/ 421491 h 633422"/>
                <a:gd name="connsiteX18" fmla="*/ 1252660 w 1374104"/>
                <a:gd name="connsiteY18" fmla="*/ 461972 h 633422"/>
                <a:gd name="connsiteX19" fmla="*/ 1374104 w 1374104"/>
                <a:gd name="connsiteY19" fmla="*/ 504835 h 633422"/>
                <a:gd name="connsiteX20" fmla="*/ 1374104 w 1374104"/>
                <a:gd name="connsiteY20" fmla="*/ 504835 h 633422"/>
                <a:gd name="connsiteX0" fmla="*/ 233432 w 1395482"/>
                <a:gd name="connsiteY0" fmla="*/ 633422 h 633422"/>
                <a:gd name="connsiteX1" fmla="*/ 183426 w 1395482"/>
                <a:gd name="connsiteY1" fmla="*/ 497691 h 633422"/>
                <a:gd name="connsiteX2" fmla="*/ 111988 w 1395482"/>
                <a:gd name="connsiteY2" fmla="*/ 366722 h 633422"/>
                <a:gd name="connsiteX3" fmla="*/ 57219 w 1395482"/>
                <a:gd name="connsiteY3" fmla="*/ 257185 h 633422"/>
                <a:gd name="connsiteX4" fmla="*/ 70 w 1395482"/>
                <a:gd name="connsiteY4" fmla="*/ 80972 h 633422"/>
                <a:gd name="connsiteX5" fmla="*/ 69126 w 1395482"/>
                <a:gd name="connsiteY5" fmla="*/ 26204 h 633422"/>
                <a:gd name="connsiteX6" fmla="*/ 126276 w 1395482"/>
                <a:gd name="connsiteY6" fmla="*/ 4772 h 633422"/>
                <a:gd name="connsiteX7" fmla="*/ 219144 w 1395482"/>
                <a:gd name="connsiteY7" fmla="*/ 2391 h 633422"/>
                <a:gd name="connsiteX8" fmla="*/ 321538 w 1395482"/>
                <a:gd name="connsiteY8" fmla="*/ 16679 h 633422"/>
                <a:gd name="connsiteX9" fmla="*/ 407263 w 1395482"/>
                <a:gd name="connsiteY9" fmla="*/ 42872 h 633422"/>
                <a:gd name="connsiteX10" fmla="*/ 492989 w 1395482"/>
                <a:gd name="connsiteY10" fmla="*/ 83353 h 633422"/>
                <a:gd name="connsiteX11" fmla="*/ 607288 w 1395482"/>
                <a:gd name="connsiteY11" fmla="*/ 142885 h 633422"/>
                <a:gd name="connsiteX12" fmla="*/ 673963 w 1395482"/>
                <a:gd name="connsiteY12" fmla="*/ 209560 h 633422"/>
                <a:gd name="connsiteX13" fmla="*/ 781119 w 1395482"/>
                <a:gd name="connsiteY13" fmla="*/ 276235 h 633422"/>
                <a:gd name="connsiteX14" fmla="*/ 857319 w 1395482"/>
                <a:gd name="connsiteY14" fmla="*/ 304810 h 633422"/>
                <a:gd name="connsiteX15" fmla="*/ 962094 w 1395482"/>
                <a:gd name="connsiteY15" fmla="*/ 331003 h 633422"/>
                <a:gd name="connsiteX16" fmla="*/ 1090681 w 1395482"/>
                <a:gd name="connsiteY16" fmla="*/ 333385 h 633422"/>
                <a:gd name="connsiteX17" fmla="*/ 1183551 w 1395482"/>
                <a:gd name="connsiteY17" fmla="*/ 421491 h 633422"/>
                <a:gd name="connsiteX18" fmla="*/ 1274038 w 1395482"/>
                <a:gd name="connsiteY18" fmla="*/ 461972 h 633422"/>
                <a:gd name="connsiteX19" fmla="*/ 1395482 w 1395482"/>
                <a:gd name="connsiteY19" fmla="*/ 504835 h 633422"/>
                <a:gd name="connsiteX20" fmla="*/ 1395482 w 1395482"/>
                <a:gd name="connsiteY20" fmla="*/ 504835 h 633422"/>
                <a:gd name="connsiteX0" fmla="*/ 233408 w 1395458"/>
                <a:gd name="connsiteY0" fmla="*/ 632920 h 632920"/>
                <a:gd name="connsiteX1" fmla="*/ 183402 w 1395458"/>
                <a:gd name="connsiteY1" fmla="*/ 497189 h 632920"/>
                <a:gd name="connsiteX2" fmla="*/ 111964 w 1395458"/>
                <a:gd name="connsiteY2" fmla="*/ 366220 h 632920"/>
                <a:gd name="connsiteX3" fmla="*/ 57195 w 1395458"/>
                <a:gd name="connsiteY3" fmla="*/ 256683 h 632920"/>
                <a:gd name="connsiteX4" fmla="*/ 46 w 1395458"/>
                <a:gd name="connsiteY4" fmla="*/ 80470 h 632920"/>
                <a:gd name="connsiteX5" fmla="*/ 66721 w 1395458"/>
                <a:gd name="connsiteY5" fmla="*/ 11414 h 632920"/>
                <a:gd name="connsiteX6" fmla="*/ 126252 w 1395458"/>
                <a:gd name="connsiteY6" fmla="*/ 4270 h 632920"/>
                <a:gd name="connsiteX7" fmla="*/ 219120 w 1395458"/>
                <a:gd name="connsiteY7" fmla="*/ 1889 h 632920"/>
                <a:gd name="connsiteX8" fmla="*/ 321514 w 1395458"/>
                <a:gd name="connsiteY8" fmla="*/ 16177 h 632920"/>
                <a:gd name="connsiteX9" fmla="*/ 407239 w 1395458"/>
                <a:gd name="connsiteY9" fmla="*/ 42370 h 632920"/>
                <a:gd name="connsiteX10" fmla="*/ 492965 w 1395458"/>
                <a:gd name="connsiteY10" fmla="*/ 82851 h 632920"/>
                <a:gd name="connsiteX11" fmla="*/ 607264 w 1395458"/>
                <a:gd name="connsiteY11" fmla="*/ 142383 h 632920"/>
                <a:gd name="connsiteX12" fmla="*/ 673939 w 1395458"/>
                <a:gd name="connsiteY12" fmla="*/ 209058 h 632920"/>
                <a:gd name="connsiteX13" fmla="*/ 781095 w 1395458"/>
                <a:gd name="connsiteY13" fmla="*/ 275733 h 632920"/>
                <a:gd name="connsiteX14" fmla="*/ 857295 w 1395458"/>
                <a:gd name="connsiteY14" fmla="*/ 304308 h 632920"/>
                <a:gd name="connsiteX15" fmla="*/ 962070 w 1395458"/>
                <a:gd name="connsiteY15" fmla="*/ 330501 h 632920"/>
                <a:gd name="connsiteX16" fmla="*/ 1090657 w 1395458"/>
                <a:gd name="connsiteY16" fmla="*/ 332883 h 632920"/>
                <a:gd name="connsiteX17" fmla="*/ 1183527 w 1395458"/>
                <a:gd name="connsiteY17" fmla="*/ 420989 h 632920"/>
                <a:gd name="connsiteX18" fmla="*/ 1274014 w 1395458"/>
                <a:gd name="connsiteY18" fmla="*/ 461470 h 632920"/>
                <a:gd name="connsiteX19" fmla="*/ 1395458 w 1395458"/>
                <a:gd name="connsiteY19" fmla="*/ 504333 h 632920"/>
                <a:gd name="connsiteX20" fmla="*/ 1395458 w 1395458"/>
                <a:gd name="connsiteY20" fmla="*/ 504333 h 632920"/>
                <a:gd name="connsiteX0" fmla="*/ 233408 w 1395458"/>
                <a:gd name="connsiteY0" fmla="*/ 640782 h 640782"/>
                <a:gd name="connsiteX1" fmla="*/ 183402 w 1395458"/>
                <a:gd name="connsiteY1" fmla="*/ 505051 h 640782"/>
                <a:gd name="connsiteX2" fmla="*/ 111964 w 1395458"/>
                <a:gd name="connsiteY2" fmla="*/ 374082 h 640782"/>
                <a:gd name="connsiteX3" fmla="*/ 57195 w 1395458"/>
                <a:gd name="connsiteY3" fmla="*/ 264545 h 640782"/>
                <a:gd name="connsiteX4" fmla="*/ 46 w 1395458"/>
                <a:gd name="connsiteY4" fmla="*/ 88332 h 640782"/>
                <a:gd name="connsiteX5" fmla="*/ 66721 w 1395458"/>
                <a:gd name="connsiteY5" fmla="*/ 19276 h 640782"/>
                <a:gd name="connsiteX6" fmla="*/ 135777 w 1395458"/>
                <a:gd name="connsiteY6" fmla="*/ 226 h 640782"/>
                <a:gd name="connsiteX7" fmla="*/ 219120 w 1395458"/>
                <a:gd name="connsiteY7" fmla="*/ 9751 h 640782"/>
                <a:gd name="connsiteX8" fmla="*/ 321514 w 1395458"/>
                <a:gd name="connsiteY8" fmla="*/ 24039 h 640782"/>
                <a:gd name="connsiteX9" fmla="*/ 407239 w 1395458"/>
                <a:gd name="connsiteY9" fmla="*/ 50232 h 640782"/>
                <a:gd name="connsiteX10" fmla="*/ 492965 w 1395458"/>
                <a:gd name="connsiteY10" fmla="*/ 90713 h 640782"/>
                <a:gd name="connsiteX11" fmla="*/ 607264 w 1395458"/>
                <a:gd name="connsiteY11" fmla="*/ 150245 h 640782"/>
                <a:gd name="connsiteX12" fmla="*/ 673939 w 1395458"/>
                <a:gd name="connsiteY12" fmla="*/ 216920 h 640782"/>
                <a:gd name="connsiteX13" fmla="*/ 781095 w 1395458"/>
                <a:gd name="connsiteY13" fmla="*/ 283595 h 640782"/>
                <a:gd name="connsiteX14" fmla="*/ 857295 w 1395458"/>
                <a:gd name="connsiteY14" fmla="*/ 312170 h 640782"/>
                <a:gd name="connsiteX15" fmla="*/ 962070 w 1395458"/>
                <a:gd name="connsiteY15" fmla="*/ 338363 h 640782"/>
                <a:gd name="connsiteX16" fmla="*/ 1090657 w 1395458"/>
                <a:gd name="connsiteY16" fmla="*/ 340745 h 640782"/>
                <a:gd name="connsiteX17" fmla="*/ 1183527 w 1395458"/>
                <a:gd name="connsiteY17" fmla="*/ 428851 h 640782"/>
                <a:gd name="connsiteX18" fmla="*/ 1274014 w 1395458"/>
                <a:gd name="connsiteY18" fmla="*/ 469332 h 640782"/>
                <a:gd name="connsiteX19" fmla="*/ 1395458 w 1395458"/>
                <a:gd name="connsiteY19" fmla="*/ 512195 h 640782"/>
                <a:gd name="connsiteX20" fmla="*/ 1395458 w 1395458"/>
                <a:gd name="connsiteY20" fmla="*/ 512195 h 640782"/>
                <a:gd name="connsiteX0" fmla="*/ 240608 w 1402658"/>
                <a:gd name="connsiteY0" fmla="*/ 640782 h 640782"/>
                <a:gd name="connsiteX1" fmla="*/ 190602 w 1402658"/>
                <a:gd name="connsiteY1" fmla="*/ 505051 h 640782"/>
                <a:gd name="connsiteX2" fmla="*/ 119164 w 1402658"/>
                <a:gd name="connsiteY2" fmla="*/ 374082 h 640782"/>
                <a:gd name="connsiteX3" fmla="*/ 14389 w 1402658"/>
                <a:gd name="connsiteY3" fmla="*/ 247876 h 640782"/>
                <a:gd name="connsiteX4" fmla="*/ 7246 w 1402658"/>
                <a:gd name="connsiteY4" fmla="*/ 88332 h 640782"/>
                <a:gd name="connsiteX5" fmla="*/ 73921 w 1402658"/>
                <a:gd name="connsiteY5" fmla="*/ 19276 h 640782"/>
                <a:gd name="connsiteX6" fmla="*/ 142977 w 1402658"/>
                <a:gd name="connsiteY6" fmla="*/ 226 h 640782"/>
                <a:gd name="connsiteX7" fmla="*/ 226320 w 1402658"/>
                <a:gd name="connsiteY7" fmla="*/ 9751 h 640782"/>
                <a:gd name="connsiteX8" fmla="*/ 328714 w 1402658"/>
                <a:gd name="connsiteY8" fmla="*/ 24039 h 640782"/>
                <a:gd name="connsiteX9" fmla="*/ 414439 w 1402658"/>
                <a:gd name="connsiteY9" fmla="*/ 50232 h 640782"/>
                <a:gd name="connsiteX10" fmla="*/ 500165 w 1402658"/>
                <a:gd name="connsiteY10" fmla="*/ 90713 h 640782"/>
                <a:gd name="connsiteX11" fmla="*/ 614464 w 1402658"/>
                <a:gd name="connsiteY11" fmla="*/ 150245 h 640782"/>
                <a:gd name="connsiteX12" fmla="*/ 681139 w 1402658"/>
                <a:gd name="connsiteY12" fmla="*/ 216920 h 640782"/>
                <a:gd name="connsiteX13" fmla="*/ 788295 w 1402658"/>
                <a:gd name="connsiteY13" fmla="*/ 283595 h 640782"/>
                <a:gd name="connsiteX14" fmla="*/ 864495 w 1402658"/>
                <a:gd name="connsiteY14" fmla="*/ 312170 h 640782"/>
                <a:gd name="connsiteX15" fmla="*/ 969270 w 1402658"/>
                <a:gd name="connsiteY15" fmla="*/ 338363 h 640782"/>
                <a:gd name="connsiteX16" fmla="*/ 1097857 w 1402658"/>
                <a:gd name="connsiteY16" fmla="*/ 340745 h 640782"/>
                <a:gd name="connsiteX17" fmla="*/ 1190727 w 1402658"/>
                <a:gd name="connsiteY17" fmla="*/ 428851 h 640782"/>
                <a:gd name="connsiteX18" fmla="*/ 1281214 w 1402658"/>
                <a:gd name="connsiteY18" fmla="*/ 469332 h 640782"/>
                <a:gd name="connsiteX19" fmla="*/ 1402658 w 1402658"/>
                <a:gd name="connsiteY19" fmla="*/ 512195 h 640782"/>
                <a:gd name="connsiteX20" fmla="*/ 1402658 w 1402658"/>
                <a:gd name="connsiteY20" fmla="*/ 512195 h 640782"/>
                <a:gd name="connsiteX0" fmla="*/ 372085 w 1534135"/>
                <a:gd name="connsiteY0" fmla="*/ 640782 h 640782"/>
                <a:gd name="connsiteX1" fmla="*/ 322079 w 1534135"/>
                <a:gd name="connsiteY1" fmla="*/ 505051 h 640782"/>
                <a:gd name="connsiteX2" fmla="*/ 250641 w 1534135"/>
                <a:gd name="connsiteY2" fmla="*/ 374082 h 640782"/>
                <a:gd name="connsiteX3" fmla="*/ 145866 w 1534135"/>
                <a:gd name="connsiteY3" fmla="*/ 247876 h 640782"/>
                <a:gd name="connsiteX4" fmla="*/ 611 w 1534135"/>
                <a:gd name="connsiteY4" fmla="*/ 83569 h 640782"/>
                <a:gd name="connsiteX5" fmla="*/ 205398 w 1534135"/>
                <a:gd name="connsiteY5" fmla="*/ 19276 h 640782"/>
                <a:gd name="connsiteX6" fmla="*/ 274454 w 1534135"/>
                <a:gd name="connsiteY6" fmla="*/ 226 h 640782"/>
                <a:gd name="connsiteX7" fmla="*/ 357797 w 1534135"/>
                <a:gd name="connsiteY7" fmla="*/ 9751 h 640782"/>
                <a:gd name="connsiteX8" fmla="*/ 460191 w 1534135"/>
                <a:gd name="connsiteY8" fmla="*/ 24039 h 640782"/>
                <a:gd name="connsiteX9" fmla="*/ 545916 w 1534135"/>
                <a:gd name="connsiteY9" fmla="*/ 50232 h 640782"/>
                <a:gd name="connsiteX10" fmla="*/ 631642 w 1534135"/>
                <a:gd name="connsiteY10" fmla="*/ 90713 h 640782"/>
                <a:gd name="connsiteX11" fmla="*/ 745941 w 1534135"/>
                <a:gd name="connsiteY11" fmla="*/ 150245 h 640782"/>
                <a:gd name="connsiteX12" fmla="*/ 812616 w 1534135"/>
                <a:gd name="connsiteY12" fmla="*/ 216920 h 640782"/>
                <a:gd name="connsiteX13" fmla="*/ 919772 w 1534135"/>
                <a:gd name="connsiteY13" fmla="*/ 283595 h 640782"/>
                <a:gd name="connsiteX14" fmla="*/ 995972 w 1534135"/>
                <a:gd name="connsiteY14" fmla="*/ 312170 h 640782"/>
                <a:gd name="connsiteX15" fmla="*/ 1100747 w 1534135"/>
                <a:gd name="connsiteY15" fmla="*/ 338363 h 640782"/>
                <a:gd name="connsiteX16" fmla="*/ 1229334 w 1534135"/>
                <a:gd name="connsiteY16" fmla="*/ 340745 h 640782"/>
                <a:gd name="connsiteX17" fmla="*/ 1322204 w 1534135"/>
                <a:gd name="connsiteY17" fmla="*/ 428851 h 640782"/>
                <a:gd name="connsiteX18" fmla="*/ 1412691 w 1534135"/>
                <a:gd name="connsiteY18" fmla="*/ 469332 h 640782"/>
                <a:gd name="connsiteX19" fmla="*/ 1534135 w 1534135"/>
                <a:gd name="connsiteY19" fmla="*/ 512195 h 640782"/>
                <a:gd name="connsiteX20" fmla="*/ 1534135 w 1534135"/>
                <a:gd name="connsiteY20" fmla="*/ 512195 h 640782"/>
                <a:gd name="connsiteX0" fmla="*/ 371679 w 1533729"/>
                <a:gd name="connsiteY0" fmla="*/ 640624 h 640624"/>
                <a:gd name="connsiteX1" fmla="*/ 321673 w 1533729"/>
                <a:gd name="connsiteY1" fmla="*/ 504893 h 640624"/>
                <a:gd name="connsiteX2" fmla="*/ 250235 w 1533729"/>
                <a:gd name="connsiteY2" fmla="*/ 373924 h 640624"/>
                <a:gd name="connsiteX3" fmla="*/ 145460 w 1533729"/>
                <a:gd name="connsiteY3" fmla="*/ 247718 h 640624"/>
                <a:gd name="connsiteX4" fmla="*/ 205 w 1533729"/>
                <a:gd name="connsiteY4" fmla="*/ 83411 h 640624"/>
                <a:gd name="connsiteX5" fmla="*/ 178798 w 1533729"/>
                <a:gd name="connsiteY5" fmla="*/ 14355 h 640624"/>
                <a:gd name="connsiteX6" fmla="*/ 274048 w 1533729"/>
                <a:gd name="connsiteY6" fmla="*/ 68 h 640624"/>
                <a:gd name="connsiteX7" fmla="*/ 357391 w 1533729"/>
                <a:gd name="connsiteY7" fmla="*/ 9593 h 640624"/>
                <a:gd name="connsiteX8" fmla="*/ 459785 w 1533729"/>
                <a:gd name="connsiteY8" fmla="*/ 23881 h 640624"/>
                <a:gd name="connsiteX9" fmla="*/ 545510 w 1533729"/>
                <a:gd name="connsiteY9" fmla="*/ 50074 h 640624"/>
                <a:gd name="connsiteX10" fmla="*/ 631236 w 1533729"/>
                <a:gd name="connsiteY10" fmla="*/ 90555 h 640624"/>
                <a:gd name="connsiteX11" fmla="*/ 745535 w 1533729"/>
                <a:gd name="connsiteY11" fmla="*/ 150087 h 640624"/>
                <a:gd name="connsiteX12" fmla="*/ 812210 w 1533729"/>
                <a:gd name="connsiteY12" fmla="*/ 216762 h 640624"/>
                <a:gd name="connsiteX13" fmla="*/ 919366 w 1533729"/>
                <a:gd name="connsiteY13" fmla="*/ 283437 h 640624"/>
                <a:gd name="connsiteX14" fmla="*/ 995566 w 1533729"/>
                <a:gd name="connsiteY14" fmla="*/ 312012 h 640624"/>
                <a:gd name="connsiteX15" fmla="*/ 1100341 w 1533729"/>
                <a:gd name="connsiteY15" fmla="*/ 338205 h 640624"/>
                <a:gd name="connsiteX16" fmla="*/ 1228928 w 1533729"/>
                <a:gd name="connsiteY16" fmla="*/ 340587 h 640624"/>
                <a:gd name="connsiteX17" fmla="*/ 1321798 w 1533729"/>
                <a:gd name="connsiteY17" fmla="*/ 428693 h 640624"/>
                <a:gd name="connsiteX18" fmla="*/ 1412285 w 1533729"/>
                <a:gd name="connsiteY18" fmla="*/ 469174 h 640624"/>
                <a:gd name="connsiteX19" fmla="*/ 1533729 w 1533729"/>
                <a:gd name="connsiteY19" fmla="*/ 512037 h 640624"/>
                <a:gd name="connsiteX20" fmla="*/ 1533729 w 1533729"/>
                <a:gd name="connsiteY20" fmla="*/ 512037 h 64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33729" h="640624">
                  <a:moveTo>
                    <a:pt x="371679" y="640624"/>
                  </a:moveTo>
                  <a:cubicBezTo>
                    <a:pt x="355010" y="595380"/>
                    <a:pt x="341914" y="549343"/>
                    <a:pt x="321673" y="504893"/>
                  </a:cubicBezTo>
                  <a:cubicBezTo>
                    <a:pt x="301432" y="460443"/>
                    <a:pt x="279604" y="416786"/>
                    <a:pt x="250235" y="373924"/>
                  </a:cubicBezTo>
                  <a:cubicBezTo>
                    <a:pt x="220866" y="331062"/>
                    <a:pt x="187132" y="296137"/>
                    <a:pt x="145460" y="247718"/>
                  </a:cubicBezTo>
                  <a:cubicBezTo>
                    <a:pt x="103788" y="199299"/>
                    <a:pt x="-5351" y="122305"/>
                    <a:pt x="205" y="83411"/>
                  </a:cubicBezTo>
                  <a:cubicBezTo>
                    <a:pt x="5761" y="44517"/>
                    <a:pt x="133158" y="28245"/>
                    <a:pt x="178798" y="14355"/>
                  </a:cubicBezTo>
                  <a:cubicBezTo>
                    <a:pt x="224438" y="465"/>
                    <a:pt x="244283" y="862"/>
                    <a:pt x="274048" y="68"/>
                  </a:cubicBezTo>
                  <a:cubicBezTo>
                    <a:pt x="303813" y="-726"/>
                    <a:pt x="326435" y="5624"/>
                    <a:pt x="357391" y="9593"/>
                  </a:cubicBezTo>
                  <a:cubicBezTo>
                    <a:pt x="388347" y="13562"/>
                    <a:pt x="425654" y="19118"/>
                    <a:pt x="459785" y="23881"/>
                  </a:cubicBezTo>
                  <a:cubicBezTo>
                    <a:pt x="491138" y="30628"/>
                    <a:pt x="516935" y="38962"/>
                    <a:pt x="545510" y="50074"/>
                  </a:cubicBezTo>
                  <a:cubicBezTo>
                    <a:pt x="574085" y="61186"/>
                    <a:pt x="602661" y="77061"/>
                    <a:pt x="631236" y="90555"/>
                  </a:cubicBezTo>
                  <a:cubicBezTo>
                    <a:pt x="664573" y="107224"/>
                    <a:pt x="715373" y="129053"/>
                    <a:pt x="745535" y="150087"/>
                  </a:cubicBezTo>
                  <a:cubicBezTo>
                    <a:pt x="775697" y="171121"/>
                    <a:pt x="789985" y="194537"/>
                    <a:pt x="812210" y="216762"/>
                  </a:cubicBezTo>
                  <a:cubicBezTo>
                    <a:pt x="841182" y="238987"/>
                    <a:pt x="893966" y="273912"/>
                    <a:pt x="919366" y="283437"/>
                  </a:cubicBezTo>
                  <a:cubicBezTo>
                    <a:pt x="944766" y="292962"/>
                    <a:pt x="965404" y="302884"/>
                    <a:pt x="995566" y="312012"/>
                  </a:cubicBezTo>
                  <a:cubicBezTo>
                    <a:pt x="1025728" y="321140"/>
                    <a:pt x="1061447" y="333443"/>
                    <a:pt x="1100341" y="338205"/>
                  </a:cubicBezTo>
                  <a:cubicBezTo>
                    <a:pt x="1139235" y="342967"/>
                    <a:pt x="1192019" y="325506"/>
                    <a:pt x="1228928" y="340587"/>
                  </a:cubicBezTo>
                  <a:cubicBezTo>
                    <a:pt x="1265837" y="355668"/>
                    <a:pt x="1291239" y="407262"/>
                    <a:pt x="1321798" y="428693"/>
                  </a:cubicBezTo>
                  <a:cubicBezTo>
                    <a:pt x="1352357" y="450124"/>
                    <a:pt x="1382123" y="455680"/>
                    <a:pt x="1412285" y="469174"/>
                  </a:cubicBezTo>
                  <a:cubicBezTo>
                    <a:pt x="1442447" y="482668"/>
                    <a:pt x="1513488" y="504893"/>
                    <a:pt x="1533729" y="512037"/>
                  </a:cubicBezTo>
                  <a:lnTo>
                    <a:pt x="1533729" y="512037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ZA" sz="700"/>
            </a:p>
          </p:txBody>
        </p:sp>
        <p:sp>
          <p:nvSpPr>
            <p:cNvPr id="390" name="TextBox 389"/>
            <p:cNvSpPr txBox="1"/>
            <p:nvPr/>
          </p:nvSpPr>
          <p:spPr>
            <a:xfrm>
              <a:off x="5462007" y="3405351"/>
              <a:ext cx="320388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1600" b="1" dirty="0"/>
                <a:t>STRATIGRAPHIC SUBDIVISION </a:t>
              </a:r>
              <a:r>
                <a:rPr lang="en-ZA" sz="1400" b="1" dirty="0"/>
                <a:t>GROUP – SUPERGROUP </a:t>
              </a:r>
              <a:endParaRPr lang="en-ZA" sz="1600" b="1" dirty="0"/>
            </a:p>
          </p:txBody>
        </p:sp>
        <p:pic>
          <p:nvPicPr>
            <p:cNvPr id="1030" name="Picture 6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592" y="5848382"/>
              <a:ext cx="7291726" cy="3889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56042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5" y="36328"/>
            <a:ext cx="5064849" cy="6821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A99F6D-AA91-463B-B2DF-134A00454F50}"/>
              </a:ext>
            </a:extLst>
          </p:cNvPr>
          <p:cNvSpPr txBox="1"/>
          <p:nvPr/>
        </p:nvSpPr>
        <p:spPr>
          <a:xfrm>
            <a:off x="178659" y="1936865"/>
            <a:ext cx="1729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rgbClr val="FF0000"/>
                </a:solidFill>
              </a:rPr>
              <a:t>Change Dwyka to Group status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60AF4FC-50A7-4DF5-8E4C-544A02D2E8B2}"/>
              </a:ext>
            </a:extLst>
          </p:cNvPr>
          <p:cNvCxnSpPr/>
          <p:nvPr/>
        </p:nvCxnSpPr>
        <p:spPr>
          <a:xfrm>
            <a:off x="1907705" y="2286000"/>
            <a:ext cx="1159691" cy="1496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959193"/>
      </p:ext>
    </p:extLst>
  </p:cSld>
  <p:clrMapOvr>
    <a:masterClrMapping/>
  </p:clrMapOvr>
</p:sld>
</file>

<file path=ppt/theme/theme1.xml><?xml version="1.0" encoding="utf-8"?>
<a:theme xmlns:a="http://schemas.openxmlformats.org/drawingml/2006/main" name="4 by 3 aspect ratio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 by 3 aspect ratio" id="{5167AC3B-950A-4367-BCB8-C4916F4CE2A0}" vid="{7E7CF0DA-9462-42B9-AF14-2269BF281E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 by 3 aspect ratio</Template>
  <TotalTime>24</TotalTime>
  <Words>193</Words>
  <Application>Microsoft Office PowerPoint</Application>
  <PresentationFormat>On-screen Show (4:3)</PresentationFormat>
  <Paragraphs>126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4 by 3 aspect ratio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8</cp:revision>
  <dcterms:created xsi:type="dcterms:W3CDTF">2020-09-29T09:13:04Z</dcterms:created>
  <dcterms:modified xsi:type="dcterms:W3CDTF">2020-10-02T11:56:51Z</dcterms:modified>
</cp:coreProperties>
</file>

<file path=docProps/thumbnail.jpeg>
</file>